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12" r:id="rId2"/>
    <p:sldId id="313" r:id="rId3"/>
    <p:sldId id="315" r:id="rId4"/>
    <p:sldId id="316" r:id="rId5"/>
    <p:sldId id="317" r:id="rId6"/>
    <p:sldId id="318" r:id="rId7"/>
    <p:sldId id="319" r:id="rId8"/>
    <p:sldId id="320" r:id="rId9"/>
    <p:sldId id="321" r:id="rId10"/>
    <p:sldId id="322" r:id="rId11"/>
    <p:sldId id="323" r:id="rId12"/>
    <p:sldId id="324" r:id="rId13"/>
    <p:sldId id="325" r:id="rId14"/>
    <p:sldId id="326"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61" autoAdjust="0"/>
    <p:restoredTop sz="94664" autoAdjust="0"/>
  </p:normalViewPr>
  <p:slideViewPr>
    <p:cSldViewPr>
      <p:cViewPr varScale="1">
        <p:scale>
          <a:sx n="73" d="100"/>
          <a:sy n="73" d="100"/>
        </p:scale>
        <p:origin x="78" y="102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7E80D5-5625-4D78-8C2F-2371C9DE5641}" type="doc">
      <dgm:prSet loTypeId="urn:microsoft.com/office/officeart/2005/8/layout/cycle8" loCatId="cycle" qsTypeId="urn:microsoft.com/office/officeart/2005/8/quickstyle/simple1" qsCatId="simple" csTypeId="urn:microsoft.com/office/officeart/2005/8/colors/accent1_2" csCatId="accent1" phldr="1"/>
      <dgm:spPr/>
    </dgm:pt>
    <dgm:pt modelId="{54FA59BE-5962-44BF-886C-B4605E688F2D}">
      <dgm:prSet phldrT="[Text]">
        <dgm:style>
          <a:lnRef idx="1">
            <a:schemeClr val="accent3"/>
          </a:lnRef>
          <a:fillRef idx="2">
            <a:schemeClr val="accent3"/>
          </a:fillRef>
          <a:effectRef idx="1">
            <a:schemeClr val="accent3"/>
          </a:effectRef>
          <a:fontRef idx="minor">
            <a:schemeClr val="dk1"/>
          </a:fontRef>
        </dgm:style>
      </dgm:prSet>
      <dgm:spPr/>
      <dgm:t>
        <a:bodyPr/>
        <a:lstStyle/>
        <a:p>
          <a:pPr rtl="1"/>
          <a:r>
            <a:rPr lang="ar-SA" b="1" u="none" dirty="0"/>
            <a:t>1- </a:t>
          </a:r>
        </a:p>
        <a:p>
          <a:pPr rtl="1"/>
          <a:r>
            <a:rPr lang="ar-SA" b="1" u="none" dirty="0"/>
            <a:t>المكون الفكري </a:t>
          </a:r>
        </a:p>
        <a:p>
          <a:pPr rtl="1"/>
          <a:r>
            <a:rPr lang="ar-SA" b="1" u="none" dirty="0"/>
            <a:t>أو الإدراكي</a:t>
          </a:r>
        </a:p>
      </dgm:t>
    </dgm:pt>
    <dgm:pt modelId="{6B073EA0-C4B9-44D7-B9F0-957C21BDD38C}" type="parTrans" cxnId="{34453531-1825-44F6-AE83-08D9DFEBC219}">
      <dgm:prSet/>
      <dgm:spPr/>
      <dgm:t>
        <a:bodyPr/>
        <a:lstStyle/>
        <a:p>
          <a:pPr rtl="1"/>
          <a:endParaRPr lang="ar-SA"/>
        </a:p>
      </dgm:t>
    </dgm:pt>
    <dgm:pt modelId="{4314A8A5-40E1-4650-B2BA-CDF942A3D3E7}" type="sibTrans" cxnId="{34453531-1825-44F6-AE83-08D9DFEBC219}">
      <dgm:prSet/>
      <dgm:spPr/>
      <dgm:t>
        <a:bodyPr/>
        <a:lstStyle/>
        <a:p>
          <a:pPr rtl="1"/>
          <a:endParaRPr lang="ar-SA"/>
        </a:p>
      </dgm:t>
    </dgm:pt>
    <dgm:pt modelId="{BCC0A6D2-555E-4CCC-B8CE-0CE303717EFA}">
      <dgm:prSet phldrT="[Text]">
        <dgm:style>
          <a:lnRef idx="1">
            <a:schemeClr val="accent1"/>
          </a:lnRef>
          <a:fillRef idx="2">
            <a:schemeClr val="accent1"/>
          </a:fillRef>
          <a:effectRef idx="1">
            <a:schemeClr val="accent1"/>
          </a:effectRef>
          <a:fontRef idx="minor">
            <a:schemeClr val="dk1"/>
          </a:fontRef>
        </dgm:style>
      </dgm:prSet>
      <dgm:spPr/>
      <dgm:t>
        <a:bodyPr/>
        <a:lstStyle/>
        <a:p>
          <a:pPr rtl="1"/>
          <a:r>
            <a:rPr lang="ar-SA" b="1" u="none" dirty="0"/>
            <a:t>3- </a:t>
          </a:r>
        </a:p>
        <a:p>
          <a:pPr rtl="1"/>
          <a:r>
            <a:rPr lang="ar-SA" b="1" u="none" dirty="0"/>
            <a:t>المكون السلوكي</a:t>
          </a:r>
        </a:p>
      </dgm:t>
    </dgm:pt>
    <dgm:pt modelId="{EEA28F1C-75F6-4561-8E5E-891FFD1313E4}" type="parTrans" cxnId="{8A099220-66E5-45B4-BF1B-A23AEE2B4157}">
      <dgm:prSet/>
      <dgm:spPr/>
      <dgm:t>
        <a:bodyPr/>
        <a:lstStyle/>
        <a:p>
          <a:pPr rtl="1"/>
          <a:endParaRPr lang="ar-SA"/>
        </a:p>
      </dgm:t>
    </dgm:pt>
    <dgm:pt modelId="{55A95AAA-2D17-426F-8263-E20CCDE38D0A}" type="sibTrans" cxnId="{8A099220-66E5-45B4-BF1B-A23AEE2B4157}">
      <dgm:prSet/>
      <dgm:spPr/>
      <dgm:t>
        <a:bodyPr/>
        <a:lstStyle/>
        <a:p>
          <a:pPr rtl="1"/>
          <a:endParaRPr lang="ar-SA"/>
        </a:p>
      </dgm:t>
    </dgm:pt>
    <dgm:pt modelId="{62BE19DE-363F-45D4-9E39-C52B42FC5242}">
      <dgm:prSet phldrT="[Text]">
        <dgm:style>
          <a:lnRef idx="1">
            <a:schemeClr val="accent4"/>
          </a:lnRef>
          <a:fillRef idx="2">
            <a:schemeClr val="accent4"/>
          </a:fillRef>
          <a:effectRef idx="1">
            <a:schemeClr val="accent4"/>
          </a:effectRef>
          <a:fontRef idx="minor">
            <a:schemeClr val="dk1"/>
          </a:fontRef>
        </dgm:style>
      </dgm:prSet>
      <dgm:spPr/>
      <dgm:t>
        <a:bodyPr/>
        <a:lstStyle/>
        <a:p>
          <a:pPr rtl="1"/>
          <a:r>
            <a:rPr lang="ar-SA" b="1" u="none" dirty="0"/>
            <a:t>2- </a:t>
          </a:r>
        </a:p>
        <a:p>
          <a:pPr rtl="1"/>
          <a:r>
            <a:rPr lang="ar-SA" b="1" u="none" dirty="0"/>
            <a:t>المكون الشعوري أو العاطفي </a:t>
          </a:r>
        </a:p>
      </dgm:t>
    </dgm:pt>
    <dgm:pt modelId="{C815458B-E4E0-4907-BDBF-54F965DC22ED}" type="parTrans" cxnId="{CBB23F56-7F91-44C5-8D64-2CBC4DE9ED92}">
      <dgm:prSet/>
      <dgm:spPr/>
      <dgm:t>
        <a:bodyPr/>
        <a:lstStyle/>
        <a:p>
          <a:pPr rtl="1"/>
          <a:endParaRPr lang="ar-SA"/>
        </a:p>
      </dgm:t>
    </dgm:pt>
    <dgm:pt modelId="{12827B59-0D7E-44D2-9E3E-15B971861F7B}" type="sibTrans" cxnId="{CBB23F56-7F91-44C5-8D64-2CBC4DE9ED92}">
      <dgm:prSet/>
      <dgm:spPr/>
      <dgm:t>
        <a:bodyPr/>
        <a:lstStyle/>
        <a:p>
          <a:pPr rtl="1"/>
          <a:endParaRPr lang="ar-SA"/>
        </a:p>
      </dgm:t>
    </dgm:pt>
    <dgm:pt modelId="{C420EB39-B24A-4841-9652-C7F9EC65F064}" type="pres">
      <dgm:prSet presAssocID="{E37E80D5-5625-4D78-8C2F-2371C9DE5641}" presName="compositeShape" presStyleCnt="0">
        <dgm:presLayoutVars>
          <dgm:chMax val="7"/>
          <dgm:dir/>
          <dgm:resizeHandles val="exact"/>
        </dgm:presLayoutVars>
      </dgm:prSet>
      <dgm:spPr/>
    </dgm:pt>
    <dgm:pt modelId="{80D466F8-133F-4CFC-9276-A9EFA1627C37}" type="pres">
      <dgm:prSet presAssocID="{E37E80D5-5625-4D78-8C2F-2371C9DE5641}" presName="wedge1" presStyleLbl="node1" presStyleIdx="0" presStyleCnt="3" custScaleX="183205" custLinFactNeighborX="1754" custLinFactNeighborY="1062"/>
      <dgm:spPr/>
      <dgm:t>
        <a:bodyPr/>
        <a:lstStyle/>
        <a:p>
          <a:pPr rtl="1"/>
          <a:endParaRPr lang="ar-SA"/>
        </a:p>
      </dgm:t>
    </dgm:pt>
    <dgm:pt modelId="{5B3CD585-0A8E-49CC-9F87-E77E006B6153}" type="pres">
      <dgm:prSet presAssocID="{E37E80D5-5625-4D78-8C2F-2371C9DE5641}" presName="dummy1a" presStyleCnt="0"/>
      <dgm:spPr/>
    </dgm:pt>
    <dgm:pt modelId="{8052A270-B803-46E9-8702-FD12AB6C58CC}" type="pres">
      <dgm:prSet presAssocID="{E37E80D5-5625-4D78-8C2F-2371C9DE5641}" presName="dummy1b" presStyleCnt="0"/>
      <dgm:spPr/>
    </dgm:pt>
    <dgm:pt modelId="{91912CF6-C16D-4D30-8194-CB388A7BB909}" type="pres">
      <dgm:prSet presAssocID="{E37E80D5-5625-4D78-8C2F-2371C9DE5641}" presName="wedge1Tx" presStyleLbl="node1" presStyleIdx="0" presStyleCnt="3">
        <dgm:presLayoutVars>
          <dgm:chMax val="0"/>
          <dgm:chPref val="0"/>
          <dgm:bulletEnabled val="1"/>
        </dgm:presLayoutVars>
      </dgm:prSet>
      <dgm:spPr/>
      <dgm:t>
        <a:bodyPr/>
        <a:lstStyle/>
        <a:p>
          <a:pPr rtl="1"/>
          <a:endParaRPr lang="ar-SA"/>
        </a:p>
      </dgm:t>
    </dgm:pt>
    <dgm:pt modelId="{14657B45-4EBB-426B-8800-7AD8A41CBF14}" type="pres">
      <dgm:prSet presAssocID="{E37E80D5-5625-4D78-8C2F-2371C9DE5641}" presName="wedge2" presStyleLbl="node1" presStyleIdx="1" presStyleCnt="3" custScaleX="170708" custScaleY="108916"/>
      <dgm:spPr/>
      <dgm:t>
        <a:bodyPr/>
        <a:lstStyle/>
        <a:p>
          <a:pPr rtl="1"/>
          <a:endParaRPr lang="ar-SA"/>
        </a:p>
      </dgm:t>
    </dgm:pt>
    <dgm:pt modelId="{FAC644C2-017B-4CCD-B763-BEC1D367226F}" type="pres">
      <dgm:prSet presAssocID="{E37E80D5-5625-4D78-8C2F-2371C9DE5641}" presName="dummy2a" presStyleCnt="0"/>
      <dgm:spPr/>
    </dgm:pt>
    <dgm:pt modelId="{C15C9ABE-EA73-4B49-B979-F2252E0EABDB}" type="pres">
      <dgm:prSet presAssocID="{E37E80D5-5625-4D78-8C2F-2371C9DE5641}" presName="dummy2b" presStyleCnt="0"/>
      <dgm:spPr/>
    </dgm:pt>
    <dgm:pt modelId="{065B2A8E-2A7E-430A-8815-ADDC7F1C5C43}" type="pres">
      <dgm:prSet presAssocID="{E37E80D5-5625-4D78-8C2F-2371C9DE5641}" presName="wedge2Tx" presStyleLbl="node1" presStyleIdx="1" presStyleCnt="3">
        <dgm:presLayoutVars>
          <dgm:chMax val="0"/>
          <dgm:chPref val="0"/>
          <dgm:bulletEnabled val="1"/>
        </dgm:presLayoutVars>
      </dgm:prSet>
      <dgm:spPr/>
      <dgm:t>
        <a:bodyPr/>
        <a:lstStyle/>
        <a:p>
          <a:pPr rtl="1"/>
          <a:endParaRPr lang="ar-SA"/>
        </a:p>
      </dgm:t>
    </dgm:pt>
    <dgm:pt modelId="{A12379DC-A01E-4AE4-8D37-262B5E024BCF}" type="pres">
      <dgm:prSet presAssocID="{E37E80D5-5625-4D78-8C2F-2371C9DE5641}" presName="wedge3" presStyleLbl="node1" presStyleIdx="2" presStyleCnt="3" custScaleX="190527" custLinFactNeighborX="1448" custLinFactNeighborY="-724"/>
      <dgm:spPr/>
      <dgm:t>
        <a:bodyPr/>
        <a:lstStyle/>
        <a:p>
          <a:pPr rtl="1"/>
          <a:endParaRPr lang="ar-SA"/>
        </a:p>
      </dgm:t>
    </dgm:pt>
    <dgm:pt modelId="{29922B8E-7F55-4570-8D11-4410AA7251AB}" type="pres">
      <dgm:prSet presAssocID="{E37E80D5-5625-4D78-8C2F-2371C9DE5641}" presName="dummy3a" presStyleCnt="0"/>
      <dgm:spPr/>
    </dgm:pt>
    <dgm:pt modelId="{60651A6D-A5BA-4549-9730-C00996680667}" type="pres">
      <dgm:prSet presAssocID="{E37E80D5-5625-4D78-8C2F-2371C9DE5641}" presName="dummy3b" presStyleCnt="0"/>
      <dgm:spPr/>
    </dgm:pt>
    <dgm:pt modelId="{4A551F79-B329-474B-8F20-5819D9565240}" type="pres">
      <dgm:prSet presAssocID="{E37E80D5-5625-4D78-8C2F-2371C9DE5641}" presName="wedge3Tx" presStyleLbl="node1" presStyleIdx="2" presStyleCnt="3">
        <dgm:presLayoutVars>
          <dgm:chMax val="0"/>
          <dgm:chPref val="0"/>
          <dgm:bulletEnabled val="1"/>
        </dgm:presLayoutVars>
      </dgm:prSet>
      <dgm:spPr/>
      <dgm:t>
        <a:bodyPr/>
        <a:lstStyle/>
        <a:p>
          <a:pPr rtl="1"/>
          <a:endParaRPr lang="ar-SA"/>
        </a:p>
      </dgm:t>
    </dgm:pt>
    <dgm:pt modelId="{5FBDC4E3-D110-4748-A620-CD53148F7B7F}" type="pres">
      <dgm:prSet presAssocID="{4314A8A5-40E1-4650-B2BA-CDF942A3D3E7}" presName="arrowWedge1" presStyleLbl="fgSibTrans2D1" presStyleIdx="0" presStyleCnt="3" custScaleX="178884">
        <dgm:style>
          <a:lnRef idx="3">
            <a:schemeClr val="lt1"/>
          </a:lnRef>
          <a:fillRef idx="1">
            <a:schemeClr val="accent1"/>
          </a:fillRef>
          <a:effectRef idx="1">
            <a:schemeClr val="accent1"/>
          </a:effectRef>
          <a:fontRef idx="minor">
            <a:schemeClr val="lt1"/>
          </a:fontRef>
        </dgm:style>
      </dgm:prSet>
      <dgm:spPr/>
    </dgm:pt>
    <dgm:pt modelId="{B4243472-AB6F-413C-971D-CC5963FD91E1}" type="pres">
      <dgm:prSet presAssocID="{12827B59-0D7E-44D2-9E3E-15B971861F7B}" presName="arrowWedge2" presStyleLbl="fgSibTrans2D1" presStyleIdx="1" presStyleCnt="3" custScaleX="157621" custScaleY="109528">
        <dgm:style>
          <a:lnRef idx="1">
            <a:schemeClr val="accent3"/>
          </a:lnRef>
          <a:fillRef idx="3">
            <a:schemeClr val="accent3"/>
          </a:fillRef>
          <a:effectRef idx="2">
            <a:schemeClr val="accent3"/>
          </a:effectRef>
          <a:fontRef idx="minor">
            <a:schemeClr val="lt1"/>
          </a:fontRef>
        </dgm:style>
      </dgm:prSet>
      <dgm:spPr/>
    </dgm:pt>
    <dgm:pt modelId="{1411777A-1BBA-49D1-AFB9-F3A1AD4F9B82}" type="pres">
      <dgm:prSet presAssocID="{55A95AAA-2D17-426F-8263-E20CCDE38D0A}" presName="arrowWedge3" presStyleLbl="fgSibTrans2D1" presStyleIdx="2" presStyleCnt="3" custScaleX="184459" custScaleY="98320">
        <dgm:style>
          <a:lnRef idx="1">
            <a:schemeClr val="accent2"/>
          </a:lnRef>
          <a:fillRef idx="3">
            <a:schemeClr val="accent2"/>
          </a:fillRef>
          <a:effectRef idx="2">
            <a:schemeClr val="accent2"/>
          </a:effectRef>
          <a:fontRef idx="minor">
            <a:schemeClr val="lt1"/>
          </a:fontRef>
        </dgm:style>
      </dgm:prSet>
      <dgm:spPr/>
    </dgm:pt>
  </dgm:ptLst>
  <dgm:cxnLst>
    <dgm:cxn modelId="{8A099220-66E5-45B4-BF1B-A23AEE2B4157}" srcId="{E37E80D5-5625-4D78-8C2F-2371C9DE5641}" destId="{BCC0A6D2-555E-4CCC-B8CE-0CE303717EFA}" srcOrd="2" destOrd="0" parTransId="{EEA28F1C-75F6-4561-8E5E-891FFD1313E4}" sibTransId="{55A95AAA-2D17-426F-8263-E20CCDE38D0A}"/>
    <dgm:cxn modelId="{BC2D1CBA-4BF7-4F74-A64C-8374ABC77C75}" type="presOf" srcId="{E37E80D5-5625-4D78-8C2F-2371C9DE5641}" destId="{C420EB39-B24A-4841-9652-C7F9EC65F064}" srcOrd="0" destOrd="0" presId="urn:microsoft.com/office/officeart/2005/8/layout/cycle8"/>
    <dgm:cxn modelId="{A084B105-C4DE-492F-9DA1-C32D315D2C19}" type="presOf" srcId="{BCC0A6D2-555E-4CCC-B8CE-0CE303717EFA}" destId="{A12379DC-A01E-4AE4-8D37-262B5E024BCF}" srcOrd="0" destOrd="0" presId="urn:microsoft.com/office/officeart/2005/8/layout/cycle8"/>
    <dgm:cxn modelId="{34453531-1825-44F6-AE83-08D9DFEBC219}" srcId="{E37E80D5-5625-4D78-8C2F-2371C9DE5641}" destId="{54FA59BE-5962-44BF-886C-B4605E688F2D}" srcOrd="0" destOrd="0" parTransId="{6B073EA0-C4B9-44D7-B9F0-957C21BDD38C}" sibTransId="{4314A8A5-40E1-4650-B2BA-CDF942A3D3E7}"/>
    <dgm:cxn modelId="{DBB0B841-12BA-4C55-8400-E3EAE698F84A}" type="presOf" srcId="{BCC0A6D2-555E-4CCC-B8CE-0CE303717EFA}" destId="{4A551F79-B329-474B-8F20-5819D9565240}" srcOrd="1" destOrd="0" presId="urn:microsoft.com/office/officeart/2005/8/layout/cycle8"/>
    <dgm:cxn modelId="{17FF7140-D505-46D6-8F36-CF802ED216D7}" type="presOf" srcId="{54FA59BE-5962-44BF-886C-B4605E688F2D}" destId="{80D466F8-133F-4CFC-9276-A9EFA1627C37}" srcOrd="0" destOrd="0" presId="urn:microsoft.com/office/officeart/2005/8/layout/cycle8"/>
    <dgm:cxn modelId="{5CB575C0-DBB3-45BE-8B51-1B031C9F8206}" type="presOf" srcId="{62BE19DE-363F-45D4-9E39-C52B42FC5242}" destId="{14657B45-4EBB-426B-8800-7AD8A41CBF14}" srcOrd="0" destOrd="0" presId="urn:microsoft.com/office/officeart/2005/8/layout/cycle8"/>
    <dgm:cxn modelId="{2121E393-29A2-4014-8A4A-8FC03953C8E3}" type="presOf" srcId="{54FA59BE-5962-44BF-886C-B4605E688F2D}" destId="{91912CF6-C16D-4D30-8194-CB388A7BB909}" srcOrd="1" destOrd="0" presId="urn:microsoft.com/office/officeart/2005/8/layout/cycle8"/>
    <dgm:cxn modelId="{F50CE3D1-382A-47CB-8734-0FD277B75583}" type="presOf" srcId="{62BE19DE-363F-45D4-9E39-C52B42FC5242}" destId="{065B2A8E-2A7E-430A-8815-ADDC7F1C5C43}" srcOrd="1" destOrd="0" presId="urn:microsoft.com/office/officeart/2005/8/layout/cycle8"/>
    <dgm:cxn modelId="{CBB23F56-7F91-44C5-8D64-2CBC4DE9ED92}" srcId="{E37E80D5-5625-4D78-8C2F-2371C9DE5641}" destId="{62BE19DE-363F-45D4-9E39-C52B42FC5242}" srcOrd="1" destOrd="0" parTransId="{C815458B-E4E0-4907-BDBF-54F965DC22ED}" sibTransId="{12827B59-0D7E-44D2-9E3E-15B971861F7B}"/>
    <dgm:cxn modelId="{AEEB14A3-FBA0-4E41-8DC5-69659808EF32}" type="presParOf" srcId="{C420EB39-B24A-4841-9652-C7F9EC65F064}" destId="{80D466F8-133F-4CFC-9276-A9EFA1627C37}" srcOrd="0" destOrd="0" presId="urn:microsoft.com/office/officeart/2005/8/layout/cycle8"/>
    <dgm:cxn modelId="{F10093EF-FE9B-4A7E-B7DB-2555ED96CFF0}" type="presParOf" srcId="{C420EB39-B24A-4841-9652-C7F9EC65F064}" destId="{5B3CD585-0A8E-49CC-9F87-E77E006B6153}" srcOrd="1" destOrd="0" presId="urn:microsoft.com/office/officeart/2005/8/layout/cycle8"/>
    <dgm:cxn modelId="{8052190D-3DCE-4F31-8A52-8354E532AF55}" type="presParOf" srcId="{C420EB39-B24A-4841-9652-C7F9EC65F064}" destId="{8052A270-B803-46E9-8702-FD12AB6C58CC}" srcOrd="2" destOrd="0" presId="urn:microsoft.com/office/officeart/2005/8/layout/cycle8"/>
    <dgm:cxn modelId="{EC1BB362-E153-41A3-91B9-B1585704C535}" type="presParOf" srcId="{C420EB39-B24A-4841-9652-C7F9EC65F064}" destId="{91912CF6-C16D-4D30-8194-CB388A7BB909}" srcOrd="3" destOrd="0" presId="urn:microsoft.com/office/officeart/2005/8/layout/cycle8"/>
    <dgm:cxn modelId="{39576165-55DA-46A5-8D6A-6F3F87DB6EF7}" type="presParOf" srcId="{C420EB39-B24A-4841-9652-C7F9EC65F064}" destId="{14657B45-4EBB-426B-8800-7AD8A41CBF14}" srcOrd="4" destOrd="0" presId="urn:microsoft.com/office/officeart/2005/8/layout/cycle8"/>
    <dgm:cxn modelId="{4E8BA0C1-F602-4450-B799-DCB81E4183EE}" type="presParOf" srcId="{C420EB39-B24A-4841-9652-C7F9EC65F064}" destId="{FAC644C2-017B-4CCD-B763-BEC1D367226F}" srcOrd="5" destOrd="0" presId="urn:microsoft.com/office/officeart/2005/8/layout/cycle8"/>
    <dgm:cxn modelId="{303D39B5-0BF4-492A-8E7A-2230B641B6BE}" type="presParOf" srcId="{C420EB39-B24A-4841-9652-C7F9EC65F064}" destId="{C15C9ABE-EA73-4B49-B979-F2252E0EABDB}" srcOrd="6" destOrd="0" presId="urn:microsoft.com/office/officeart/2005/8/layout/cycle8"/>
    <dgm:cxn modelId="{52F47858-6028-4D18-9223-C22DE769766B}" type="presParOf" srcId="{C420EB39-B24A-4841-9652-C7F9EC65F064}" destId="{065B2A8E-2A7E-430A-8815-ADDC7F1C5C43}" srcOrd="7" destOrd="0" presId="urn:microsoft.com/office/officeart/2005/8/layout/cycle8"/>
    <dgm:cxn modelId="{A42841F8-FCD5-4DA8-AD6E-318C9A40E5D7}" type="presParOf" srcId="{C420EB39-B24A-4841-9652-C7F9EC65F064}" destId="{A12379DC-A01E-4AE4-8D37-262B5E024BCF}" srcOrd="8" destOrd="0" presId="urn:microsoft.com/office/officeart/2005/8/layout/cycle8"/>
    <dgm:cxn modelId="{D9C6CD2F-F704-4394-A4E1-1D04C200D330}" type="presParOf" srcId="{C420EB39-B24A-4841-9652-C7F9EC65F064}" destId="{29922B8E-7F55-4570-8D11-4410AA7251AB}" srcOrd="9" destOrd="0" presId="urn:microsoft.com/office/officeart/2005/8/layout/cycle8"/>
    <dgm:cxn modelId="{F84436AF-30B1-4E07-9806-F62426FA0527}" type="presParOf" srcId="{C420EB39-B24A-4841-9652-C7F9EC65F064}" destId="{60651A6D-A5BA-4549-9730-C00996680667}" srcOrd="10" destOrd="0" presId="urn:microsoft.com/office/officeart/2005/8/layout/cycle8"/>
    <dgm:cxn modelId="{7732B2CF-5EF8-4DA7-B42B-7A9D727004D9}" type="presParOf" srcId="{C420EB39-B24A-4841-9652-C7F9EC65F064}" destId="{4A551F79-B329-474B-8F20-5819D9565240}" srcOrd="11" destOrd="0" presId="urn:microsoft.com/office/officeart/2005/8/layout/cycle8"/>
    <dgm:cxn modelId="{2AE1DF0E-12B8-4843-9514-FBE660D32DC1}" type="presParOf" srcId="{C420EB39-B24A-4841-9652-C7F9EC65F064}" destId="{5FBDC4E3-D110-4748-A620-CD53148F7B7F}" srcOrd="12" destOrd="0" presId="urn:microsoft.com/office/officeart/2005/8/layout/cycle8"/>
    <dgm:cxn modelId="{B40552F4-05AD-4DD1-A819-D48D2CCB866F}" type="presParOf" srcId="{C420EB39-B24A-4841-9652-C7F9EC65F064}" destId="{B4243472-AB6F-413C-971D-CC5963FD91E1}" srcOrd="13" destOrd="0" presId="urn:microsoft.com/office/officeart/2005/8/layout/cycle8"/>
    <dgm:cxn modelId="{89AC32AC-0BB8-44C9-A74B-E88680FE9642}" type="presParOf" srcId="{C420EB39-B24A-4841-9652-C7F9EC65F064}" destId="{1411777A-1BBA-49D1-AFB9-F3A1AD4F9B82}"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7E80D5-5625-4D78-8C2F-2371C9DE5641}" type="doc">
      <dgm:prSet loTypeId="urn:microsoft.com/office/officeart/2005/8/layout/cycle8" loCatId="cycle" qsTypeId="urn:microsoft.com/office/officeart/2005/8/quickstyle/simple1" qsCatId="simple" csTypeId="urn:microsoft.com/office/officeart/2005/8/colors/accent1_2" csCatId="accent1" phldr="1"/>
      <dgm:spPr/>
      <dgm:t>
        <a:bodyPr/>
        <a:lstStyle/>
        <a:p>
          <a:pPr rtl="1"/>
          <a:endParaRPr lang="ar-SA"/>
        </a:p>
      </dgm:t>
    </dgm:pt>
    <dgm:pt modelId="{54FA59BE-5962-44BF-886C-B4605E688F2D}">
      <dgm:prSet phldrT="[Tex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800" b="1" u="none" dirty="0"/>
            <a:t>1- </a:t>
          </a:r>
        </a:p>
        <a:p>
          <a:pPr rtl="1"/>
          <a:r>
            <a:rPr lang="ar-SA" sz="2400" b="1" u="none" dirty="0"/>
            <a:t>التعلم</a:t>
          </a:r>
        </a:p>
      </dgm:t>
    </dgm:pt>
    <dgm:pt modelId="{6B073EA0-C4B9-44D7-B9F0-957C21BDD38C}" type="parTrans" cxnId="{34453531-1825-44F6-AE83-08D9DFEBC219}">
      <dgm:prSet/>
      <dgm:spPr/>
      <dgm:t>
        <a:bodyPr/>
        <a:lstStyle/>
        <a:p>
          <a:pPr rtl="1"/>
          <a:endParaRPr lang="ar-SA"/>
        </a:p>
      </dgm:t>
    </dgm:pt>
    <dgm:pt modelId="{4314A8A5-40E1-4650-B2BA-CDF942A3D3E7}" type="sibTrans" cxnId="{34453531-1825-44F6-AE83-08D9DFEBC219}">
      <dgm:prSet/>
      <dgm:spPr/>
      <dgm:t>
        <a:bodyPr/>
        <a:lstStyle/>
        <a:p>
          <a:pPr rtl="1"/>
          <a:endParaRPr lang="ar-SA"/>
        </a:p>
      </dgm:t>
    </dgm:pt>
    <dgm:pt modelId="{BCC0A6D2-555E-4CCC-B8CE-0CE303717EFA}">
      <dgm:prSet phldrT="[Text]" custT="1">
        <dgm:style>
          <a:lnRef idx="1">
            <a:schemeClr val="accent1"/>
          </a:lnRef>
          <a:fillRef idx="2">
            <a:schemeClr val="accent1"/>
          </a:fillRef>
          <a:effectRef idx="1">
            <a:schemeClr val="accent1"/>
          </a:effectRef>
          <a:fontRef idx="minor">
            <a:schemeClr val="dk1"/>
          </a:fontRef>
        </dgm:style>
      </dgm:prSet>
      <dgm:spPr/>
      <dgm:t>
        <a:bodyPr/>
        <a:lstStyle/>
        <a:p>
          <a:pPr rtl="1"/>
          <a:r>
            <a:rPr lang="ar-SA" sz="1800" b="1" u="none" dirty="0"/>
            <a:t>6-</a:t>
          </a:r>
        </a:p>
        <a:p>
          <a:pPr rtl="1"/>
          <a:r>
            <a:rPr lang="ar-SA" sz="2400" b="1" u="none" dirty="0"/>
            <a:t> الصلة والتلازم</a:t>
          </a:r>
        </a:p>
      </dgm:t>
    </dgm:pt>
    <dgm:pt modelId="{EEA28F1C-75F6-4561-8E5E-891FFD1313E4}" type="parTrans" cxnId="{8A099220-66E5-45B4-BF1B-A23AEE2B4157}">
      <dgm:prSet/>
      <dgm:spPr/>
      <dgm:t>
        <a:bodyPr/>
        <a:lstStyle/>
        <a:p>
          <a:pPr rtl="1"/>
          <a:endParaRPr lang="ar-SA"/>
        </a:p>
      </dgm:t>
    </dgm:pt>
    <dgm:pt modelId="{55A95AAA-2D17-426F-8263-E20CCDE38D0A}" type="sibTrans" cxnId="{8A099220-66E5-45B4-BF1B-A23AEE2B4157}">
      <dgm:prSet/>
      <dgm:spPr/>
      <dgm:t>
        <a:bodyPr/>
        <a:lstStyle/>
        <a:p>
          <a:pPr rtl="1"/>
          <a:endParaRPr lang="ar-SA"/>
        </a:p>
      </dgm:t>
    </dgm:pt>
    <dgm:pt modelId="{62BE19DE-363F-45D4-9E39-C52B42FC5242}">
      <dgm:prSet phldrT="[Text]" custT="1">
        <dgm:style>
          <a:lnRef idx="1">
            <a:schemeClr val="accent4"/>
          </a:lnRef>
          <a:fillRef idx="2">
            <a:schemeClr val="accent4"/>
          </a:fillRef>
          <a:effectRef idx="1">
            <a:schemeClr val="accent4"/>
          </a:effectRef>
          <a:fontRef idx="minor">
            <a:schemeClr val="dk1"/>
          </a:fontRef>
        </dgm:style>
      </dgm:prSet>
      <dgm:spPr/>
      <dgm:t>
        <a:bodyPr/>
        <a:lstStyle/>
        <a:p>
          <a:pPr rtl="1"/>
          <a:r>
            <a:rPr lang="ar-SA" sz="1800" b="1" u="none" dirty="0"/>
            <a:t>5- </a:t>
          </a:r>
        </a:p>
        <a:p>
          <a:pPr rtl="1"/>
          <a:r>
            <a:rPr lang="ar-SA" sz="2400" b="1" u="none" dirty="0"/>
            <a:t>الخبرة</a:t>
          </a:r>
          <a:r>
            <a:rPr lang="ar-SA" sz="1800" b="1" u="none" dirty="0"/>
            <a:t> </a:t>
          </a:r>
        </a:p>
      </dgm:t>
    </dgm:pt>
    <dgm:pt modelId="{C815458B-E4E0-4907-BDBF-54F965DC22ED}" type="parTrans" cxnId="{CBB23F56-7F91-44C5-8D64-2CBC4DE9ED92}">
      <dgm:prSet/>
      <dgm:spPr/>
      <dgm:t>
        <a:bodyPr/>
        <a:lstStyle/>
        <a:p>
          <a:pPr rtl="1"/>
          <a:endParaRPr lang="ar-SA"/>
        </a:p>
      </dgm:t>
    </dgm:pt>
    <dgm:pt modelId="{12827B59-0D7E-44D2-9E3E-15B971861F7B}" type="sibTrans" cxnId="{CBB23F56-7F91-44C5-8D64-2CBC4DE9ED92}">
      <dgm:prSet/>
      <dgm:spPr/>
      <dgm:t>
        <a:bodyPr/>
        <a:lstStyle/>
        <a:p>
          <a:pPr rtl="1"/>
          <a:endParaRPr lang="ar-SA"/>
        </a:p>
      </dgm:t>
    </dgm:pt>
    <dgm:pt modelId="{0021A65A-7739-4EE5-BB6B-B7B3C3643F48}">
      <dgm:prSet phldrT="[Tex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800" b="1" u="none" dirty="0"/>
            <a:t>4-</a:t>
          </a:r>
        </a:p>
        <a:p>
          <a:pPr rtl="1"/>
          <a:r>
            <a:rPr lang="ar-SA" sz="2400" b="1" u="none" dirty="0"/>
            <a:t>المعتقدات</a:t>
          </a:r>
        </a:p>
      </dgm:t>
    </dgm:pt>
    <dgm:pt modelId="{82C36CA1-C9D2-463D-8DE7-CDD0348E64F1}" type="parTrans" cxnId="{44304C05-8338-45C4-AC5F-07A234993A3A}">
      <dgm:prSet/>
      <dgm:spPr/>
      <dgm:t>
        <a:bodyPr/>
        <a:lstStyle/>
        <a:p>
          <a:pPr rtl="1"/>
          <a:endParaRPr lang="ar-SA"/>
        </a:p>
      </dgm:t>
    </dgm:pt>
    <dgm:pt modelId="{AADD4C3D-0F8A-4887-A1D2-1974B8E81EB7}" type="sibTrans" cxnId="{44304C05-8338-45C4-AC5F-07A234993A3A}">
      <dgm:prSet/>
      <dgm:spPr/>
      <dgm:t>
        <a:bodyPr/>
        <a:lstStyle/>
        <a:p>
          <a:pPr rtl="1"/>
          <a:endParaRPr lang="ar-SA"/>
        </a:p>
      </dgm:t>
    </dgm:pt>
    <dgm:pt modelId="{F73E928B-CEBE-4587-AF06-EC2D9A1B6151}">
      <dgm:prSet phldrT="[Tex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800" b="1" u="none" dirty="0"/>
            <a:t>3- </a:t>
          </a:r>
        </a:p>
        <a:p>
          <a:pPr rtl="1"/>
          <a:r>
            <a:rPr lang="ar-SA" sz="2400" b="1" u="none" dirty="0"/>
            <a:t>طريقة التفكير</a:t>
          </a:r>
        </a:p>
      </dgm:t>
    </dgm:pt>
    <dgm:pt modelId="{AFE37E6F-CDD1-4165-AD5A-BE6BE141CAD3}" type="parTrans" cxnId="{E1CD6DC0-5201-4EA8-8936-C89AF186135D}">
      <dgm:prSet/>
      <dgm:spPr/>
      <dgm:t>
        <a:bodyPr/>
        <a:lstStyle/>
        <a:p>
          <a:pPr rtl="1"/>
          <a:endParaRPr lang="ar-SA"/>
        </a:p>
      </dgm:t>
    </dgm:pt>
    <dgm:pt modelId="{02639319-401C-4AFD-8CAE-C5BE0F554AD8}" type="sibTrans" cxnId="{E1CD6DC0-5201-4EA8-8936-C89AF186135D}">
      <dgm:prSet/>
      <dgm:spPr/>
      <dgm:t>
        <a:bodyPr/>
        <a:lstStyle/>
        <a:p>
          <a:pPr rtl="1"/>
          <a:endParaRPr lang="ar-SA"/>
        </a:p>
      </dgm:t>
    </dgm:pt>
    <dgm:pt modelId="{2BC9E30A-7825-48F9-AC3F-A58A8547693F}">
      <dgm:prSet phldrT="[Tex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800" b="1" u="none" dirty="0"/>
            <a:t>2-</a:t>
          </a:r>
        </a:p>
        <a:p>
          <a:pPr rtl="1"/>
          <a:r>
            <a:rPr lang="ar-SA" sz="2400" b="1" u="none" dirty="0"/>
            <a:t>الجماعات</a:t>
          </a:r>
        </a:p>
      </dgm:t>
    </dgm:pt>
    <dgm:pt modelId="{4624A844-0066-4D4D-BA6F-C230F53FA5B1}" type="parTrans" cxnId="{AAACB056-C09B-4EC4-A24B-B1124F36E906}">
      <dgm:prSet/>
      <dgm:spPr/>
      <dgm:t>
        <a:bodyPr/>
        <a:lstStyle/>
        <a:p>
          <a:pPr rtl="1"/>
          <a:endParaRPr lang="ar-SA"/>
        </a:p>
      </dgm:t>
    </dgm:pt>
    <dgm:pt modelId="{ADDDE3D4-916D-49DF-AFC1-E5F65B0006F2}" type="sibTrans" cxnId="{AAACB056-C09B-4EC4-A24B-B1124F36E906}">
      <dgm:prSet/>
      <dgm:spPr/>
      <dgm:t>
        <a:bodyPr/>
        <a:lstStyle/>
        <a:p>
          <a:pPr rtl="1"/>
          <a:endParaRPr lang="ar-SA"/>
        </a:p>
      </dgm:t>
    </dgm:pt>
    <dgm:pt modelId="{C420EB39-B24A-4841-9652-C7F9EC65F064}" type="pres">
      <dgm:prSet presAssocID="{E37E80D5-5625-4D78-8C2F-2371C9DE5641}" presName="compositeShape" presStyleCnt="0">
        <dgm:presLayoutVars>
          <dgm:chMax val="7"/>
          <dgm:dir/>
          <dgm:resizeHandles val="exact"/>
        </dgm:presLayoutVars>
      </dgm:prSet>
      <dgm:spPr/>
      <dgm:t>
        <a:bodyPr/>
        <a:lstStyle/>
        <a:p>
          <a:pPr rtl="1"/>
          <a:endParaRPr lang="ar-SA"/>
        </a:p>
      </dgm:t>
    </dgm:pt>
    <dgm:pt modelId="{80D466F8-133F-4CFC-9276-A9EFA1627C37}" type="pres">
      <dgm:prSet presAssocID="{E37E80D5-5625-4D78-8C2F-2371C9DE5641}" presName="wedge1" presStyleLbl="node1" presStyleIdx="0" presStyleCnt="6" custScaleX="140286" custScaleY="105019"/>
      <dgm:spPr/>
      <dgm:t>
        <a:bodyPr/>
        <a:lstStyle/>
        <a:p>
          <a:pPr rtl="1"/>
          <a:endParaRPr lang="ar-SA"/>
        </a:p>
      </dgm:t>
    </dgm:pt>
    <dgm:pt modelId="{5B3CD585-0A8E-49CC-9F87-E77E006B6153}" type="pres">
      <dgm:prSet presAssocID="{E37E80D5-5625-4D78-8C2F-2371C9DE5641}" presName="dummy1a" presStyleCnt="0"/>
      <dgm:spPr/>
    </dgm:pt>
    <dgm:pt modelId="{8052A270-B803-46E9-8702-FD12AB6C58CC}" type="pres">
      <dgm:prSet presAssocID="{E37E80D5-5625-4D78-8C2F-2371C9DE5641}" presName="dummy1b" presStyleCnt="0"/>
      <dgm:spPr/>
    </dgm:pt>
    <dgm:pt modelId="{91912CF6-C16D-4D30-8194-CB388A7BB909}" type="pres">
      <dgm:prSet presAssocID="{E37E80D5-5625-4D78-8C2F-2371C9DE5641}" presName="wedge1Tx" presStyleLbl="node1" presStyleIdx="0" presStyleCnt="6">
        <dgm:presLayoutVars>
          <dgm:chMax val="0"/>
          <dgm:chPref val="0"/>
          <dgm:bulletEnabled val="1"/>
        </dgm:presLayoutVars>
      </dgm:prSet>
      <dgm:spPr/>
      <dgm:t>
        <a:bodyPr/>
        <a:lstStyle/>
        <a:p>
          <a:pPr rtl="1"/>
          <a:endParaRPr lang="ar-SA"/>
        </a:p>
      </dgm:t>
    </dgm:pt>
    <dgm:pt modelId="{14657B45-4EBB-426B-8800-7AD8A41CBF14}" type="pres">
      <dgm:prSet presAssocID="{E37E80D5-5625-4D78-8C2F-2371C9DE5641}" presName="wedge2" presStyleLbl="node1" presStyleIdx="1" presStyleCnt="6" custScaleX="149053"/>
      <dgm:spPr/>
      <dgm:t>
        <a:bodyPr/>
        <a:lstStyle/>
        <a:p>
          <a:pPr rtl="1"/>
          <a:endParaRPr lang="ar-SA"/>
        </a:p>
      </dgm:t>
    </dgm:pt>
    <dgm:pt modelId="{FAC644C2-017B-4CCD-B763-BEC1D367226F}" type="pres">
      <dgm:prSet presAssocID="{E37E80D5-5625-4D78-8C2F-2371C9DE5641}" presName="dummy2a" presStyleCnt="0"/>
      <dgm:spPr/>
    </dgm:pt>
    <dgm:pt modelId="{C15C9ABE-EA73-4B49-B979-F2252E0EABDB}" type="pres">
      <dgm:prSet presAssocID="{E37E80D5-5625-4D78-8C2F-2371C9DE5641}" presName="dummy2b" presStyleCnt="0"/>
      <dgm:spPr/>
    </dgm:pt>
    <dgm:pt modelId="{065B2A8E-2A7E-430A-8815-ADDC7F1C5C43}" type="pres">
      <dgm:prSet presAssocID="{E37E80D5-5625-4D78-8C2F-2371C9DE5641}" presName="wedge2Tx" presStyleLbl="node1" presStyleIdx="1" presStyleCnt="6">
        <dgm:presLayoutVars>
          <dgm:chMax val="0"/>
          <dgm:chPref val="0"/>
          <dgm:bulletEnabled val="1"/>
        </dgm:presLayoutVars>
      </dgm:prSet>
      <dgm:spPr/>
      <dgm:t>
        <a:bodyPr/>
        <a:lstStyle/>
        <a:p>
          <a:pPr rtl="1"/>
          <a:endParaRPr lang="ar-SA"/>
        </a:p>
      </dgm:t>
    </dgm:pt>
    <dgm:pt modelId="{A12379DC-A01E-4AE4-8D37-262B5E024BCF}" type="pres">
      <dgm:prSet presAssocID="{E37E80D5-5625-4D78-8C2F-2371C9DE5641}" presName="wedge3" presStyleLbl="node1" presStyleIdx="2" presStyleCnt="6" custScaleX="158448"/>
      <dgm:spPr/>
      <dgm:t>
        <a:bodyPr/>
        <a:lstStyle/>
        <a:p>
          <a:pPr rtl="1"/>
          <a:endParaRPr lang="ar-SA"/>
        </a:p>
      </dgm:t>
    </dgm:pt>
    <dgm:pt modelId="{29922B8E-7F55-4570-8D11-4410AA7251AB}" type="pres">
      <dgm:prSet presAssocID="{E37E80D5-5625-4D78-8C2F-2371C9DE5641}" presName="dummy3a" presStyleCnt="0"/>
      <dgm:spPr/>
    </dgm:pt>
    <dgm:pt modelId="{60651A6D-A5BA-4549-9730-C00996680667}" type="pres">
      <dgm:prSet presAssocID="{E37E80D5-5625-4D78-8C2F-2371C9DE5641}" presName="dummy3b" presStyleCnt="0"/>
      <dgm:spPr/>
    </dgm:pt>
    <dgm:pt modelId="{4A551F79-B329-474B-8F20-5819D9565240}" type="pres">
      <dgm:prSet presAssocID="{E37E80D5-5625-4D78-8C2F-2371C9DE5641}" presName="wedge3Tx" presStyleLbl="node1" presStyleIdx="2" presStyleCnt="6">
        <dgm:presLayoutVars>
          <dgm:chMax val="0"/>
          <dgm:chPref val="0"/>
          <dgm:bulletEnabled val="1"/>
        </dgm:presLayoutVars>
      </dgm:prSet>
      <dgm:spPr/>
      <dgm:t>
        <a:bodyPr/>
        <a:lstStyle/>
        <a:p>
          <a:pPr rtl="1"/>
          <a:endParaRPr lang="ar-SA"/>
        </a:p>
      </dgm:t>
    </dgm:pt>
    <dgm:pt modelId="{64419724-AC95-40A3-B60B-5C4D9209B8B3}" type="pres">
      <dgm:prSet presAssocID="{E37E80D5-5625-4D78-8C2F-2371C9DE5641}" presName="wedge4" presStyleLbl="node1" presStyleIdx="3" presStyleCnt="6" custScaleX="145417">
        <dgm:style>
          <a:lnRef idx="1">
            <a:schemeClr val="accent5"/>
          </a:lnRef>
          <a:fillRef idx="2">
            <a:schemeClr val="accent5"/>
          </a:fillRef>
          <a:effectRef idx="1">
            <a:schemeClr val="accent5"/>
          </a:effectRef>
          <a:fontRef idx="minor">
            <a:schemeClr val="dk1"/>
          </a:fontRef>
        </dgm:style>
      </dgm:prSet>
      <dgm:spPr/>
      <dgm:t>
        <a:bodyPr/>
        <a:lstStyle/>
        <a:p>
          <a:pPr rtl="1"/>
          <a:endParaRPr lang="ar-SA"/>
        </a:p>
      </dgm:t>
    </dgm:pt>
    <dgm:pt modelId="{F83E3B18-A20D-4560-8914-B138DE7E50ED}" type="pres">
      <dgm:prSet presAssocID="{E37E80D5-5625-4D78-8C2F-2371C9DE5641}" presName="dummy4a" presStyleCnt="0"/>
      <dgm:spPr/>
    </dgm:pt>
    <dgm:pt modelId="{203E3B25-837C-4D67-BB58-F9F7F1D67CD0}" type="pres">
      <dgm:prSet presAssocID="{E37E80D5-5625-4D78-8C2F-2371C9DE5641}" presName="dummy4b" presStyleCnt="0"/>
      <dgm:spPr/>
    </dgm:pt>
    <dgm:pt modelId="{214D3D2C-1A0E-4462-BE6E-610E12000203}" type="pres">
      <dgm:prSet presAssocID="{E37E80D5-5625-4D78-8C2F-2371C9DE5641}" presName="wedge4Tx" presStyleLbl="node1" presStyleIdx="3" presStyleCnt="6">
        <dgm:presLayoutVars>
          <dgm:chMax val="0"/>
          <dgm:chPref val="0"/>
          <dgm:bulletEnabled val="1"/>
        </dgm:presLayoutVars>
      </dgm:prSet>
      <dgm:spPr/>
      <dgm:t>
        <a:bodyPr/>
        <a:lstStyle/>
        <a:p>
          <a:pPr rtl="1"/>
          <a:endParaRPr lang="ar-SA"/>
        </a:p>
      </dgm:t>
    </dgm:pt>
    <dgm:pt modelId="{3EE81700-686B-46FB-A3A9-2367EBB25693}" type="pres">
      <dgm:prSet presAssocID="{E37E80D5-5625-4D78-8C2F-2371C9DE5641}" presName="wedge5" presStyleLbl="node1" presStyleIdx="4" presStyleCnt="6" custScaleX="139529" custLinFactNeighborX="-2067" custLinFactNeighborY="157">
        <dgm:style>
          <a:lnRef idx="1">
            <a:schemeClr val="accent6"/>
          </a:lnRef>
          <a:fillRef idx="2">
            <a:schemeClr val="accent6"/>
          </a:fillRef>
          <a:effectRef idx="1">
            <a:schemeClr val="accent6"/>
          </a:effectRef>
          <a:fontRef idx="minor">
            <a:schemeClr val="dk1"/>
          </a:fontRef>
        </dgm:style>
      </dgm:prSet>
      <dgm:spPr/>
      <dgm:t>
        <a:bodyPr/>
        <a:lstStyle/>
        <a:p>
          <a:pPr rtl="1"/>
          <a:endParaRPr lang="ar-SA"/>
        </a:p>
      </dgm:t>
    </dgm:pt>
    <dgm:pt modelId="{EE540696-D0A4-4B2D-8843-08EB59D5B379}" type="pres">
      <dgm:prSet presAssocID="{E37E80D5-5625-4D78-8C2F-2371C9DE5641}" presName="dummy5a" presStyleCnt="0"/>
      <dgm:spPr/>
    </dgm:pt>
    <dgm:pt modelId="{4ECD5FB9-CD49-45F0-9A6F-E07BBC7C4321}" type="pres">
      <dgm:prSet presAssocID="{E37E80D5-5625-4D78-8C2F-2371C9DE5641}" presName="dummy5b" presStyleCnt="0"/>
      <dgm:spPr/>
    </dgm:pt>
    <dgm:pt modelId="{4CD03DC4-E589-4FAB-80AA-E6E5A05749AB}" type="pres">
      <dgm:prSet presAssocID="{E37E80D5-5625-4D78-8C2F-2371C9DE5641}" presName="wedge5Tx" presStyleLbl="node1" presStyleIdx="4" presStyleCnt="6">
        <dgm:presLayoutVars>
          <dgm:chMax val="0"/>
          <dgm:chPref val="0"/>
          <dgm:bulletEnabled val="1"/>
        </dgm:presLayoutVars>
      </dgm:prSet>
      <dgm:spPr/>
      <dgm:t>
        <a:bodyPr/>
        <a:lstStyle/>
        <a:p>
          <a:pPr rtl="1"/>
          <a:endParaRPr lang="ar-SA"/>
        </a:p>
      </dgm:t>
    </dgm:pt>
    <dgm:pt modelId="{FCC15616-3AB4-43D6-B4AC-DD139ADB19B2}" type="pres">
      <dgm:prSet presAssocID="{E37E80D5-5625-4D78-8C2F-2371C9DE5641}" presName="wedge6" presStyleLbl="node1" presStyleIdx="5" presStyleCnt="6" custScaleX="142537" custScaleY="105019"/>
      <dgm:spPr/>
      <dgm:t>
        <a:bodyPr/>
        <a:lstStyle/>
        <a:p>
          <a:pPr rtl="1"/>
          <a:endParaRPr lang="ar-SA"/>
        </a:p>
      </dgm:t>
    </dgm:pt>
    <dgm:pt modelId="{717A26FF-834F-4246-B75D-4E35E48796A1}" type="pres">
      <dgm:prSet presAssocID="{E37E80D5-5625-4D78-8C2F-2371C9DE5641}" presName="dummy6a" presStyleCnt="0"/>
      <dgm:spPr/>
    </dgm:pt>
    <dgm:pt modelId="{1C8D362B-1594-42CB-B2AB-11A72AFB2D05}" type="pres">
      <dgm:prSet presAssocID="{E37E80D5-5625-4D78-8C2F-2371C9DE5641}" presName="dummy6b" presStyleCnt="0"/>
      <dgm:spPr/>
    </dgm:pt>
    <dgm:pt modelId="{E76DBB55-7641-40F3-BBFE-C37C887A6DD9}" type="pres">
      <dgm:prSet presAssocID="{E37E80D5-5625-4D78-8C2F-2371C9DE5641}" presName="wedge6Tx" presStyleLbl="node1" presStyleIdx="5" presStyleCnt="6">
        <dgm:presLayoutVars>
          <dgm:chMax val="0"/>
          <dgm:chPref val="0"/>
          <dgm:bulletEnabled val="1"/>
        </dgm:presLayoutVars>
      </dgm:prSet>
      <dgm:spPr/>
      <dgm:t>
        <a:bodyPr/>
        <a:lstStyle/>
        <a:p>
          <a:pPr rtl="1"/>
          <a:endParaRPr lang="ar-SA"/>
        </a:p>
      </dgm:t>
    </dgm:pt>
    <dgm:pt modelId="{5FBDC4E3-D110-4748-A620-CD53148F7B7F}" type="pres">
      <dgm:prSet presAssocID="{4314A8A5-40E1-4650-B2BA-CDF942A3D3E7}" presName="arrowWedge1" presStyleLbl="fgSibTrans2D1" presStyleIdx="0" presStyleCnt="6" custScaleX="141415" custScaleY="109014" custLinFactNeighborX="981" custLinFactNeighborY="-476"/>
      <dgm:spPr/>
    </dgm:pt>
    <dgm:pt modelId="{6EBD516B-9B92-4C9B-8560-12D7041F72FD}" type="pres">
      <dgm:prSet presAssocID="{ADDDE3D4-916D-49DF-AFC1-E5F65B0006F2}" presName="arrowWedge2" presStyleLbl="fgSibTrans2D1" presStyleIdx="1" presStyleCnt="6" custScaleX="152317" custLinFactNeighborX="-1267" custLinFactNeighborY="523"/>
      <dgm:spPr/>
    </dgm:pt>
    <dgm:pt modelId="{E0447721-53FF-48E2-9050-73B8B2FB44A6}" type="pres">
      <dgm:prSet presAssocID="{02639319-401C-4AFD-8CAE-C5BE0F554AD8}" presName="arrowWedge3" presStyleLbl="fgSibTrans2D1" presStyleIdx="2" presStyleCnt="6" custScaleX="157285"/>
      <dgm:spPr/>
    </dgm:pt>
    <dgm:pt modelId="{82A0CE8F-B24C-40A2-9CA3-3E7CAE173309}" type="pres">
      <dgm:prSet presAssocID="{AADD4C3D-0F8A-4887-A1D2-1974B8E81EB7}" presName="arrowWedge4" presStyleLbl="fgSibTrans2D1" presStyleIdx="3" presStyleCnt="6" custScaleX="141399"/>
      <dgm:spPr/>
    </dgm:pt>
    <dgm:pt modelId="{B2CD99F1-CD47-434E-89DA-FE298C43F84C}" type="pres">
      <dgm:prSet presAssocID="{12827B59-0D7E-44D2-9E3E-15B971861F7B}" presName="arrowWedge5" presStyleLbl="fgSibTrans2D1" presStyleIdx="4" presStyleCnt="6" custScaleX="138803"/>
      <dgm:spPr/>
    </dgm:pt>
    <dgm:pt modelId="{12297F53-10C0-463D-8F7A-17EE460A57DA}" type="pres">
      <dgm:prSet presAssocID="{55A95AAA-2D17-426F-8263-E20CCDE38D0A}" presName="arrowWedge6" presStyleLbl="fgSibTrans2D1" presStyleIdx="5" presStyleCnt="6" custScaleX="148239" custScaleY="108827"/>
      <dgm:spPr/>
    </dgm:pt>
  </dgm:ptLst>
  <dgm:cxnLst>
    <dgm:cxn modelId="{E1CD6DC0-5201-4EA8-8936-C89AF186135D}" srcId="{E37E80D5-5625-4D78-8C2F-2371C9DE5641}" destId="{F73E928B-CEBE-4587-AF06-EC2D9A1B6151}" srcOrd="2" destOrd="0" parTransId="{AFE37E6F-CDD1-4165-AD5A-BE6BE141CAD3}" sibTransId="{02639319-401C-4AFD-8CAE-C5BE0F554AD8}"/>
    <dgm:cxn modelId="{34453531-1825-44F6-AE83-08D9DFEBC219}" srcId="{E37E80D5-5625-4D78-8C2F-2371C9DE5641}" destId="{54FA59BE-5962-44BF-886C-B4605E688F2D}" srcOrd="0" destOrd="0" parTransId="{6B073EA0-C4B9-44D7-B9F0-957C21BDD38C}" sibTransId="{4314A8A5-40E1-4650-B2BA-CDF942A3D3E7}"/>
    <dgm:cxn modelId="{AD6DFD12-3B73-4E48-B7DC-BF4E9017AA9E}" type="presOf" srcId="{F73E928B-CEBE-4587-AF06-EC2D9A1B6151}" destId="{4A551F79-B329-474B-8F20-5819D9565240}" srcOrd="1" destOrd="0" presId="urn:microsoft.com/office/officeart/2005/8/layout/cycle8"/>
    <dgm:cxn modelId="{039CA376-96EE-4F9A-8E45-66E6E1D9A7F8}" type="presOf" srcId="{BCC0A6D2-555E-4CCC-B8CE-0CE303717EFA}" destId="{FCC15616-3AB4-43D6-B4AC-DD139ADB19B2}" srcOrd="0" destOrd="0" presId="urn:microsoft.com/office/officeart/2005/8/layout/cycle8"/>
    <dgm:cxn modelId="{1A45D8AE-9A6B-451B-9BAB-0F39931ED064}" type="presOf" srcId="{54FA59BE-5962-44BF-886C-B4605E688F2D}" destId="{80D466F8-133F-4CFC-9276-A9EFA1627C37}" srcOrd="0" destOrd="0" presId="urn:microsoft.com/office/officeart/2005/8/layout/cycle8"/>
    <dgm:cxn modelId="{83241E83-94CE-4662-B660-4B15F5F1D87A}" type="presOf" srcId="{0021A65A-7739-4EE5-BB6B-B7B3C3643F48}" destId="{214D3D2C-1A0E-4462-BE6E-610E12000203}" srcOrd="1" destOrd="0" presId="urn:microsoft.com/office/officeart/2005/8/layout/cycle8"/>
    <dgm:cxn modelId="{2BB9A64E-7069-485A-AFA0-1E36517FCD81}" type="presOf" srcId="{62BE19DE-363F-45D4-9E39-C52B42FC5242}" destId="{4CD03DC4-E589-4FAB-80AA-E6E5A05749AB}" srcOrd="1" destOrd="0" presId="urn:microsoft.com/office/officeart/2005/8/layout/cycle8"/>
    <dgm:cxn modelId="{0695F8E6-3F90-4492-BF0F-CD1CC46858DA}" type="presOf" srcId="{2BC9E30A-7825-48F9-AC3F-A58A8547693F}" destId="{14657B45-4EBB-426B-8800-7AD8A41CBF14}" srcOrd="0" destOrd="0" presId="urn:microsoft.com/office/officeart/2005/8/layout/cycle8"/>
    <dgm:cxn modelId="{1F87932A-0C1A-4571-AF8F-34E60FA4CFD7}" type="presOf" srcId="{E37E80D5-5625-4D78-8C2F-2371C9DE5641}" destId="{C420EB39-B24A-4841-9652-C7F9EC65F064}" srcOrd="0" destOrd="0" presId="urn:microsoft.com/office/officeart/2005/8/layout/cycle8"/>
    <dgm:cxn modelId="{0F506CBA-441E-4F32-9E17-A940BFB64273}" type="presOf" srcId="{62BE19DE-363F-45D4-9E39-C52B42FC5242}" destId="{3EE81700-686B-46FB-A3A9-2367EBB25693}" srcOrd="0" destOrd="0" presId="urn:microsoft.com/office/officeart/2005/8/layout/cycle8"/>
    <dgm:cxn modelId="{44304C05-8338-45C4-AC5F-07A234993A3A}" srcId="{E37E80D5-5625-4D78-8C2F-2371C9DE5641}" destId="{0021A65A-7739-4EE5-BB6B-B7B3C3643F48}" srcOrd="3" destOrd="0" parTransId="{82C36CA1-C9D2-463D-8DE7-CDD0348E64F1}" sibTransId="{AADD4C3D-0F8A-4887-A1D2-1974B8E81EB7}"/>
    <dgm:cxn modelId="{CBB23F56-7F91-44C5-8D64-2CBC4DE9ED92}" srcId="{E37E80D5-5625-4D78-8C2F-2371C9DE5641}" destId="{62BE19DE-363F-45D4-9E39-C52B42FC5242}" srcOrd="4" destOrd="0" parTransId="{C815458B-E4E0-4907-BDBF-54F965DC22ED}" sibTransId="{12827B59-0D7E-44D2-9E3E-15B971861F7B}"/>
    <dgm:cxn modelId="{C4BB50EA-5907-4FF4-B5CE-875431D33DAD}" type="presOf" srcId="{2BC9E30A-7825-48F9-AC3F-A58A8547693F}" destId="{065B2A8E-2A7E-430A-8815-ADDC7F1C5C43}" srcOrd="1" destOrd="0" presId="urn:microsoft.com/office/officeart/2005/8/layout/cycle8"/>
    <dgm:cxn modelId="{AA379ED0-EDB3-4DD2-BC7C-54A6DE6B5A56}" type="presOf" srcId="{54FA59BE-5962-44BF-886C-B4605E688F2D}" destId="{91912CF6-C16D-4D30-8194-CB388A7BB909}" srcOrd="1" destOrd="0" presId="urn:microsoft.com/office/officeart/2005/8/layout/cycle8"/>
    <dgm:cxn modelId="{124C0E68-E8F9-401E-8AB1-598EA743006B}" type="presOf" srcId="{F73E928B-CEBE-4587-AF06-EC2D9A1B6151}" destId="{A12379DC-A01E-4AE4-8D37-262B5E024BCF}" srcOrd="0" destOrd="0" presId="urn:microsoft.com/office/officeart/2005/8/layout/cycle8"/>
    <dgm:cxn modelId="{20C4F977-2317-451C-93C3-EB08E00FEB42}" type="presOf" srcId="{BCC0A6D2-555E-4CCC-B8CE-0CE303717EFA}" destId="{E76DBB55-7641-40F3-BBFE-C37C887A6DD9}" srcOrd="1" destOrd="0" presId="urn:microsoft.com/office/officeart/2005/8/layout/cycle8"/>
    <dgm:cxn modelId="{AAACB056-C09B-4EC4-A24B-B1124F36E906}" srcId="{E37E80D5-5625-4D78-8C2F-2371C9DE5641}" destId="{2BC9E30A-7825-48F9-AC3F-A58A8547693F}" srcOrd="1" destOrd="0" parTransId="{4624A844-0066-4D4D-BA6F-C230F53FA5B1}" sibTransId="{ADDDE3D4-916D-49DF-AFC1-E5F65B0006F2}"/>
    <dgm:cxn modelId="{39486F51-5765-4B83-948B-D2E8A136E0EA}" type="presOf" srcId="{0021A65A-7739-4EE5-BB6B-B7B3C3643F48}" destId="{64419724-AC95-40A3-B60B-5C4D9209B8B3}" srcOrd="0" destOrd="0" presId="urn:microsoft.com/office/officeart/2005/8/layout/cycle8"/>
    <dgm:cxn modelId="{8A099220-66E5-45B4-BF1B-A23AEE2B4157}" srcId="{E37E80D5-5625-4D78-8C2F-2371C9DE5641}" destId="{BCC0A6D2-555E-4CCC-B8CE-0CE303717EFA}" srcOrd="5" destOrd="0" parTransId="{EEA28F1C-75F6-4561-8E5E-891FFD1313E4}" sibTransId="{55A95AAA-2D17-426F-8263-E20CCDE38D0A}"/>
    <dgm:cxn modelId="{1DF480E1-7D91-405A-B0CC-B63FC7E8EE01}" type="presParOf" srcId="{C420EB39-B24A-4841-9652-C7F9EC65F064}" destId="{80D466F8-133F-4CFC-9276-A9EFA1627C37}" srcOrd="0" destOrd="0" presId="urn:microsoft.com/office/officeart/2005/8/layout/cycle8"/>
    <dgm:cxn modelId="{38665B0D-B503-4AFD-B62D-6488C0DDBD93}" type="presParOf" srcId="{C420EB39-B24A-4841-9652-C7F9EC65F064}" destId="{5B3CD585-0A8E-49CC-9F87-E77E006B6153}" srcOrd="1" destOrd="0" presId="urn:microsoft.com/office/officeart/2005/8/layout/cycle8"/>
    <dgm:cxn modelId="{521242BB-A439-4FBA-8CB6-DDD585344FB7}" type="presParOf" srcId="{C420EB39-B24A-4841-9652-C7F9EC65F064}" destId="{8052A270-B803-46E9-8702-FD12AB6C58CC}" srcOrd="2" destOrd="0" presId="urn:microsoft.com/office/officeart/2005/8/layout/cycle8"/>
    <dgm:cxn modelId="{7E2E2F0F-DAFD-4EEF-AB5C-BFDFF329B7DB}" type="presParOf" srcId="{C420EB39-B24A-4841-9652-C7F9EC65F064}" destId="{91912CF6-C16D-4D30-8194-CB388A7BB909}" srcOrd="3" destOrd="0" presId="urn:microsoft.com/office/officeart/2005/8/layout/cycle8"/>
    <dgm:cxn modelId="{7E29289E-7E92-45A7-AEAB-773FCAB3C09C}" type="presParOf" srcId="{C420EB39-B24A-4841-9652-C7F9EC65F064}" destId="{14657B45-4EBB-426B-8800-7AD8A41CBF14}" srcOrd="4" destOrd="0" presId="urn:microsoft.com/office/officeart/2005/8/layout/cycle8"/>
    <dgm:cxn modelId="{8AA803C4-CA47-4A0C-B672-5EE4B468DDAC}" type="presParOf" srcId="{C420EB39-B24A-4841-9652-C7F9EC65F064}" destId="{FAC644C2-017B-4CCD-B763-BEC1D367226F}" srcOrd="5" destOrd="0" presId="urn:microsoft.com/office/officeart/2005/8/layout/cycle8"/>
    <dgm:cxn modelId="{EB03D045-954B-4244-8DC8-5F0A73044F6D}" type="presParOf" srcId="{C420EB39-B24A-4841-9652-C7F9EC65F064}" destId="{C15C9ABE-EA73-4B49-B979-F2252E0EABDB}" srcOrd="6" destOrd="0" presId="urn:microsoft.com/office/officeart/2005/8/layout/cycle8"/>
    <dgm:cxn modelId="{EBE82239-0930-4B4B-AE58-7A44107A03E3}" type="presParOf" srcId="{C420EB39-B24A-4841-9652-C7F9EC65F064}" destId="{065B2A8E-2A7E-430A-8815-ADDC7F1C5C43}" srcOrd="7" destOrd="0" presId="urn:microsoft.com/office/officeart/2005/8/layout/cycle8"/>
    <dgm:cxn modelId="{022004A9-D1DE-4F48-99AC-28B4ADB904EE}" type="presParOf" srcId="{C420EB39-B24A-4841-9652-C7F9EC65F064}" destId="{A12379DC-A01E-4AE4-8D37-262B5E024BCF}" srcOrd="8" destOrd="0" presId="urn:microsoft.com/office/officeart/2005/8/layout/cycle8"/>
    <dgm:cxn modelId="{7B81152F-6BF6-46A1-AFE6-C0DF91FAE43C}" type="presParOf" srcId="{C420EB39-B24A-4841-9652-C7F9EC65F064}" destId="{29922B8E-7F55-4570-8D11-4410AA7251AB}" srcOrd="9" destOrd="0" presId="urn:microsoft.com/office/officeart/2005/8/layout/cycle8"/>
    <dgm:cxn modelId="{4A93A148-F531-443E-BC6A-C1F1E88A09DC}" type="presParOf" srcId="{C420EB39-B24A-4841-9652-C7F9EC65F064}" destId="{60651A6D-A5BA-4549-9730-C00996680667}" srcOrd="10" destOrd="0" presId="urn:microsoft.com/office/officeart/2005/8/layout/cycle8"/>
    <dgm:cxn modelId="{A5DE404C-1B9A-4E54-94BC-9FD41CE8B58B}" type="presParOf" srcId="{C420EB39-B24A-4841-9652-C7F9EC65F064}" destId="{4A551F79-B329-474B-8F20-5819D9565240}" srcOrd="11" destOrd="0" presId="urn:microsoft.com/office/officeart/2005/8/layout/cycle8"/>
    <dgm:cxn modelId="{B9BE0819-345E-49AD-8418-834D24833131}" type="presParOf" srcId="{C420EB39-B24A-4841-9652-C7F9EC65F064}" destId="{64419724-AC95-40A3-B60B-5C4D9209B8B3}" srcOrd="12" destOrd="0" presId="urn:microsoft.com/office/officeart/2005/8/layout/cycle8"/>
    <dgm:cxn modelId="{E0DCCFD4-4160-40CB-8609-E342E1F2FC03}" type="presParOf" srcId="{C420EB39-B24A-4841-9652-C7F9EC65F064}" destId="{F83E3B18-A20D-4560-8914-B138DE7E50ED}" srcOrd="13" destOrd="0" presId="urn:microsoft.com/office/officeart/2005/8/layout/cycle8"/>
    <dgm:cxn modelId="{00B0F8D3-D220-4A89-94DA-2F0F91FB83C2}" type="presParOf" srcId="{C420EB39-B24A-4841-9652-C7F9EC65F064}" destId="{203E3B25-837C-4D67-BB58-F9F7F1D67CD0}" srcOrd="14" destOrd="0" presId="urn:microsoft.com/office/officeart/2005/8/layout/cycle8"/>
    <dgm:cxn modelId="{3105FCF0-860B-4FC3-B650-AD7538C848D9}" type="presParOf" srcId="{C420EB39-B24A-4841-9652-C7F9EC65F064}" destId="{214D3D2C-1A0E-4462-BE6E-610E12000203}" srcOrd="15" destOrd="0" presId="urn:microsoft.com/office/officeart/2005/8/layout/cycle8"/>
    <dgm:cxn modelId="{90CC3BC3-504F-447E-A0DB-E8B7D74D2242}" type="presParOf" srcId="{C420EB39-B24A-4841-9652-C7F9EC65F064}" destId="{3EE81700-686B-46FB-A3A9-2367EBB25693}" srcOrd="16" destOrd="0" presId="urn:microsoft.com/office/officeart/2005/8/layout/cycle8"/>
    <dgm:cxn modelId="{B5403A93-3EBF-4721-BF2F-FCC014F131B1}" type="presParOf" srcId="{C420EB39-B24A-4841-9652-C7F9EC65F064}" destId="{EE540696-D0A4-4B2D-8843-08EB59D5B379}" srcOrd="17" destOrd="0" presId="urn:microsoft.com/office/officeart/2005/8/layout/cycle8"/>
    <dgm:cxn modelId="{BA5C95A5-F146-4A77-9C76-E28DB703AA50}" type="presParOf" srcId="{C420EB39-B24A-4841-9652-C7F9EC65F064}" destId="{4ECD5FB9-CD49-45F0-9A6F-E07BBC7C4321}" srcOrd="18" destOrd="0" presId="urn:microsoft.com/office/officeart/2005/8/layout/cycle8"/>
    <dgm:cxn modelId="{807B0027-6433-426E-A3F1-39F4610B388A}" type="presParOf" srcId="{C420EB39-B24A-4841-9652-C7F9EC65F064}" destId="{4CD03DC4-E589-4FAB-80AA-E6E5A05749AB}" srcOrd="19" destOrd="0" presId="urn:microsoft.com/office/officeart/2005/8/layout/cycle8"/>
    <dgm:cxn modelId="{9FFF7C77-ED11-4FE5-A974-8C1682DF13A3}" type="presParOf" srcId="{C420EB39-B24A-4841-9652-C7F9EC65F064}" destId="{FCC15616-3AB4-43D6-B4AC-DD139ADB19B2}" srcOrd="20" destOrd="0" presId="urn:microsoft.com/office/officeart/2005/8/layout/cycle8"/>
    <dgm:cxn modelId="{CC1AFCE4-63D5-46A5-8038-43C11BF26DCF}" type="presParOf" srcId="{C420EB39-B24A-4841-9652-C7F9EC65F064}" destId="{717A26FF-834F-4246-B75D-4E35E48796A1}" srcOrd="21" destOrd="0" presId="urn:microsoft.com/office/officeart/2005/8/layout/cycle8"/>
    <dgm:cxn modelId="{D72AB410-05C4-478C-8016-5399828A7E5B}" type="presParOf" srcId="{C420EB39-B24A-4841-9652-C7F9EC65F064}" destId="{1C8D362B-1594-42CB-B2AB-11A72AFB2D05}" srcOrd="22" destOrd="0" presId="urn:microsoft.com/office/officeart/2005/8/layout/cycle8"/>
    <dgm:cxn modelId="{D8521906-5748-46A8-8CFB-4951BF81B722}" type="presParOf" srcId="{C420EB39-B24A-4841-9652-C7F9EC65F064}" destId="{E76DBB55-7641-40F3-BBFE-C37C887A6DD9}" srcOrd="23" destOrd="0" presId="urn:microsoft.com/office/officeart/2005/8/layout/cycle8"/>
    <dgm:cxn modelId="{D1387D21-B4D6-4044-B565-DE59E9B0E69E}" type="presParOf" srcId="{C420EB39-B24A-4841-9652-C7F9EC65F064}" destId="{5FBDC4E3-D110-4748-A620-CD53148F7B7F}" srcOrd="24" destOrd="0" presId="urn:microsoft.com/office/officeart/2005/8/layout/cycle8"/>
    <dgm:cxn modelId="{2B10B8CD-5E97-4130-B23D-344C1E73D288}" type="presParOf" srcId="{C420EB39-B24A-4841-9652-C7F9EC65F064}" destId="{6EBD516B-9B92-4C9B-8560-12D7041F72FD}" srcOrd="25" destOrd="0" presId="urn:microsoft.com/office/officeart/2005/8/layout/cycle8"/>
    <dgm:cxn modelId="{8760F3BC-2943-4C09-9B0F-EEC1442489B5}" type="presParOf" srcId="{C420EB39-B24A-4841-9652-C7F9EC65F064}" destId="{E0447721-53FF-48E2-9050-73B8B2FB44A6}" srcOrd="26" destOrd="0" presId="urn:microsoft.com/office/officeart/2005/8/layout/cycle8"/>
    <dgm:cxn modelId="{C0402030-290B-4943-8F4B-154663E5843D}" type="presParOf" srcId="{C420EB39-B24A-4841-9652-C7F9EC65F064}" destId="{82A0CE8F-B24C-40A2-9CA3-3E7CAE173309}" srcOrd="27" destOrd="0" presId="urn:microsoft.com/office/officeart/2005/8/layout/cycle8"/>
    <dgm:cxn modelId="{52DC170A-058F-44A8-969B-4B23DB41F555}" type="presParOf" srcId="{C420EB39-B24A-4841-9652-C7F9EC65F064}" destId="{B2CD99F1-CD47-434E-89DA-FE298C43F84C}" srcOrd="28" destOrd="0" presId="urn:microsoft.com/office/officeart/2005/8/layout/cycle8"/>
    <dgm:cxn modelId="{A9CAC0C5-9BFE-46F5-94B8-19AE994E0B7B}" type="presParOf" srcId="{C420EB39-B24A-4841-9652-C7F9EC65F064}" destId="{12297F53-10C0-463D-8F7A-17EE460A57DA}" srcOrd="2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D466F8-133F-4CFC-9276-A9EFA1627C37}">
      <dsp:nvSpPr>
        <dsp:cNvPr id="0" name=""/>
        <dsp:cNvSpPr/>
      </dsp:nvSpPr>
      <dsp:spPr>
        <a:xfrm>
          <a:off x="798633" y="304805"/>
          <a:ext cx="7961048" cy="4345431"/>
        </a:xfrm>
        <a:prstGeom prst="pie">
          <a:avLst>
            <a:gd name="adj1" fmla="val 16200000"/>
            <a:gd name="adj2" fmla="val 180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u="none" kern="1200" dirty="0"/>
            <a:t>1- </a:t>
          </a:r>
        </a:p>
        <a:p>
          <a:pPr lvl="0" algn="ctr" defTabSz="1066800" rtl="1">
            <a:lnSpc>
              <a:spcPct val="90000"/>
            </a:lnSpc>
            <a:spcBef>
              <a:spcPct val="0"/>
            </a:spcBef>
            <a:spcAft>
              <a:spcPct val="35000"/>
            </a:spcAft>
          </a:pPr>
          <a:r>
            <a:rPr lang="ar-SA" sz="2400" b="1" u="none" kern="1200" dirty="0"/>
            <a:t>المكون الفكري </a:t>
          </a:r>
        </a:p>
        <a:p>
          <a:pPr lvl="0" algn="ctr" defTabSz="1066800" rtl="1">
            <a:lnSpc>
              <a:spcPct val="90000"/>
            </a:lnSpc>
            <a:spcBef>
              <a:spcPct val="0"/>
            </a:spcBef>
            <a:spcAft>
              <a:spcPct val="35000"/>
            </a:spcAft>
          </a:pPr>
          <a:r>
            <a:rPr lang="ar-SA" sz="2400" b="1" u="none" kern="1200" dirty="0"/>
            <a:t>أو الإدراكي</a:t>
          </a:r>
        </a:p>
      </dsp:txBody>
      <dsp:txXfrm>
        <a:off x="4994295" y="1225622"/>
        <a:ext cx="2843231" cy="1293283"/>
      </dsp:txXfrm>
    </dsp:sp>
    <dsp:sp modelId="{14657B45-4EBB-426B-8800-7AD8A41CBF14}">
      <dsp:nvSpPr>
        <dsp:cNvPr id="0" name=""/>
        <dsp:cNvSpPr/>
      </dsp:nvSpPr>
      <dsp:spPr>
        <a:xfrm>
          <a:off x="904443" y="220131"/>
          <a:ext cx="7417999" cy="4732870"/>
        </a:xfrm>
        <a:prstGeom prst="pie">
          <a:avLst>
            <a:gd name="adj1" fmla="val 1800000"/>
            <a:gd name="adj2" fmla="val 900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u="none" kern="1200" dirty="0"/>
            <a:t>2- </a:t>
          </a:r>
        </a:p>
        <a:p>
          <a:pPr lvl="0" algn="ctr" defTabSz="1066800" rtl="1">
            <a:lnSpc>
              <a:spcPct val="90000"/>
            </a:lnSpc>
            <a:spcBef>
              <a:spcPct val="0"/>
            </a:spcBef>
            <a:spcAft>
              <a:spcPct val="35000"/>
            </a:spcAft>
          </a:pPr>
          <a:r>
            <a:rPr lang="ar-SA" sz="2400" b="1" u="none" kern="1200" dirty="0"/>
            <a:t>المكون الشعوري أو العاطفي </a:t>
          </a:r>
        </a:p>
      </dsp:txBody>
      <dsp:txXfrm>
        <a:off x="2670633" y="3290862"/>
        <a:ext cx="3973928" cy="1239561"/>
      </dsp:txXfrm>
    </dsp:sp>
    <dsp:sp modelId="{A12379DC-A01E-4AE4-8D37-262B5E024BCF}">
      <dsp:nvSpPr>
        <dsp:cNvPr id="0" name=""/>
        <dsp:cNvSpPr/>
      </dsp:nvSpPr>
      <dsp:spPr>
        <a:xfrm>
          <a:off x="447259" y="227195"/>
          <a:ext cx="8279220" cy="4345431"/>
        </a:xfrm>
        <a:prstGeom prst="pie">
          <a:avLst>
            <a:gd name="adj1" fmla="val 9000000"/>
            <a:gd name="adj2" fmla="val 1620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u="none" kern="1200" dirty="0"/>
            <a:t>3- </a:t>
          </a:r>
        </a:p>
        <a:p>
          <a:pPr lvl="0" algn="ctr" defTabSz="1066800" rtl="1">
            <a:lnSpc>
              <a:spcPct val="90000"/>
            </a:lnSpc>
            <a:spcBef>
              <a:spcPct val="0"/>
            </a:spcBef>
            <a:spcAft>
              <a:spcPct val="35000"/>
            </a:spcAft>
          </a:pPr>
          <a:r>
            <a:rPr lang="ar-SA" sz="2400" b="1" u="none" kern="1200" dirty="0"/>
            <a:t>المكون السلوكي</a:t>
          </a:r>
        </a:p>
      </dsp:txBody>
      <dsp:txXfrm>
        <a:off x="1406269" y="1148013"/>
        <a:ext cx="2956864" cy="1293283"/>
      </dsp:txXfrm>
    </dsp:sp>
    <dsp:sp modelId="{5FBDC4E3-D110-4748-A620-CD53148F7B7F}">
      <dsp:nvSpPr>
        <dsp:cNvPr id="0" name=""/>
        <dsp:cNvSpPr/>
      </dsp:nvSpPr>
      <dsp:spPr>
        <a:xfrm>
          <a:off x="396694" y="35802"/>
          <a:ext cx="8735688" cy="4883437"/>
        </a:xfrm>
        <a:prstGeom prst="circularArrow">
          <a:avLst>
            <a:gd name="adj1" fmla="val 5085"/>
            <a:gd name="adj2" fmla="val 327528"/>
            <a:gd name="adj3" fmla="val 1472472"/>
            <a:gd name="adj4" fmla="val 16199432"/>
            <a:gd name="adj5" fmla="val 5932"/>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1"/>
        </a:fillRef>
        <a:effectRef idx="1">
          <a:schemeClr val="accent1"/>
        </a:effectRef>
        <a:fontRef idx="minor">
          <a:schemeClr val="lt1"/>
        </a:fontRef>
      </dsp:style>
    </dsp:sp>
    <dsp:sp modelId="{B4243472-AB6F-413C-971D-CC5963FD91E1}">
      <dsp:nvSpPr>
        <dsp:cNvPr id="0" name=""/>
        <dsp:cNvSpPr/>
      </dsp:nvSpPr>
      <dsp:spPr>
        <a:xfrm>
          <a:off x="752054" y="-89678"/>
          <a:ext cx="7697323" cy="5348731"/>
        </a:xfrm>
        <a:prstGeom prst="circularArrow">
          <a:avLst>
            <a:gd name="adj1" fmla="val 5085"/>
            <a:gd name="adj2" fmla="val 327528"/>
            <a:gd name="adj3" fmla="val 8671970"/>
            <a:gd name="adj4" fmla="val 1800502"/>
            <a:gd name="adj5" fmla="val 5932"/>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dsp:spPr>
      <dsp:style>
        <a:lnRef idx="1">
          <a:schemeClr val="accent3"/>
        </a:lnRef>
        <a:fillRef idx="3">
          <a:schemeClr val="accent3"/>
        </a:fillRef>
        <a:effectRef idx="2">
          <a:schemeClr val="accent3"/>
        </a:effectRef>
        <a:fontRef idx="minor">
          <a:schemeClr val="lt1"/>
        </a:fontRef>
      </dsp:style>
    </dsp:sp>
    <dsp:sp modelId="{1411777A-1BBA-49D1-AFB9-F3A1AD4F9B82}">
      <dsp:nvSpPr>
        <dsp:cNvPr id="0" name=""/>
        <dsp:cNvSpPr/>
      </dsp:nvSpPr>
      <dsp:spPr>
        <a:xfrm>
          <a:off x="66246" y="-786"/>
          <a:ext cx="9007940" cy="4801395"/>
        </a:xfrm>
        <a:prstGeom prst="circularArrow">
          <a:avLst>
            <a:gd name="adj1" fmla="val 5085"/>
            <a:gd name="adj2" fmla="val 327528"/>
            <a:gd name="adj3" fmla="val 15873039"/>
            <a:gd name="adj4" fmla="val 9000000"/>
            <a:gd name="adj5" fmla="val 5932"/>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D466F8-133F-4CFC-9276-A9EFA1627C37}">
      <dsp:nvSpPr>
        <dsp:cNvPr id="0" name=""/>
        <dsp:cNvSpPr/>
      </dsp:nvSpPr>
      <dsp:spPr>
        <a:xfrm>
          <a:off x="1485883" y="251831"/>
          <a:ext cx="6096032" cy="4563528"/>
        </a:xfrm>
        <a:prstGeom prst="pie">
          <a:avLst>
            <a:gd name="adj1" fmla="val 16200000"/>
            <a:gd name="adj2" fmla="val 1980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u="none" kern="1200" dirty="0"/>
            <a:t>1- </a:t>
          </a:r>
        </a:p>
        <a:p>
          <a:pPr lvl="0" algn="ctr" defTabSz="800100" rtl="1">
            <a:lnSpc>
              <a:spcPct val="90000"/>
            </a:lnSpc>
            <a:spcBef>
              <a:spcPct val="0"/>
            </a:spcBef>
            <a:spcAft>
              <a:spcPct val="35000"/>
            </a:spcAft>
          </a:pPr>
          <a:r>
            <a:rPr lang="ar-SA" sz="2400" b="1" u="none" kern="1200" dirty="0"/>
            <a:t>التعلم</a:t>
          </a:r>
        </a:p>
      </dsp:txBody>
      <dsp:txXfrm>
        <a:off x="4679043" y="834767"/>
        <a:ext cx="1596579" cy="923571"/>
      </dsp:txXfrm>
    </dsp:sp>
    <dsp:sp modelId="{14657B45-4EBB-426B-8800-7AD8A41CBF14}">
      <dsp:nvSpPr>
        <dsp:cNvPr id="0" name=""/>
        <dsp:cNvSpPr/>
      </dsp:nvSpPr>
      <dsp:spPr>
        <a:xfrm>
          <a:off x="1347133" y="450374"/>
          <a:ext cx="6476996" cy="4345431"/>
        </a:xfrm>
        <a:prstGeom prst="pie">
          <a:avLst>
            <a:gd name="adj1" fmla="val 19800000"/>
            <a:gd name="adj2" fmla="val 180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u="none" kern="1200" dirty="0"/>
            <a:t>2-</a:t>
          </a:r>
        </a:p>
        <a:p>
          <a:pPr lvl="0" algn="ctr" defTabSz="800100" rtl="1">
            <a:lnSpc>
              <a:spcPct val="90000"/>
            </a:lnSpc>
            <a:spcBef>
              <a:spcPct val="0"/>
            </a:spcBef>
            <a:spcAft>
              <a:spcPct val="35000"/>
            </a:spcAft>
          </a:pPr>
          <a:r>
            <a:rPr lang="ar-SA" sz="2400" b="1" u="none" kern="1200" dirty="0"/>
            <a:t>الجماعات</a:t>
          </a:r>
        </a:p>
      </dsp:txBody>
      <dsp:txXfrm>
        <a:off x="5742237" y="2209240"/>
        <a:ext cx="1773463" cy="853566"/>
      </dsp:txXfrm>
    </dsp:sp>
    <dsp:sp modelId="{A12379DC-A01E-4AE4-8D37-262B5E024BCF}">
      <dsp:nvSpPr>
        <dsp:cNvPr id="0" name=""/>
        <dsp:cNvSpPr/>
      </dsp:nvSpPr>
      <dsp:spPr>
        <a:xfrm>
          <a:off x="1091275" y="539870"/>
          <a:ext cx="6885249" cy="4345431"/>
        </a:xfrm>
        <a:prstGeom prst="pie">
          <a:avLst>
            <a:gd name="adj1" fmla="val 1800000"/>
            <a:gd name="adj2" fmla="val 540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u="none" kern="1200" dirty="0"/>
            <a:t>3- </a:t>
          </a:r>
        </a:p>
        <a:p>
          <a:pPr lvl="0" algn="ctr" defTabSz="800100" rtl="1">
            <a:lnSpc>
              <a:spcPct val="90000"/>
            </a:lnSpc>
            <a:spcBef>
              <a:spcPct val="0"/>
            </a:spcBef>
            <a:spcAft>
              <a:spcPct val="35000"/>
            </a:spcAft>
          </a:pPr>
          <a:r>
            <a:rPr lang="ar-SA" sz="2400" b="1" u="none" kern="1200" dirty="0"/>
            <a:t>طريقة التفكير</a:t>
          </a:r>
        </a:p>
      </dsp:txBody>
      <dsp:txXfrm>
        <a:off x="4697834" y="3476657"/>
        <a:ext cx="1803279" cy="879432"/>
      </dsp:txXfrm>
    </dsp:sp>
    <dsp:sp modelId="{64419724-AC95-40A3-B60B-5C4D9209B8B3}">
      <dsp:nvSpPr>
        <dsp:cNvPr id="0" name=""/>
        <dsp:cNvSpPr/>
      </dsp:nvSpPr>
      <dsp:spPr>
        <a:xfrm>
          <a:off x="1270939" y="539870"/>
          <a:ext cx="6318996" cy="4345431"/>
        </a:xfrm>
        <a:prstGeom prst="pie">
          <a:avLst>
            <a:gd name="adj1" fmla="val 5400000"/>
            <a:gd name="adj2" fmla="val 900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u="none" kern="1200" dirty="0"/>
            <a:t>4-</a:t>
          </a:r>
        </a:p>
        <a:p>
          <a:pPr lvl="0" algn="ctr" defTabSz="800100" rtl="1">
            <a:lnSpc>
              <a:spcPct val="90000"/>
            </a:lnSpc>
            <a:spcBef>
              <a:spcPct val="0"/>
            </a:spcBef>
            <a:spcAft>
              <a:spcPct val="35000"/>
            </a:spcAft>
          </a:pPr>
          <a:r>
            <a:rPr lang="ar-SA" sz="2400" b="1" u="none" kern="1200" dirty="0"/>
            <a:t>المعتقدات</a:t>
          </a:r>
        </a:p>
      </dsp:txBody>
      <dsp:txXfrm>
        <a:off x="2625009" y="3476657"/>
        <a:ext cx="1654975" cy="879432"/>
      </dsp:txXfrm>
    </dsp:sp>
    <dsp:sp modelId="{3EE81700-686B-46FB-A3A9-2367EBB25693}">
      <dsp:nvSpPr>
        <dsp:cNvPr id="0" name=""/>
        <dsp:cNvSpPr/>
      </dsp:nvSpPr>
      <dsp:spPr>
        <a:xfrm>
          <a:off x="1257317" y="457197"/>
          <a:ext cx="6063137" cy="4345431"/>
        </a:xfrm>
        <a:prstGeom prst="pie">
          <a:avLst>
            <a:gd name="adj1" fmla="val 9000000"/>
            <a:gd name="adj2" fmla="val 1260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u="none" kern="1200" dirty="0"/>
            <a:t>5- </a:t>
          </a:r>
        </a:p>
        <a:p>
          <a:pPr lvl="0" algn="ctr" defTabSz="800100" rtl="1">
            <a:lnSpc>
              <a:spcPct val="90000"/>
            </a:lnSpc>
            <a:spcBef>
              <a:spcPct val="0"/>
            </a:spcBef>
            <a:spcAft>
              <a:spcPct val="35000"/>
            </a:spcAft>
          </a:pPr>
          <a:r>
            <a:rPr lang="ar-SA" sz="2400" b="1" u="none" kern="1200" dirty="0"/>
            <a:t>الخبرة</a:t>
          </a:r>
          <a:r>
            <a:rPr lang="ar-SA" sz="1800" b="1" u="none" kern="1200" dirty="0"/>
            <a:t> </a:t>
          </a:r>
        </a:p>
      </dsp:txBody>
      <dsp:txXfrm>
        <a:off x="1546038" y="2216062"/>
        <a:ext cx="1660144" cy="853566"/>
      </dsp:txXfrm>
    </dsp:sp>
    <dsp:sp modelId="{FCC15616-3AB4-43D6-B4AC-DD139ADB19B2}">
      <dsp:nvSpPr>
        <dsp:cNvPr id="0" name=""/>
        <dsp:cNvSpPr/>
      </dsp:nvSpPr>
      <dsp:spPr>
        <a:xfrm>
          <a:off x="1333513" y="251831"/>
          <a:ext cx="6193848" cy="4563528"/>
        </a:xfrm>
        <a:prstGeom prst="pie">
          <a:avLst>
            <a:gd name="adj1" fmla="val 12600000"/>
            <a:gd name="adj2" fmla="val 1620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u="none" kern="1200" dirty="0"/>
            <a:t>6-</a:t>
          </a:r>
        </a:p>
        <a:p>
          <a:pPr lvl="0" algn="ctr" defTabSz="800100" rtl="1">
            <a:lnSpc>
              <a:spcPct val="90000"/>
            </a:lnSpc>
            <a:spcBef>
              <a:spcPct val="0"/>
            </a:spcBef>
            <a:spcAft>
              <a:spcPct val="35000"/>
            </a:spcAft>
          </a:pPr>
          <a:r>
            <a:rPr lang="ar-SA" sz="2400" b="1" u="none" kern="1200" dirty="0"/>
            <a:t> الصلة والتلازم</a:t>
          </a:r>
        </a:p>
      </dsp:txBody>
      <dsp:txXfrm>
        <a:off x="2660766" y="834767"/>
        <a:ext cx="1622198" cy="923571"/>
      </dsp:txXfrm>
    </dsp:sp>
    <dsp:sp modelId="{5FBDC4E3-D110-4748-A620-CD53148F7B7F}">
      <dsp:nvSpPr>
        <dsp:cNvPr id="0" name=""/>
        <dsp:cNvSpPr/>
      </dsp:nvSpPr>
      <dsp:spPr>
        <a:xfrm>
          <a:off x="1118518" y="-152413"/>
          <a:ext cx="6905913" cy="5323630"/>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EBD516B-9B92-4C9B-8560-12D7041F72FD}">
      <dsp:nvSpPr>
        <dsp:cNvPr id="0" name=""/>
        <dsp:cNvSpPr/>
      </dsp:nvSpPr>
      <dsp:spPr>
        <a:xfrm>
          <a:off x="791286" y="206912"/>
          <a:ext cx="7438305" cy="4883437"/>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447721-53FF-48E2-9050-73B8B2FB44A6}">
      <dsp:nvSpPr>
        <dsp:cNvPr id="0" name=""/>
        <dsp:cNvSpPr/>
      </dsp:nvSpPr>
      <dsp:spPr>
        <a:xfrm>
          <a:off x="676614" y="270867"/>
          <a:ext cx="7680914" cy="4883437"/>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A0CE8F-B24C-40A2-9CA3-3E7CAE173309}">
      <dsp:nvSpPr>
        <dsp:cNvPr id="0" name=""/>
        <dsp:cNvSpPr/>
      </dsp:nvSpPr>
      <dsp:spPr>
        <a:xfrm>
          <a:off x="966142" y="270867"/>
          <a:ext cx="6905131" cy="4883437"/>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CD99F1-CD47-434E-89DA-FE298C43F84C}">
      <dsp:nvSpPr>
        <dsp:cNvPr id="0" name=""/>
        <dsp:cNvSpPr/>
      </dsp:nvSpPr>
      <dsp:spPr>
        <a:xfrm>
          <a:off x="889937" y="188194"/>
          <a:ext cx="6778357" cy="4883437"/>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297F53-10C0-463D-8F7A-17EE460A57DA}">
      <dsp:nvSpPr>
        <dsp:cNvPr id="0" name=""/>
        <dsp:cNvSpPr/>
      </dsp:nvSpPr>
      <dsp:spPr>
        <a:xfrm>
          <a:off x="800102" y="-124602"/>
          <a:ext cx="7239158" cy="5314498"/>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Rectangle 9"/>
          <p:cNvSpPr/>
          <p:nvPr userDrawn="1"/>
        </p:nvSpPr>
        <p:spPr>
          <a:xfrm>
            <a:off x="9424988" y="280988"/>
            <a:ext cx="304800" cy="109061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Rectangle 9"/>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2"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11643370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السلوك التنظيمي</a:t>
            </a:r>
          </a:p>
          <a:p>
            <a:pPr algn="ctr"/>
            <a:r>
              <a:rPr lang="ar-SA" sz="2800" b="1" dirty="0" smtClean="0">
                <a:solidFill>
                  <a:srgbClr val="7F7F7F"/>
                </a:solidFill>
                <a:latin typeface="Calibri" pitchFamily="34" charset="0"/>
                <a:cs typeface="Times New Roman" pitchFamily="18" charset="0"/>
              </a:rPr>
              <a:t> </a:t>
            </a: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a:t>
            </a:r>
            <a:r>
              <a:rPr lang="ar-SA" sz="2800" b="1" dirty="0">
                <a:solidFill>
                  <a:srgbClr val="7F7F7F"/>
                </a:solidFill>
                <a:latin typeface="Calibri" pitchFamily="34" charset="0"/>
                <a:cs typeface="Times New Roman" pitchFamily="18" charset="0"/>
              </a:rPr>
              <a:t>/ </a:t>
            </a:r>
            <a:r>
              <a:rPr lang="ar-SA" sz="2800" b="1" dirty="0" err="1">
                <a:solidFill>
                  <a:srgbClr val="7F7F7F"/>
                </a:solidFill>
                <a:latin typeface="Calibri" pitchFamily="34" charset="0"/>
                <a:cs typeface="Times New Roman" pitchFamily="18" charset="0"/>
              </a:rPr>
              <a:t>يِحضيه</a:t>
            </a:r>
            <a:r>
              <a:rPr lang="ar-SA" sz="2800" b="1" dirty="0">
                <a:solidFill>
                  <a:srgbClr val="7F7F7F"/>
                </a:solidFill>
                <a:latin typeface="Calibri" pitchFamily="34" charset="0"/>
                <a:cs typeface="Times New Roman" pitchFamily="18" charset="0"/>
              </a:rPr>
              <a:t>  </a:t>
            </a:r>
            <a:r>
              <a:rPr lang="ar-SA" sz="2800" b="1" dirty="0" err="1" smtClean="0">
                <a:solidFill>
                  <a:srgbClr val="7F7F7F"/>
                </a:solidFill>
                <a:latin typeface="Calibri" pitchFamily="34" charset="0"/>
                <a:cs typeface="Times New Roman" pitchFamily="18" charset="0"/>
              </a:rPr>
              <a:t>سملالي</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3794226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السابعة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الاتجاهات</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السلوك </a:t>
            </a:r>
            <a:r>
              <a:rPr lang="ar-SA" sz="2000" dirty="0" smtClean="0">
                <a:solidFill>
                  <a:schemeClr val="accent1">
                    <a:lumMod val="75000"/>
                  </a:schemeClr>
                </a:solidFill>
              </a:rPr>
              <a:t>التنظيمي                                                                                  </a:t>
            </a:r>
            <a:r>
              <a:rPr lang="ar-SA" sz="2000" smtClean="0">
                <a:solidFill>
                  <a:schemeClr val="accent1">
                    <a:lumMod val="75000"/>
                  </a:schemeClr>
                </a:solidFill>
              </a:rPr>
              <a:t>المحاضرة </a:t>
            </a:r>
            <a:r>
              <a:rPr lang="ar-SA" sz="2000">
                <a:solidFill>
                  <a:schemeClr val="accent1">
                    <a:lumMod val="75000"/>
                  </a:schemeClr>
                </a:solidFill>
              </a:rPr>
              <a:t>السابعة</a:t>
            </a:r>
            <a:endParaRPr lang="en-US" sz="2000" dirty="0">
              <a:solidFill>
                <a:schemeClr val="accent1">
                  <a:lumMod val="75000"/>
                </a:schemeClr>
              </a:solidFill>
            </a:endParaRPr>
          </a:p>
        </p:txBody>
      </p:sp>
    </p:spTree>
    <p:extLst>
      <p:ext uri="{BB962C8B-B14F-4D97-AF65-F5344CB8AC3E}">
        <p14:creationId xmlns:p14="http://schemas.microsoft.com/office/powerpoint/2010/main" val="878075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0A1DB5E3-801F-4396-AA8C-F8DAA6E88EAD}" type="slidenum">
              <a:rPr lang="ar-SA" altLang="ar-SA" sz="1200">
                <a:solidFill>
                  <a:schemeClr val="bg1"/>
                </a:solidFill>
              </a:rPr>
              <a:pPr>
                <a:spcBef>
                  <a:spcPct val="0"/>
                </a:spcBef>
                <a:buFontTx/>
                <a:buNone/>
              </a:pPr>
              <a:t>3</a:t>
            </a:fld>
            <a:endParaRPr lang="en-US" altLang="ar-SA" sz="1200">
              <a:solidFill>
                <a:schemeClr val="bg1"/>
              </a:solidFill>
            </a:endParaRPr>
          </a:p>
        </p:txBody>
      </p:sp>
      <p:sp>
        <p:nvSpPr>
          <p:cNvPr id="6" name="مجسم مشطوف الحواف 5"/>
          <p:cNvSpPr/>
          <p:nvPr/>
        </p:nvSpPr>
        <p:spPr>
          <a:xfrm>
            <a:off x="0" y="1295400"/>
            <a:ext cx="9906000" cy="3810000"/>
          </a:xfrm>
          <a:prstGeom prst="bevel">
            <a:avLst/>
          </a:prstGeom>
        </p:spPr>
        <p:style>
          <a:lnRef idx="1">
            <a:schemeClr val="accent4"/>
          </a:lnRef>
          <a:fillRef idx="2">
            <a:schemeClr val="accent4"/>
          </a:fillRef>
          <a:effectRef idx="1">
            <a:schemeClr val="accent4"/>
          </a:effectRef>
          <a:fontRef idx="minor">
            <a:schemeClr val="dk1"/>
          </a:fontRef>
        </p:style>
        <p:txBody>
          <a:bodyPr rtlCol="1" anchor="ctr"/>
          <a:lstStyle/>
          <a:p>
            <a:pPr marL="514350" indent="-514350" algn="r" rtl="1" eaLnBrk="1" hangingPunct="1">
              <a:buFont typeface="Wingdings" pitchFamily="2" charset="2"/>
              <a:buChar char="q"/>
              <a:defRPr/>
            </a:pPr>
            <a:endParaRPr lang="ar-SA" sz="2800" dirty="0"/>
          </a:p>
          <a:p>
            <a:pPr marL="514350" indent="-514350" algn="r" rtl="1" eaLnBrk="1" hangingPunct="1">
              <a:buFont typeface="Wingdings" pitchFamily="2" charset="2"/>
              <a:buChar char="q"/>
              <a:defRPr/>
            </a:pPr>
            <a:endParaRPr lang="ar-SA" sz="2800" dirty="0"/>
          </a:p>
          <a:p>
            <a:pPr marL="514350" indent="-514350" algn="r" rtl="1" eaLnBrk="1" hangingPunct="1">
              <a:buFont typeface="Wingdings" pitchFamily="2" charset="2"/>
              <a:buChar char="q"/>
              <a:defRPr/>
            </a:pPr>
            <a:endParaRPr lang="ar-SA" sz="2800" dirty="0"/>
          </a:p>
          <a:p>
            <a:pPr marL="514350" indent="-514350" algn="r" rtl="1" eaLnBrk="1" hangingPunct="1">
              <a:buFont typeface="Wingdings" pitchFamily="2" charset="2"/>
              <a:buChar char="q"/>
              <a:defRPr/>
            </a:pPr>
            <a:endParaRPr lang="ar-SA" sz="2800" dirty="0"/>
          </a:p>
          <a:p>
            <a:pPr marL="514350" indent="-514350" algn="r" rtl="1" eaLnBrk="1" hangingPunct="1">
              <a:buFont typeface="Wingdings" pitchFamily="2" charset="2"/>
              <a:buChar char="q"/>
              <a:defRPr/>
            </a:pPr>
            <a:endParaRPr lang="ar-SA" sz="2800" dirty="0"/>
          </a:p>
          <a:p>
            <a:pPr marL="514350" indent="-514350" algn="r" rtl="1" eaLnBrk="1" hangingPunct="1">
              <a:buFont typeface="Wingdings" pitchFamily="2" charset="2"/>
              <a:buChar char="q"/>
              <a:defRPr/>
            </a:pPr>
            <a:r>
              <a:rPr lang="ar-SA" sz="2800" dirty="0"/>
              <a:t>أولا:      مفهوم الاتجاهات.</a:t>
            </a:r>
          </a:p>
          <a:p>
            <a:pPr marL="514350" indent="-514350" algn="r" rtl="1" eaLnBrk="1" hangingPunct="1">
              <a:buFont typeface="Wingdings" pitchFamily="2" charset="2"/>
              <a:buChar char="q"/>
              <a:defRPr/>
            </a:pPr>
            <a:r>
              <a:rPr lang="ar-SA" sz="2800" dirty="0"/>
              <a:t>ثانيا:      مكونات الاتجاهات.</a:t>
            </a:r>
          </a:p>
          <a:p>
            <a:pPr marL="514350" indent="-514350" algn="r" rtl="1" eaLnBrk="1" hangingPunct="1">
              <a:buFont typeface="Wingdings" pitchFamily="2" charset="2"/>
              <a:buChar char="q"/>
              <a:defRPr/>
            </a:pPr>
            <a:r>
              <a:rPr lang="ar-SA" sz="2800" dirty="0">
                <a:solidFill>
                  <a:schemeClr val="tx1"/>
                </a:solidFill>
              </a:rPr>
              <a:t>ثالثا:      </a:t>
            </a:r>
            <a:r>
              <a:rPr lang="ar-SA" sz="2800" dirty="0"/>
              <a:t>وظائف الاتجاهات</a:t>
            </a:r>
            <a:endParaRPr lang="ar-SA" sz="2800" dirty="0">
              <a:solidFill>
                <a:schemeClr val="tx1"/>
              </a:solidFill>
            </a:endParaRPr>
          </a:p>
          <a:p>
            <a:pPr marL="514350" indent="-514350" algn="r" rtl="1" eaLnBrk="1" hangingPunct="1">
              <a:buFont typeface="Wingdings" pitchFamily="2" charset="2"/>
              <a:buChar char="q"/>
              <a:defRPr/>
            </a:pPr>
            <a:r>
              <a:rPr lang="ar-SA" sz="2800" dirty="0">
                <a:solidFill>
                  <a:schemeClr val="tx1"/>
                </a:solidFill>
              </a:rPr>
              <a:t>رابعا:     مصادر الاتجاهات.</a:t>
            </a:r>
          </a:p>
          <a:p>
            <a:pPr marL="514350" indent="-514350" algn="r" rtl="1" eaLnBrk="1" hangingPunct="1">
              <a:buFont typeface="Wingdings" pitchFamily="2" charset="2"/>
              <a:buChar char="q"/>
              <a:defRPr/>
            </a:pPr>
            <a:r>
              <a:rPr lang="ar-SA" sz="2800" dirty="0">
                <a:solidFill>
                  <a:schemeClr val="tx1"/>
                </a:solidFill>
              </a:rPr>
              <a:t>خامسا:    </a:t>
            </a:r>
            <a:r>
              <a:rPr lang="ar-SA" sz="2800" dirty="0"/>
              <a:t>تغيير الاتجاهات.</a:t>
            </a:r>
            <a:endParaRPr lang="ar-SA" sz="2800" dirty="0">
              <a:solidFill>
                <a:schemeClr val="tx1"/>
              </a:solidFill>
            </a:endParaRPr>
          </a:p>
          <a:p>
            <a:pPr marL="514350" indent="-514350" algn="r" rtl="1" eaLnBrk="1" hangingPunct="1">
              <a:buFont typeface="Wingdings" pitchFamily="2" charset="2"/>
              <a:buChar char="q"/>
              <a:defRPr/>
            </a:pPr>
            <a:endParaRPr lang="ar-SA" sz="2800" b="1" dirty="0">
              <a:solidFill>
                <a:schemeClr val="tx1"/>
              </a:solidFill>
            </a:endParaRPr>
          </a:p>
          <a:p>
            <a:pPr marL="514350" indent="-514350" algn="r" rtl="1" eaLnBrk="1" hangingPunct="1">
              <a:buFont typeface="Wingdings" pitchFamily="2" charset="2"/>
              <a:buChar char="q"/>
              <a:defRPr/>
            </a:pPr>
            <a:endParaRPr lang="ar-SA" sz="2800" dirty="0"/>
          </a:p>
          <a:p>
            <a:pPr marL="514350" indent="-514350" algn="r" rtl="1" eaLnBrk="1" hangingPunct="1">
              <a:defRPr/>
            </a:pPr>
            <a:endParaRPr lang="en-US" sz="2800" dirty="0"/>
          </a:p>
          <a:p>
            <a:pPr marL="514350" indent="-514350" algn="r" rtl="1" eaLnBrk="1" hangingPunct="1">
              <a:buFont typeface="Wingdings" pitchFamily="2" charset="2"/>
              <a:buChar char="q"/>
              <a:defRPr/>
            </a:pPr>
            <a:endParaRPr lang="ar-SA" sz="2800" dirty="0"/>
          </a:p>
          <a:p>
            <a:pPr marL="514350" indent="-514350" algn="r" rtl="1" eaLnBrk="1" hangingPunct="1">
              <a:defRPr/>
            </a:pPr>
            <a:endParaRPr lang="ar-SA" sz="2800" dirty="0"/>
          </a:p>
        </p:txBody>
      </p:sp>
      <p:sp>
        <p:nvSpPr>
          <p:cNvPr id="7" name="مجسم مشطوف الحواف 6"/>
          <p:cNvSpPr/>
          <p:nvPr/>
        </p:nvSpPr>
        <p:spPr>
          <a:xfrm>
            <a:off x="0" y="0"/>
            <a:ext cx="9906000" cy="12192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ctr" rtl="1" eaLnBrk="1" hangingPunct="1">
              <a:defRPr/>
            </a:pPr>
            <a:r>
              <a:rPr lang="ar-SA" sz="4400" b="1">
                <a:solidFill>
                  <a:schemeClr val="tx1"/>
                </a:solidFill>
              </a:rPr>
              <a:t>محاور المحاضرة السابعة </a:t>
            </a:r>
            <a:endParaRPr lang="ar-SA" sz="4400"/>
          </a:p>
        </p:txBody>
      </p:sp>
    </p:spTree>
    <p:extLst>
      <p:ext uri="{BB962C8B-B14F-4D97-AF65-F5344CB8AC3E}">
        <p14:creationId xmlns:p14="http://schemas.microsoft.com/office/powerpoint/2010/main" val="1273819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F1CE4143-6959-4BC9-A687-7FCEDAA06A2C}" type="slidenum">
              <a:rPr lang="ar-SA" altLang="ar-SA" sz="1200">
                <a:solidFill>
                  <a:schemeClr val="bg1"/>
                </a:solidFill>
              </a:rPr>
              <a:pPr algn="ctr">
                <a:spcBef>
                  <a:spcPct val="0"/>
                </a:spcBef>
                <a:buFontTx/>
                <a:buNone/>
              </a:pPr>
              <a:t>4</a:t>
            </a:fld>
            <a:endParaRPr lang="en-US" altLang="ar-SA" sz="1200">
              <a:solidFill>
                <a:schemeClr val="bg1"/>
              </a:solidFill>
            </a:endParaRPr>
          </a:p>
        </p:txBody>
      </p:sp>
      <p:sp>
        <p:nvSpPr>
          <p:cNvPr id="3" name="Rounded Rectangle 2"/>
          <p:cNvSpPr/>
          <p:nvPr/>
        </p:nvSpPr>
        <p:spPr>
          <a:xfrm>
            <a:off x="381000" y="1676400"/>
            <a:ext cx="9372600" cy="32004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marL="395288" indent="-395288" algn="just" rtl="1" eaLnBrk="1" hangingPunct="1">
              <a:defRPr/>
            </a:pPr>
            <a:endParaRPr lang="ar-SA" sz="2800" dirty="0"/>
          </a:p>
          <a:p>
            <a:pPr marL="395288" indent="-395288" algn="just" rtl="1" eaLnBrk="1" hangingPunct="1">
              <a:buFont typeface="Wingdings" pitchFamily="2" charset="2"/>
              <a:buChar char="q"/>
              <a:defRPr/>
            </a:pPr>
            <a:r>
              <a:rPr lang="ar-SA" sz="2800" dirty="0"/>
              <a:t>تعد الاتجاهات من أكثر واهم الموضوعات التي نوقشت في مجال علم السلوك لتأثيرها المباشر على سلوك الافراد.</a:t>
            </a:r>
          </a:p>
          <a:p>
            <a:pPr marL="395288" indent="-395288" algn="just" rtl="1" eaLnBrk="1" hangingPunct="1">
              <a:buFont typeface="Wingdings" pitchFamily="2" charset="2"/>
              <a:buChar char="q"/>
              <a:defRPr/>
            </a:pPr>
            <a:r>
              <a:rPr lang="ar-SA" sz="2800" dirty="0"/>
              <a:t>سلوك الفرد يتأثر  بمجموعة اتجاهاته.</a:t>
            </a:r>
          </a:p>
          <a:p>
            <a:pPr marL="395288" indent="-395288" algn="just" rtl="1" eaLnBrk="1" hangingPunct="1">
              <a:buFont typeface="Wingdings" pitchFamily="2" charset="2"/>
              <a:buChar char="q"/>
              <a:defRPr/>
            </a:pPr>
            <a:r>
              <a:rPr lang="ar-SA" sz="2800" dirty="0"/>
              <a:t>للفرد عدة اتجاهات للأحداث والأشياء المختلفة  التي تحيط به.</a:t>
            </a:r>
          </a:p>
          <a:p>
            <a:pPr marL="395288" indent="-395288" algn="just" rtl="1" eaLnBrk="1" hangingPunct="1">
              <a:buFont typeface="Wingdings" pitchFamily="2" charset="2"/>
              <a:buChar char="v"/>
              <a:defRPr/>
            </a:pPr>
            <a:endParaRPr lang="en-US" sz="2800" dirty="0"/>
          </a:p>
        </p:txBody>
      </p:sp>
      <p:sp>
        <p:nvSpPr>
          <p:cNvPr id="4" name="Bevel 3"/>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ctr" rtl="1" eaLnBrk="1" hangingPunct="1">
              <a:defRPr/>
            </a:pPr>
            <a:r>
              <a:rPr lang="ar-SA" sz="4400" b="1">
                <a:solidFill>
                  <a:schemeClr val="tx1"/>
                </a:solidFill>
              </a:rPr>
              <a:t>مقدمة</a:t>
            </a:r>
          </a:p>
        </p:txBody>
      </p:sp>
    </p:spTree>
    <p:extLst>
      <p:ext uri="{BB962C8B-B14F-4D97-AF65-F5344CB8AC3E}">
        <p14:creationId xmlns:p14="http://schemas.microsoft.com/office/powerpoint/2010/main" val="3455246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1EE0D34-0500-43DB-822B-7B4817ED00A2}" type="slidenum">
              <a:rPr lang="ar-SA" altLang="ar-SA" sz="1200">
                <a:solidFill>
                  <a:schemeClr val="bg1"/>
                </a:solidFill>
              </a:rPr>
              <a:pPr>
                <a:spcBef>
                  <a:spcPct val="0"/>
                </a:spcBef>
                <a:buFontTx/>
                <a:buNone/>
              </a:pPr>
              <a:t>5</a:t>
            </a:fld>
            <a:endParaRPr lang="en-US" altLang="ar-SA" sz="1200">
              <a:solidFill>
                <a:schemeClr val="bg1"/>
              </a:solidFill>
            </a:endParaRPr>
          </a:p>
        </p:txBody>
      </p:sp>
      <p:sp>
        <p:nvSpPr>
          <p:cNvPr id="7" name="مستطيل ذو زوايا قطرية مستديرة 12"/>
          <p:cNvSpPr/>
          <p:nvPr/>
        </p:nvSpPr>
        <p:spPr>
          <a:xfrm>
            <a:off x="0" y="1828800"/>
            <a:ext cx="9677400" cy="4343400"/>
          </a:xfrm>
          <a:prstGeom prst="round2DiagRect">
            <a:avLst/>
          </a:prstGeom>
        </p:spPr>
        <p:style>
          <a:lnRef idx="1">
            <a:schemeClr val="accent4"/>
          </a:lnRef>
          <a:fillRef idx="2">
            <a:schemeClr val="accent4"/>
          </a:fillRef>
          <a:effectRef idx="1">
            <a:schemeClr val="accent4"/>
          </a:effectRef>
          <a:fontRef idx="minor">
            <a:schemeClr val="dk1"/>
          </a:fontRef>
        </p:style>
        <p:txBody>
          <a:bodyPr rtlCol="1" anchor="ctr"/>
          <a:lstStyle/>
          <a:p>
            <a:pPr algn="r" rtl="1" eaLnBrk="1" hangingPunct="1">
              <a:defRPr/>
            </a:pPr>
            <a:endParaRPr lang="ar-SA" sz="2800" dirty="0"/>
          </a:p>
          <a:p>
            <a:pPr algn="r" rtl="1" eaLnBrk="1" hangingPunct="1">
              <a:defRPr/>
            </a:pPr>
            <a:endParaRPr lang="ar-SA" sz="2800" dirty="0"/>
          </a:p>
          <a:p>
            <a:pPr marL="341313" indent="-341313" algn="just" rtl="1" eaLnBrk="1" hangingPunct="1">
              <a:buFont typeface="Wingdings" pitchFamily="2" charset="2"/>
              <a:buChar char="v"/>
              <a:defRPr/>
            </a:pPr>
            <a:endParaRPr lang="ar-SA" sz="2800" dirty="0"/>
          </a:p>
          <a:p>
            <a:pPr marL="344488" indent="-344488" algn="just" rtl="1" eaLnBrk="1" hangingPunct="1">
              <a:buFont typeface="Wingdings" pitchFamily="2" charset="2"/>
              <a:buChar char="v"/>
              <a:defRPr/>
            </a:pPr>
            <a:endParaRPr lang="ar-SA" sz="2800" dirty="0"/>
          </a:p>
          <a:p>
            <a:pPr marL="344488" indent="-344488" algn="just" rtl="1" eaLnBrk="1" hangingPunct="1">
              <a:buFont typeface="Wingdings" pitchFamily="2" charset="2"/>
              <a:buChar char="v"/>
              <a:defRPr/>
            </a:pPr>
            <a:r>
              <a:rPr lang="ar-SA" sz="2800" dirty="0"/>
              <a:t>عرف </a:t>
            </a:r>
            <a:r>
              <a:rPr lang="ar-SA" sz="2800" b="1" dirty="0"/>
              <a:t>البورت (</a:t>
            </a:r>
            <a:r>
              <a:rPr lang="en-US" sz="2800" b="1" dirty="0"/>
              <a:t>All port</a:t>
            </a:r>
            <a:r>
              <a:rPr lang="ar-SA" sz="2800" b="1" dirty="0"/>
              <a:t>) </a:t>
            </a:r>
            <a:r>
              <a:rPr lang="ar-SA" sz="2800" dirty="0"/>
              <a:t>الاتجاه بأنه ” حالة من التهيؤ العقلي العصبي المتعلم نحو الأشخاص، أو الأشياء، أو المواقف، أو الموضوعات في البيئة </a:t>
            </a:r>
            <a:br>
              <a:rPr lang="ar-SA" sz="2800" dirty="0"/>
            </a:br>
            <a:r>
              <a:rPr lang="ar-SA" sz="2800" dirty="0"/>
              <a:t>التي تثير هذه الاستجابة.“</a:t>
            </a:r>
            <a:endParaRPr lang="en-US" sz="2800" dirty="0"/>
          </a:p>
          <a:p>
            <a:pPr marL="344488" indent="-344488" algn="just" rtl="1" eaLnBrk="1" hangingPunct="1">
              <a:buFont typeface="Wingdings" pitchFamily="2" charset="2"/>
              <a:buChar char="v"/>
              <a:defRPr/>
            </a:pPr>
            <a:r>
              <a:rPr lang="ar-SA" sz="2800" dirty="0"/>
              <a:t>كما عرفه </a:t>
            </a:r>
            <a:r>
              <a:rPr lang="ar-SA" sz="2800" b="1" dirty="0"/>
              <a:t>ترياندس (</a:t>
            </a:r>
            <a:r>
              <a:rPr lang="en-US" sz="2800" b="1" dirty="0" err="1"/>
              <a:t>Triandis</a:t>
            </a:r>
            <a:r>
              <a:rPr lang="ar-SA" sz="2800" b="1" dirty="0"/>
              <a:t>) </a:t>
            </a:r>
            <a:r>
              <a:rPr lang="ar-SA" sz="2800" dirty="0"/>
              <a:t>بأنه ” فكرة مشبعة بالعاطفة تعمل </a:t>
            </a:r>
            <a:br>
              <a:rPr lang="ar-SA" sz="2800" dirty="0"/>
            </a:br>
            <a:r>
              <a:rPr lang="ar-SA" sz="2800" dirty="0"/>
              <a:t>على تحريك السلوك تجاه موقف او موضوع معين.“</a:t>
            </a:r>
            <a:endParaRPr lang="en-US" sz="2800" dirty="0"/>
          </a:p>
          <a:p>
            <a:pPr marL="344488" indent="-344488" algn="just" rtl="1" eaLnBrk="1" hangingPunct="1">
              <a:buFont typeface="Wingdings" pitchFamily="2" charset="2"/>
              <a:buChar char="v"/>
              <a:defRPr/>
            </a:pPr>
            <a:r>
              <a:rPr lang="ar-SA" sz="2800" dirty="0"/>
              <a:t>كما اشار </a:t>
            </a:r>
            <a:r>
              <a:rPr lang="ar-SA" sz="2800" b="1" dirty="0"/>
              <a:t>بيتي وكاسيبو (</a:t>
            </a:r>
            <a:r>
              <a:rPr lang="en-US" sz="2800" b="1" dirty="0"/>
              <a:t>Petty &amp; </a:t>
            </a:r>
            <a:r>
              <a:rPr lang="en-US" sz="2800" b="1" dirty="0" err="1"/>
              <a:t>Caceppo</a:t>
            </a:r>
            <a:r>
              <a:rPr lang="ar-SA" sz="2800" b="1" dirty="0"/>
              <a:t>) بأن </a:t>
            </a:r>
            <a:r>
              <a:rPr lang="ar-SA" sz="2800" dirty="0"/>
              <a:t>الاتجاه عام ويتضمن مشاعر إيجابية أو سلبية حيال شخص أو شيء أو قضية .“</a:t>
            </a:r>
            <a:endParaRPr lang="en-US" sz="2800" dirty="0"/>
          </a:p>
          <a:p>
            <a:pPr marL="344488" indent="-344488" algn="just" rtl="1" eaLnBrk="1" hangingPunct="1">
              <a:buFont typeface="Wingdings" pitchFamily="2" charset="2"/>
              <a:buChar char="v"/>
              <a:defRPr/>
            </a:pPr>
            <a:r>
              <a:rPr lang="ar-SA" sz="2800" dirty="0"/>
              <a:t>وبصفة عامة يمكن القول بأن</a:t>
            </a:r>
          </a:p>
          <a:p>
            <a:pPr marL="914400" indent="-688975" algn="just" rtl="1" eaLnBrk="1" hangingPunct="1">
              <a:buFont typeface="Wingdings" pitchFamily="2" charset="2"/>
              <a:buChar char="ü"/>
              <a:defRPr/>
            </a:pPr>
            <a:r>
              <a:rPr lang="ar-SA" sz="2800" b="1" dirty="0"/>
              <a:t>الاتجاه عبارة عن استعداد وجداني مكتسب يحدد سلوك وشعور الفرد إزاء موضوعات معينة من حيث تفضيلها أو عدم تفضيلها</a:t>
            </a:r>
            <a:r>
              <a:rPr lang="ar-SA" sz="2800" dirty="0"/>
              <a:t>. </a:t>
            </a:r>
            <a:endParaRPr lang="en-US" sz="2800" dirty="0"/>
          </a:p>
          <a:p>
            <a:pPr algn="just" rtl="1" eaLnBrk="1" hangingPunct="1">
              <a:buFont typeface="Wingdings" pitchFamily="2" charset="2"/>
              <a:buChar char="q"/>
              <a:defRPr/>
            </a:pPr>
            <a:endParaRPr lang="en-US" sz="2800" dirty="0"/>
          </a:p>
          <a:p>
            <a:pPr algn="r" rtl="1" eaLnBrk="1" hangingPunct="1">
              <a:defRPr/>
            </a:pPr>
            <a:endParaRPr lang="en-US" sz="2800" dirty="0"/>
          </a:p>
          <a:p>
            <a:pPr algn="r" rtl="1" eaLnBrk="1" hangingPunct="1">
              <a:defRPr/>
            </a:pPr>
            <a:endParaRPr lang="ar-SA" sz="2800" dirty="0"/>
          </a:p>
          <a:p>
            <a:pPr algn="r" rtl="1" eaLnBrk="1" hangingPunct="1">
              <a:defRPr/>
            </a:pPr>
            <a:endParaRPr lang="en-US" sz="2800" dirty="0"/>
          </a:p>
        </p:txBody>
      </p:sp>
      <p:sp>
        <p:nvSpPr>
          <p:cNvPr id="4" name="Bevel 3"/>
          <p:cNvSpPr/>
          <p:nvPr/>
        </p:nvSpPr>
        <p:spPr>
          <a:xfrm>
            <a:off x="0" y="0"/>
            <a:ext cx="9906000"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أولا: مفهوم الاتجاهات</a:t>
            </a:r>
          </a:p>
        </p:txBody>
      </p:sp>
      <p:sp>
        <p:nvSpPr>
          <p:cNvPr id="5" name="Flowchart: Stored Data 7"/>
          <p:cNvSpPr/>
          <p:nvPr/>
        </p:nvSpPr>
        <p:spPr>
          <a:xfrm>
            <a:off x="6705600" y="990600"/>
            <a:ext cx="3200400" cy="6858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endParaRPr lang="ar-SA" sz="2800" b="1" u="sng" dirty="0">
              <a:solidFill>
                <a:schemeClr val="tx1"/>
              </a:solidFill>
            </a:endParaRPr>
          </a:p>
          <a:p>
            <a:pPr algn="r" rtl="1" eaLnBrk="1" hangingPunct="1">
              <a:defRPr/>
            </a:pPr>
            <a:r>
              <a:rPr lang="ar-SA" sz="4000" b="1" dirty="0">
                <a:solidFill>
                  <a:schemeClr val="tx1"/>
                </a:solidFill>
              </a:rPr>
              <a:t>1</a:t>
            </a:r>
            <a:r>
              <a:rPr lang="ar-DZ" sz="4000" b="1" dirty="0">
                <a:solidFill>
                  <a:schemeClr val="tx1"/>
                </a:solidFill>
              </a:rPr>
              <a:t>- </a:t>
            </a:r>
            <a:r>
              <a:rPr lang="ar-SA" sz="3200" b="1" dirty="0"/>
              <a:t>التعريف</a:t>
            </a:r>
          </a:p>
          <a:p>
            <a:pPr algn="ctr" rtl="1" eaLnBrk="1" hangingPunct="1">
              <a:defRPr/>
            </a:pPr>
            <a:endParaRPr lang="ar-SA" sz="2800" b="1" dirty="0">
              <a:solidFill>
                <a:schemeClr val="tx1"/>
              </a:solidFill>
            </a:endParaRPr>
          </a:p>
        </p:txBody>
      </p:sp>
    </p:spTree>
    <p:extLst>
      <p:ext uri="{BB962C8B-B14F-4D97-AF65-F5344CB8AC3E}">
        <p14:creationId xmlns:p14="http://schemas.microsoft.com/office/powerpoint/2010/main" val="8301557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4AA5FEF9-C28A-415A-8C33-14FAE81ADFE1}" type="slidenum">
              <a:rPr lang="ar-SA" altLang="ar-SA" sz="1200">
                <a:solidFill>
                  <a:schemeClr val="bg1"/>
                </a:solidFill>
              </a:rPr>
              <a:pPr algn="ctr">
                <a:spcBef>
                  <a:spcPct val="0"/>
                </a:spcBef>
                <a:buFontTx/>
                <a:buNone/>
              </a:pPr>
              <a:t>6</a:t>
            </a:fld>
            <a:endParaRPr lang="en-US" altLang="ar-SA" sz="1200" dirty="0">
              <a:solidFill>
                <a:schemeClr val="bg1"/>
              </a:solidFill>
            </a:endParaRPr>
          </a:p>
        </p:txBody>
      </p:sp>
      <p:sp>
        <p:nvSpPr>
          <p:cNvPr id="3" name="Rounded Rectangle 2"/>
          <p:cNvSpPr/>
          <p:nvPr/>
        </p:nvSpPr>
        <p:spPr>
          <a:xfrm>
            <a:off x="228600" y="838200"/>
            <a:ext cx="9372600" cy="48006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marL="395288" indent="-395288" algn="just" rtl="1" eaLnBrk="1" hangingPunct="1">
              <a:buFont typeface="Wingdings" pitchFamily="2" charset="2"/>
              <a:buChar char="v"/>
              <a:defRPr/>
            </a:pPr>
            <a:endParaRPr lang="ar-SA" sz="2800" dirty="0"/>
          </a:p>
          <a:p>
            <a:pPr marL="395288" indent="-395288" algn="just" rtl="1" eaLnBrk="1" hangingPunct="1">
              <a:buFont typeface="Wingdings" pitchFamily="2" charset="2"/>
              <a:buChar char="v"/>
              <a:defRPr/>
            </a:pPr>
            <a:endParaRPr lang="ar-SA" sz="2800" dirty="0"/>
          </a:p>
          <a:p>
            <a:pPr algn="r" rtl="1" eaLnBrk="1" hangingPunct="1">
              <a:defRPr/>
            </a:pPr>
            <a:r>
              <a:rPr lang="ar-SA" sz="2800" b="1" u="sng" dirty="0"/>
              <a:t>في ضوء ما سبق يمكن استنتاج ما يلي:</a:t>
            </a:r>
            <a:endParaRPr lang="en-US" sz="2800" dirty="0"/>
          </a:p>
          <a:p>
            <a:pPr marL="514350" indent="-514350" algn="just" rtl="1" eaLnBrk="1" hangingPunct="1">
              <a:buFont typeface="+mj-lt"/>
              <a:buAutoNum type="arabicPeriod"/>
              <a:defRPr/>
            </a:pPr>
            <a:r>
              <a:rPr lang="ar-SA" sz="2800" dirty="0"/>
              <a:t>الاتجاهات تمثل حالة من الاستعداد والتهيؤ.</a:t>
            </a:r>
            <a:endParaRPr lang="en-US" sz="2800" dirty="0"/>
          </a:p>
          <a:p>
            <a:pPr marL="514350" indent="-514350" algn="just" rtl="1" eaLnBrk="1" hangingPunct="1">
              <a:buFont typeface="+mj-lt"/>
              <a:buAutoNum type="arabicPeriod"/>
              <a:defRPr/>
            </a:pPr>
            <a:r>
              <a:rPr lang="ar-SA" sz="2800" dirty="0"/>
              <a:t>الاتجاهات مكتسبة عن طريق الخبرة أو الممارسة أو التعلم.</a:t>
            </a:r>
            <a:endParaRPr lang="en-US" sz="2800" dirty="0"/>
          </a:p>
          <a:p>
            <a:pPr marL="514350" indent="-514350" algn="just" rtl="1" eaLnBrk="1" hangingPunct="1">
              <a:buFont typeface="+mj-lt"/>
              <a:buAutoNum type="arabicPeriod"/>
              <a:defRPr/>
            </a:pPr>
            <a:r>
              <a:rPr lang="ar-SA" sz="2800" dirty="0"/>
              <a:t>الاتجاهات لا يمكن ملاحظتها بشكل مباشر بل يستدل عليها من خلال السلوك أو التصرف.</a:t>
            </a:r>
            <a:endParaRPr lang="en-US" sz="2800" dirty="0"/>
          </a:p>
          <a:p>
            <a:pPr marL="514350" indent="-514350" algn="just" rtl="1" eaLnBrk="1" hangingPunct="1">
              <a:buFont typeface="+mj-lt"/>
              <a:buAutoNum type="arabicPeriod"/>
              <a:defRPr/>
            </a:pPr>
            <a:r>
              <a:rPr lang="ar-SA" sz="2800" dirty="0"/>
              <a:t>تتسم الاتجاهات بالتفاوت من حيث الاستمرارية والدوام.</a:t>
            </a:r>
            <a:endParaRPr lang="en-US" sz="2800" dirty="0"/>
          </a:p>
          <a:p>
            <a:pPr marL="514350" indent="-514350" algn="just" rtl="1" eaLnBrk="1" hangingPunct="1">
              <a:buFont typeface="+mj-lt"/>
              <a:buAutoNum type="arabicPeriod"/>
              <a:defRPr/>
            </a:pPr>
            <a:r>
              <a:rPr lang="ar-SA" sz="2800" dirty="0"/>
              <a:t>الاتجاهات توجه الإنسان للتصرف بطريقة معينة.</a:t>
            </a:r>
            <a:endParaRPr lang="en-US" sz="2800" dirty="0"/>
          </a:p>
          <a:p>
            <a:pPr marL="395288" indent="-395288" algn="just" rtl="1" eaLnBrk="1" hangingPunct="1">
              <a:defRPr/>
            </a:pPr>
            <a:endParaRPr lang="ar-SA" sz="2800" dirty="0"/>
          </a:p>
          <a:p>
            <a:pPr marL="395288" indent="-395288" algn="just" rtl="1" eaLnBrk="1" hangingPunct="1">
              <a:buFont typeface="Wingdings" pitchFamily="2" charset="2"/>
              <a:buChar char="v"/>
              <a:defRPr/>
            </a:pPr>
            <a:endParaRPr lang="en-US" sz="2800" dirty="0"/>
          </a:p>
        </p:txBody>
      </p:sp>
    </p:spTree>
    <p:extLst>
      <p:ext uri="{BB962C8B-B14F-4D97-AF65-F5344CB8AC3E}">
        <p14:creationId xmlns:p14="http://schemas.microsoft.com/office/powerpoint/2010/main" val="2251318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292EFE4B-14B4-4765-B652-5462F095261D}" type="slidenum">
              <a:rPr lang="ar-SA" altLang="ar-SA" sz="1200">
                <a:solidFill>
                  <a:schemeClr val="bg1"/>
                </a:solidFill>
              </a:rPr>
              <a:pPr algn="ctr">
                <a:spcBef>
                  <a:spcPct val="0"/>
                </a:spcBef>
                <a:buFontTx/>
                <a:buNone/>
              </a:pPr>
              <a:t>7</a:t>
            </a:fld>
            <a:endParaRPr lang="en-US" altLang="ar-SA" sz="1200">
              <a:solidFill>
                <a:schemeClr val="bg1"/>
              </a:solidFill>
            </a:endParaRPr>
          </a:p>
        </p:txBody>
      </p:sp>
      <p:sp>
        <p:nvSpPr>
          <p:cNvPr id="3" name="Rounded Rectangle 2"/>
          <p:cNvSpPr/>
          <p:nvPr/>
        </p:nvSpPr>
        <p:spPr>
          <a:xfrm>
            <a:off x="228600" y="1295400"/>
            <a:ext cx="8991600" cy="32766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marL="395288" indent="-395288" algn="just" rtl="1" eaLnBrk="1" hangingPunct="1">
              <a:buFont typeface="Wingdings" pitchFamily="2" charset="2"/>
              <a:buChar char="v"/>
              <a:defRPr/>
            </a:pPr>
            <a:endParaRPr lang="ar-SA" sz="2800" dirty="0"/>
          </a:p>
          <a:p>
            <a:pPr marL="395288" indent="-395288" algn="just" rtl="1" eaLnBrk="1" hangingPunct="1">
              <a:buFont typeface="Wingdings" pitchFamily="2" charset="2"/>
              <a:buChar char="v"/>
              <a:defRPr/>
            </a:pPr>
            <a:endParaRPr lang="ar-SA" sz="2800" dirty="0"/>
          </a:p>
          <a:p>
            <a:pPr marL="514350" indent="-514350" algn="just" rtl="1" eaLnBrk="1" hangingPunct="1">
              <a:buFont typeface="+mj-lt"/>
              <a:buAutoNum type="arabicPeriod"/>
              <a:defRPr/>
            </a:pPr>
            <a:r>
              <a:rPr lang="ar-SA" sz="2800" dirty="0"/>
              <a:t>الميول هي انفعالات خاصة تحدد علاقة الفرد بأشياء معينة، فالميل شخصي قد يكون ايجابي أو سلبي، أما الاتجاه فهو استعداد وجداني مكتسب.</a:t>
            </a:r>
            <a:endParaRPr lang="en-US" sz="2800" dirty="0"/>
          </a:p>
          <a:p>
            <a:pPr marL="514350" indent="-514350" algn="just" rtl="1" eaLnBrk="1" hangingPunct="1">
              <a:buFont typeface="+mj-lt"/>
              <a:buAutoNum type="arabicPeriod"/>
              <a:defRPr/>
            </a:pPr>
            <a:r>
              <a:rPr lang="ar-SA" sz="2800" dirty="0"/>
              <a:t>الآراء فهي أكثر خصوصية من الاتجاهات، والرأي هو التعبير باللفظ </a:t>
            </a:r>
            <a:br>
              <a:rPr lang="ar-SA" sz="2800" dirty="0"/>
            </a:br>
            <a:r>
              <a:rPr lang="ar-SA" sz="2800" dirty="0"/>
              <a:t>أو الإشارة عن الاتجاه، وهو حكم أو وجهة نظر في موضوع معين.</a:t>
            </a:r>
          </a:p>
          <a:p>
            <a:pPr marL="514350" indent="-514350" algn="just" rtl="1" eaLnBrk="1" hangingPunct="1">
              <a:buFont typeface="+mj-lt"/>
              <a:buAutoNum type="arabicPeriod"/>
              <a:defRPr/>
            </a:pPr>
            <a:r>
              <a:rPr lang="ar-SA" sz="2800" dirty="0"/>
              <a:t>يوجد فرق بين المعلومات والاتجاهات، فقد تكون لدى الفرد معلومات كثيرة عن قضية معينة وليس لديه اتجاها محددا لها.</a:t>
            </a:r>
            <a:endParaRPr lang="en-US" sz="2800" dirty="0"/>
          </a:p>
          <a:p>
            <a:pPr marL="395288" indent="-395288" algn="just" rtl="1" eaLnBrk="1" hangingPunct="1">
              <a:defRPr/>
            </a:pPr>
            <a:endParaRPr lang="ar-SA" sz="2800" dirty="0"/>
          </a:p>
          <a:p>
            <a:pPr marL="395288" indent="-395288" algn="just" rtl="1" eaLnBrk="1" hangingPunct="1">
              <a:buFont typeface="Wingdings" pitchFamily="2" charset="2"/>
              <a:buChar char="v"/>
              <a:defRPr/>
            </a:pPr>
            <a:endParaRPr lang="en-US" sz="2800" dirty="0"/>
          </a:p>
        </p:txBody>
      </p:sp>
      <p:sp>
        <p:nvSpPr>
          <p:cNvPr id="6" name="Flowchart: Stored Data 7"/>
          <p:cNvSpPr/>
          <p:nvPr/>
        </p:nvSpPr>
        <p:spPr>
          <a:xfrm>
            <a:off x="1066800" y="457200"/>
            <a:ext cx="9296400" cy="6858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endParaRPr lang="ar-SA" sz="2800" b="1" u="sng" dirty="0">
              <a:solidFill>
                <a:schemeClr val="tx1"/>
              </a:solidFill>
            </a:endParaRPr>
          </a:p>
          <a:p>
            <a:pPr algn="r" rtl="1" eaLnBrk="1" hangingPunct="1">
              <a:defRPr/>
            </a:pPr>
            <a:r>
              <a:rPr lang="ar-SA" sz="2800" b="1" dirty="0"/>
              <a:t>2-الفرق بين الاتجاهات والميول والآراء والمعلومات </a:t>
            </a:r>
            <a:endParaRPr lang="en-US" sz="2800" dirty="0"/>
          </a:p>
          <a:p>
            <a:pPr algn="ctr" rtl="1" eaLnBrk="1" hangingPunct="1">
              <a:defRPr/>
            </a:pPr>
            <a:endParaRPr lang="ar-SA" sz="2800" b="1" dirty="0">
              <a:solidFill>
                <a:schemeClr val="tx1"/>
              </a:solidFill>
            </a:endParaRPr>
          </a:p>
        </p:txBody>
      </p:sp>
    </p:spTree>
    <p:extLst>
      <p:ext uri="{BB962C8B-B14F-4D97-AF65-F5344CB8AC3E}">
        <p14:creationId xmlns:p14="http://schemas.microsoft.com/office/powerpoint/2010/main" val="3390111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2F702ADF-356A-42B1-8586-F5BEE79FF18E}" type="slidenum">
              <a:rPr lang="ar-SA" altLang="ar-SA" sz="1200">
                <a:solidFill>
                  <a:schemeClr val="bg1"/>
                </a:solidFill>
              </a:rPr>
              <a:pPr algn="ctr">
                <a:spcBef>
                  <a:spcPct val="0"/>
                </a:spcBef>
                <a:buFontTx/>
                <a:buNone/>
              </a:pPr>
              <a:t>8</a:t>
            </a:fld>
            <a:endParaRPr lang="en-US" altLang="ar-SA" sz="1200" dirty="0">
              <a:solidFill>
                <a:schemeClr val="bg1"/>
              </a:solidFill>
            </a:endParaRPr>
          </a:p>
        </p:txBody>
      </p:sp>
      <p:graphicFrame>
        <p:nvGraphicFramePr>
          <p:cNvPr id="3" name="Diagram 2"/>
          <p:cNvGraphicFramePr/>
          <p:nvPr/>
        </p:nvGraphicFramePr>
        <p:xfrm>
          <a:off x="304800" y="1066800"/>
          <a:ext cx="9067800" cy="5173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Bevel 3"/>
          <p:cNvSpPr/>
          <p:nvPr/>
        </p:nvSpPr>
        <p:spPr>
          <a:xfrm>
            <a:off x="0" y="0"/>
            <a:ext cx="9906000"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ثانيا: مكونات الاتجاه</a:t>
            </a:r>
          </a:p>
        </p:txBody>
      </p:sp>
    </p:spTree>
    <p:extLst>
      <p:ext uri="{BB962C8B-B14F-4D97-AF65-F5344CB8AC3E}">
        <p14:creationId xmlns:p14="http://schemas.microsoft.com/office/powerpoint/2010/main" val="30013218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FB8009FC-759D-46CA-9257-D1F0FDA9A483}" type="slidenum">
              <a:rPr lang="ar-SA" altLang="ar-SA" sz="1200">
                <a:solidFill>
                  <a:schemeClr val="bg1"/>
                </a:solidFill>
              </a:rPr>
              <a:pPr>
                <a:spcBef>
                  <a:spcPct val="0"/>
                </a:spcBef>
                <a:buFontTx/>
                <a:buNone/>
              </a:pPr>
              <a:t>9</a:t>
            </a:fld>
            <a:endParaRPr lang="en-US" altLang="ar-SA" sz="1200">
              <a:solidFill>
                <a:schemeClr val="bg1"/>
              </a:solidFill>
            </a:endParaRPr>
          </a:p>
        </p:txBody>
      </p:sp>
      <p:sp>
        <p:nvSpPr>
          <p:cNvPr id="3" name="Rounded Rectangle 2"/>
          <p:cNvSpPr/>
          <p:nvPr/>
        </p:nvSpPr>
        <p:spPr>
          <a:xfrm>
            <a:off x="228600" y="152400"/>
            <a:ext cx="9525000" cy="5943600"/>
          </a:xfrm>
          <a:prstGeom prst="roundRect">
            <a:avLst/>
          </a:prstGeom>
          <a:ln>
            <a:solidFill>
              <a:schemeClr val="accent1">
                <a:lumMod val="75000"/>
              </a:schemeClr>
            </a:solidFill>
          </a:ln>
        </p:spPr>
        <p:style>
          <a:lnRef idx="1">
            <a:schemeClr val="accent4"/>
          </a:lnRef>
          <a:fillRef idx="2">
            <a:schemeClr val="accent4"/>
          </a:fillRef>
          <a:effectRef idx="1">
            <a:schemeClr val="accent4"/>
          </a:effectRef>
          <a:fontRef idx="minor">
            <a:schemeClr val="dk1"/>
          </a:fontRef>
        </p:style>
        <p:txBody>
          <a:bodyPr rtlCol="1" anchor="ctr"/>
          <a:lstStyle/>
          <a:p>
            <a:pPr marL="395288" indent="-395288" algn="just" rtl="1" eaLnBrk="1" hangingPunct="1">
              <a:buFont typeface="Wingdings" pitchFamily="2" charset="2"/>
              <a:buChar char="v"/>
              <a:defRPr/>
            </a:pPr>
            <a:endParaRPr lang="ar-SA" sz="2800" dirty="0"/>
          </a:p>
          <a:p>
            <a:pPr algn="r" rtl="1" eaLnBrk="1" hangingPunct="1">
              <a:defRPr/>
            </a:pPr>
            <a:endParaRPr lang="ar-SA" sz="2800" b="1" u="sng" dirty="0"/>
          </a:p>
          <a:p>
            <a:pPr algn="r" rtl="1" eaLnBrk="1" hangingPunct="1">
              <a:defRPr/>
            </a:pPr>
            <a:endParaRPr lang="ar-SA" sz="2800" b="1" u="sng" dirty="0"/>
          </a:p>
          <a:p>
            <a:pPr algn="r" rtl="1" eaLnBrk="1" hangingPunct="1">
              <a:defRPr/>
            </a:pPr>
            <a:r>
              <a:rPr lang="ar-SA" sz="2800" b="1" u="sng" dirty="0"/>
              <a:t>1- المكون الفكري أو الإدراكي: </a:t>
            </a:r>
            <a:endParaRPr lang="en-US" sz="2800" dirty="0"/>
          </a:p>
          <a:p>
            <a:pPr marL="344488" indent="-344488" algn="just" rtl="1" eaLnBrk="1" hangingPunct="1">
              <a:buFont typeface="Wingdings" pitchFamily="2" charset="2"/>
              <a:buChar char="v"/>
              <a:defRPr/>
            </a:pPr>
            <a:r>
              <a:rPr lang="ar-SA" sz="2800" dirty="0"/>
              <a:t>يتعلق هذا المكون بمدركات أو معتقدات الفرد تجاه موقف معين، فالجانب الفكري متعلق بما لدى الفرد من معلومات عن شيء معين، </a:t>
            </a:r>
            <a:r>
              <a:rPr lang="ar-SA" sz="2800" dirty="0">
                <a:solidFill>
                  <a:schemeClr val="tx1"/>
                </a:solidFill>
              </a:rPr>
              <a:t>مثلا: لا يمكن </a:t>
            </a:r>
            <a:br>
              <a:rPr lang="ar-SA" sz="2800" dirty="0">
                <a:solidFill>
                  <a:schemeClr val="tx1"/>
                </a:solidFill>
              </a:rPr>
            </a:br>
            <a:r>
              <a:rPr lang="ar-SA" sz="2800" dirty="0">
                <a:solidFill>
                  <a:schemeClr val="tx1"/>
                </a:solidFill>
              </a:rPr>
              <a:t>أن يكون لدي الفرد اتجاه عن شخص لا يعرفه.</a:t>
            </a:r>
            <a:endParaRPr lang="en-US" sz="2800" dirty="0">
              <a:solidFill>
                <a:schemeClr val="tx1"/>
              </a:solidFill>
            </a:endParaRPr>
          </a:p>
          <a:p>
            <a:pPr algn="just" rtl="1" eaLnBrk="1" hangingPunct="1">
              <a:defRPr/>
            </a:pPr>
            <a:r>
              <a:rPr lang="ar-SA" sz="2800" b="1" u="sng" dirty="0"/>
              <a:t>2- المكون الشعوري أو العاطفي </a:t>
            </a:r>
            <a:endParaRPr lang="en-US" sz="2800" dirty="0"/>
          </a:p>
          <a:p>
            <a:pPr marL="344488" indent="-344488" algn="just" rtl="1" eaLnBrk="1" hangingPunct="1">
              <a:buFont typeface="Wingdings" pitchFamily="2" charset="2"/>
              <a:buChar char="v"/>
              <a:defRPr/>
            </a:pPr>
            <a:r>
              <a:rPr lang="ar-SA" sz="2800" dirty="0"/>
              <a:t>يتعلق هذا المكون بمشاعر وعواطف الفرد تجاه موضوع أو شيء معين، فمعرفة الفرد أن شخصا معينا ظالما ومتسلطا تؤدي ان يكون له اتجاه سلبي ضد هذا الشخص ويتعاطف مع مرؤوسيه.</a:t>
            </a:r>
            <a:endParaRPr lang="en-US" sz="2800" dirty="0"/>
          </a:p>
          <a:p>
            <a:pPr algn="just" rtl="1" eaLnBrk="1" hangingPunct="1">
              <a:defRPr/>
            </a:pPr>
            <a:r>
              <a:rPr lang="ar-SA" sz="2800" b="1" u="sng" dirty="0"/>
              <a:t>3- المكون السلوكي</a:t>
            </a:r>
            <a:endParaRPr lang="en-US" sz="2800" dirty="0"/>
          </a:p>
          <a:p>
            <a:pPr marL="344488" indent="-344488" algn="just" rtl="1" eaLnBrk="1" hangingPunct="1">
              <a:buFont typeface="Wingdings" pitchFamily="2" charset="2"/>
              <a:buChar char="v"/>
              <a:defRPr/>
            </a:pPr>
            <a:r>
              <a:rPr lang="ar-SA" sz="2800" dirty="0"/>
              <a:t>يتعلق هذا المكون بميل الفرد للتصرف بشكل معين تجاه موقف معين، فبعد أن يتوافر للفرد معرفة بالموضوع، ويتكون لديه شعور ايجابي أو سلبي، عندئذ يصبح الفرد أكثر ميلا لأن يسلك سلوكا معينا تجاه هذا الموقف </a:t>
            </a:r>
            <a:br>
              <a:rPr lang="ar-SA" sz="2800" dirty="0"/>
            </a:br>
            <a:r>
              <a:rPr lang="ar-SA" sz="2800" dirty="0"/>
              <a:t>أو الفرد.</a:t>
            </a:r>
            <a:endParaRPr lang="en-US" sz="2800" dirty="0"/>
          </a:p>
          <a:p>
            <a:pPr marL="344488" indent="-344488" algn="just" rtl="1" eaLnBrk="1" hangingPunct="1">
              <a:buFont typeface="Wingdings" pitchFamily="2" charset="2"/>
              <a:buChar char="ü"/>
              <a:defRPr/>
            </a:pPr>
            <a:endParaRPr lang="en-US" sz="2800" dirty="0"/>
          </a:p>
          <a:p>
            <a:pPr marL="395288" indent="-395288" algn="just" rtl="1" eaLnBrk="1" hangingPunct="1">
              <a:defRPr/>
            </a:pPr>
            <a:endParaRPr lang="ar-SA" sz="2800" dirty="0"/>
          </a:p>
          <a:p>
            <a:pPr marL="395288" indent="-395288" algn="just" rtl="1" eaLnBrk="1" hangingPunct="1">
              <a:buFont typeface="Wingdings" pitchFamily="2" charset="2"/>
              <a:buChar char="v"/>
              <a:defRPr/>
            </a:pPr>
            <a:endParaRPr lang="en-US" sz="2800" dirty="0"/>
          </a:p>
        </p:txBody>
      </p:sp>
    </p:spTree>
    <p:extLst>
      <p:ext uri="{BB962C8B-B14F-4D97-AF65-F5344CB8AC3E}">
        <p14:creationId xmlns:p14="http://schemas.microsoft.com/office/powerpoint/2010/main" val="40335853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249B2EE-B49F-476C-BECC-DD94EE660D04}" type="slidenum">
              <a:rPr lang="ar-SA" altLang="ar-SA" sz="1200">
                <a:solidFill>
                  <a:schemeClr val="bg1"/>
                </a:solidFill>
              </a:rPr>
              <a:pPr>
                <a:spcBef>
                  <a:spcPct val="0"/>
                </a:spcBef>
                <a:buFontTx/>
                <a:buNone/>
              </a:pPr>
              <a:t>10</a:t>
            </a:fld>
            <a:endParaRPr lang="en-US" altLang="ar-SA" sz="1200">
              <a:solidFill>
                <a:schemeClr val="bg1"/>
              </a:solidFill>
            </a:endParaRPr>
          </a:p>
        </p:txBody>
      </p:sp>
      <p:sp>
        <p:nvSpPr>
          <p:cNvPr id="3" name="Rounded Rectangle 2"/>
          <p:cNvSpPr/>
          <p:nvPr/>
        </p:nvSpPr>
        <p:spPr>
          <a:xfrm>
            <a:off x="228600" y="1295400"/>
            <a:ext cx="9448800" cy="44196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marL="395288" indent="-395288" algn="just" rtl="1" eaLnBrk="1" hangingPunct="1">
              <a:buFont typeface="Wingdings" pitchFamily="2" charset="2"/>
              <a:buChar char="v"/>
              <a:defRPr/>
            </a:pPr>
            <a:endParaRPr lang="ar-SA" sz="2800" dirty="0"/>
          </a:p>
          <a:p>
            <a:pPr marL="514350" indent="-514350" algn="just" rtl="1" eaLnBrk="1" hangingPunct="1">
              <a:defRPr/>
            </a:pPr>
            <a:endParaRPr lang="ar-SA" sz="2800" b="1" dirty="0"/>
          </a:p>
          <a:p>
            <a:pPr marL="514350" indent="-514350" algn="just" rtl="1" eaLnBrk="1" hangingPunct="1">
              <a:defRPr/>
            </a:pPr>
            <a:endParaRPr lang="ar-SA" sz="2800" dirty="0"/>
          </a:p>
          <a:p>
            <a:pPr marL="514350" indent="-514350" algn="just" rtl="1" eaLnBrk="1" hangingPunct="1">
              <a:defRPr/>
            </a:pPr>
            <a:endParaRPr lang="ar-SA" sz="2800" dirty="0"/>
          </a:p>
          <a:p>
            <a:pPr marL="344488" indent="-344488" algn="just" rtl="1" eaLnBrk="1" hangingPunct="1">
              <a:buFont typeface="+mj-lt"/>
              <a:buAutoNum type="arabicPeriod"/>
              <a:defRPr/>
            </a:pPr>
            <a:r>
              <a:rPr lang="ar-SA" sz="2800" b="1" dirty="0"/>
              <a:t>وظيفة المنفعة: </a:t>
            </a:r>
            <a:r>
              <a:rPr lang="ar-SA" sz="2800" dirty="0"/>
              <a:t>حيث تلعب الاتجاهات دورا هاما في توجيه سلوك الفرد لاشباع رغباته وحاجاته، مثلا يسلك الفرد ذو الاتجاه الايجابي سلوكا وظيفيا يساعده في تحقيق طموحاته.</a:t>
            </a:r>
            <a:endParaRPr lang="en-US" sz="2800" dirty="0"/>
          </a:p>
          <a:p>
            <a:pPr marL="344488" indent="-344488" algn="just" rtl="1" eaLnBrk="1" hangingPunct="1">
              <a:buFont typeface="+mj-lt"/>
              <a:buAutoNum type="arabicPeriod"/>
              <a:defRPr/>
            </a:pPr>
            <a:r>
              <a:rPr lang="ar-SA" sz="2800" b="1" dirty="0"/>
              <a:t>وظيفة الدفاع عن الذات: </a:t>
            </a:r>
            <a:r>
              <a:rPr lang="ar-SA" sz="2800" dirty="0"/>
              <a:t>حيث يحمي الاتجاه الفرد من عمليات الإدانة الذاتية والقلق والتهديديات المختلفة.</a:t>
            </a:r>
            <a:endParaRPr lang="en-US" sz="2800" dirty="0"/>
          </a:p>
          <a:p>
            <a:pPr marL="344488" indent="-344488" algn="just" rtl="1" eaLnBrk="1" hangingPunct="1">
              <a:buFont typeface="+mj-lt"/>
              <a:buAutoNum type="arabicPeriod"/>
              <a:defRPr/>
            </a:pPr>
            <a:r>
              <a:rPr lang="ar-SA" sz="2800" b="1" dirty="0"/>
              <a:t>وظيفة التعبير عن القيمة:  </a:t>
            </a:r>
            <a:r>
              <a:rPr lang="ar-SA" sz="2800" dirty="0"/>
              <a:t>حيث تقدم الاتجاهات تعبيرا موجبا عن قيم الفرد وصورته الذهنية، الفرد الذي له اتجاه لللامركزية هو يعبر عن قيم الحرية والاستقلالية في العمل والانجاز.</a:t>
            </a:r>
            <a:endParaRPr lang="en-US" sz="2800" dirty="0"/>
          </a:p>
          <a:p>
            <a:pPr marL="344488" indent="-344488" algn="just" rtl="1" eaLnBrk="1" hangingPunct="1">
              <a:buFont typeface="+mj-lt"/>
              <a:buAutoNum type="arabicPeriod"/>
              <a:defRPr/>
            </a:pPr>
            <a:r>
              <a:rPr lang="ar-SA" sz="2800" b="1" dirty="0"/>
              <a:t>وظيفة المعرفة:  </a:t>
            </a:r>
            <a:r>
              <a:rPr lang="ar-SA" sz="2800" dirty="0"/>
              <a:t>حيث تساعد الاتجاهات في توفير معايير مرجعية لسلوكه، فالاتجاهات تجعل الفرد يهتم بمعلومات ويهمل معلومات </a:t>
            </a:r>
            <a:r>
              <a:rPr lang="ar-SA" sz="2800" dirty="0" err="1"/>
              <a:t>اخرى</a:t>
            </a:r>
            <a:r>
              <a:rPr lang="ar-SA" sz="2800" dirty="0"/>
              <a:t>. </a:t>
            </a:r>
            <a:endParaRPr lang="en-US" sz="2800" dirty="0"/>
          </a:p>
          <a:p>
            <a:pPr marL="344488" indent="-344488" algn="just" rtl="1" eaLnBrk="1" hangingPunct="1">
              <a:defRPr/>
            </a:pPr>
            <a:endParaRPr lang="en-US" sz="2800" dirty="0"/>
          </a:p>
          <a:p>
            <a:pPr marL="514350" indent="-514350" algn="just" rtl="1" eaLnBrk="1" hangingPunct="1">
              <a:buFontTx/>
              <a:buAutoNum type="arabicPeriod"/>
              <a:defRPr/>
            </a:pPr>
            <a:endParaRPr lang="en-US" sz="2800" dirty="0"/>
          </a:p>
          <a:p>
            <a:pPr marL="395288" indent="-395288" algn="just" rtl="1" eaLnBrk="1" hangingPunct="1">
              <a:defRPr/>
            </a:pPr>
            <a:endParaRPr lang="ar-SA" sz="2800" dirty="0"/>
          </a:p>
          <a:p>
            <a:pPr marL="395288" indent="-395288" algn="just" rtl="1" eaLnBrk="1" hangingPunct="1">
              <a:buFont typeface="Wingdings" pitchFamily="2" charset="2"/>
              <a:buChar char="v"/>
              <a:defRPr/>
            </a:pPr>
            <a:endParaRPr lang="en-US" sz="2800" dirty="0"/>
          </a:p>
        </p:txBody>
      </p:sp>
      <p:sp>
        <p:nvSpPr>
          <p:cNvPr id="4" name="Bevel 3"/>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ثالثا: </a:t>
            </a:r>
            <a:r>
              <a:rPr lang="ar-SA" sz="4400" b="1" dirty="0"/>
              <a:t>وظائف الاتجاهات</a:t>
            </a:r>
            <a:endParaRPr lang="ar-SA" sz="4400" b="1" dirty="0">
              <a:solidFill>
                <a:schemeClr val="tx1"/>
              </a:solidFill>
            </a:endParaRPr>
          </a:p>
        </p:txBody>
      </p:sp>
    </p:spTree>
    <p:extLst>
      <p:ext uri="{BB962C8B-B14F-4D97-AF65-F5344CB8AC3E}">
        <p14:creationId xmlns:p14="http://schemas.microsoft.com/office/powerpoint/2010/main" val="9668995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5AFA2E27-2E93-4678-BB24-375F6871D622}" type="slidenum">
              <a:rPr lang="ar-SA" altLang="ar-SA" sz="1200">
                <a:solidFill>
                  <a:schemeClr val="bg1"/>
                </a:solidFill>
              </a:rPr>
              <a:pPr algn="ctr">
                <a:spcBef>
                  <a:spcPct val="0"/>
                </a:spcBef>
                <a:buFontTx/>
                <a:buNone/>
              </a:pPr>
              <a:t>11</a:t>
            </a:fld>
            <a:endParaRPr lang="en-US" altLang="ar-SA" sz="1200">
              <a:solidFill>
                <a:schemeClr val="bg1"/>
              </a:solidFill>
            </a:endParaRPr>
          </a:p>
        </p:txBody>
      </p:sp>
      <p:graphicFrame>
        <p:nvGraphicFramePr>
          <p:cNvPr id="3" name="Diagram 2"/>
          <p:cNvGraphicFramePr/>
          <p:nvPr/>
        </p:nvGraphicFramePr>
        <p:xfrm>
          <a:off x="533400" y="1066800"/>
          <a:ext cx="9067800" cy="5173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Bevel 3"/>
          <p:cNvSpPr/>
          <p:nvPr/>
        </p:nvSpPr>
        <p:spPr>
          <a:xfrm>
            <a:off x="0" y="0"/>
            <a:ext cx="9906000"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رابعا: مصادر الاتجاهات</a:t>
            </a:r>
          </a:p>
        </p:txBody>
      </p:sp>
    </p:spTree>
    <p:extLst>
      <p:ext uri="{BB962C8B-B14F-4D97-AF65-F5344CB8AC3E}">
        <p14:creationId xmlns:p14="http://schemas.microsoft.com/office/powerpoint/2010/main" val="40744213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31BE80F7-053E-4CF4-9443-A610B10F8FD0}" type="slidenum">
              <a:rPr lang="ar-SA" altLang="ar-SA" sz="1200">
                <a:solidFill>
                  <a:schemeClr val="bg1"/>
                </a:solidFill>
              </a:rPr>
              <a:pPr algn="ctr">
                <a:spcBef>
                  <a:spcPct val="0"/>
                </a:spcBef>
                <a:buFontTx/>
                <a:buNone/>
              </a:pPr>
              <a:t>12</a:t>
            </a:fld>
            <a:endParaRPr lang="en-US" altLang="ar-SA" sz="1200" dirty="0">
              <a:solidFill>
                <a:schemeClr val="bg1"/>
              </a:solidFill>
            </a:endParaRPr>
          </a:p>
        </p:txBody>
      </p:sp>
      <p:sp>
        <p:nvSpPr>
          <p:cNvPr id="3" name="Rounded Rectangle 2"/>
          <p:cNvSpPr/>
          <p:nvPr/>
        </p:nvSpPr>
        <p:spPr>
          <a:xfrm>
            <a:off x="228600" y="1447800"/>
            <a:ext cx="8991600" cy="40386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marL="395288" indent="-395288" algn="just" rtl="1" eaLnBrk="1" hangingPunct="1">
              <a:buFont typeface="Wingdings" pitchFamily="2" charset="2"/>
              <a:buChar char="v"/>
              <a:defRPr/>
            </a:pPr>
            <a:endParaRPr lang="ar-SA" sz="2800" dirty="0"/>
          </a:p>
          <a:p>
            <a:pPr marL="344488" indent="-344488" algn="just" rtl="1" eaLnBrk="1" hangingPunct="1">
              <a:buFont typeface="Wingdings" pitchFamily="2" charset="2"/>
              <a:buChar char="v"/>
              <a:defRPr/>
            </a:pPr>
            <a:r>
              <a:rPr lang="ar-SA" sz="2800" dirty="0"/>
              <a:t>تتسم الاتجاهات بالثبات النسبي ولكنها قابلة للتغيير نتيجة تغير الظروف.</a:t>
            </a:r>
            <a:endParaRPr lang="en-US" sz="2800" dirty="0"/>
          </a:p>
          <a:p>
            <a:pPr marL="344488" indent="-344488" algn="just" rtl="1" eaLnBrk="1" hangingPunct="1">
              <a:buFont typeface="Wingdings" pitchFamily="2" charset="2"/>
              <a:buChar char="v"/>
              <a:defRPr/>
            </a:pPr>
            <a:r>
              <a:rPr lang="ar-SA" sz="2800" dirty="0"/>
              <a:t>يسهل تغيير الاتجاه عندما يكون ضعيفا أو غير واضح أو عندما تبرز اتجاهات جديدة أكثر قوة.</a:t>
            </a:r>
            <a:endParaRPr lang="en-US" sz="2800" dirty="0"/>
          </a:p>
          <a:p>
            <a:pPr marL="344488" indent="-344488" algn="just" rtl="1" eaLnBrk="1" hangingPunct="1">
              <a:buFont typeface="Wingdings" pitchFamily="2" charset="2"/>
              <a:buChar char="v"/>
              <a:defRPr/>
            </a:pPr>
            <a:r>
              <a:rPr lang="ar-SA" sz="2800" dirty="0"/>
              <a:t>يسهل تغيير اتجاهات الأفراد الأكثر مرونة في آرائهم وأفكارهم والذين يقبلون المناقشة والإقناع. </a:t>
            </a:r>
          </a:p>
          <a:p>
            <a:pPr marL="395288" indent="-395288" algn="just" rtl="1" eaLnBrk="1" hangingPunct="1">
              <a:buFont typeface="Wingdings" pitchFamily="2" charset="2"/>
              <a:buChar char="v"/>
              <a:defRPr/>
            </a:pPr>
            <a:endParaRPr lang="en-US" sz="2800" dirty="0"/>
          </a:p>
        </p:txBody>
      </p:sp>
      <p:sp>
        <p:nvSpPr>
          <p:cNvPr id="4" name="Bevel 3"/>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خامسا: </a:t>
            </a:r>
            <a:r>
              <a:rPr lang="ar-SA" sz="4400" b="1" dirty="0"/>
              <a:t>تغيير الاتجاهات</a:t>
            </a:r>
            <a:endParaRPr lang="ar-SA" sz="4400" b="1" dirty="0">
              <a:solidFill>
                <a:schemeClr val="tx1"/>
              </a:solidFill>
            </a:endParaRPr>
          </a:p>
        </p:txBody>
      </p:sp>
    </p:spTree>
    <p:extLst>
      <p:ext uri="{BB962C8B-B14F-4D97-AF65-F5344CB8AC3E}">
        <p14:creationId xmlns:p14="http://schemas.microsoft.com/office/powerpoint/2010/main" val="9772898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6A5FBD3D-6C52-4DFF-B473-7812ED022537}" type="slidenum">
              <a:rPr lang="ar-SA" altLang="ar-SA" sz="1200">
                <a:solidFill>
                  <a:schemeClr val="bg1"/>
                </a:solidFill>
              </a:rPr>
              <a:pPr algn="ctr">
                <a:spcBef>
                  <a:spcPct val="0"/>
                </a:spcBef>
                <a:buFontTx/>
                <a:buNone/>
              </a:pPr>
              <a:t>13</a:t>
            </a:fld>
            <a:endParaRPr lang="en-US" altLang="ar-SA" sz="1200" dirty="0">
              <a:solidFill>
                <a:schemeClr val="bg1"/>
              </a:solidFill>
            </a:endParaRPr>
          </a:p>
        </p:txBody>
      </p:sp>
      <p:sp>
        <p:nvSpPr>
          <p:cNvPr id="3" name="Rounded Rectangle 2"/>
          <p:cNvSpPr/>
          <p:nvPr/>
        </p:nvSpPr>
        <p:spPr>
          <a:xfrm>
            <a:off x="228600" y="1371600"/>
            <a:ext cx="9525000" cy="40386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marL="395288" indent="-395288" algn="just" rtl="1" eaLnBrk="1" hangingPunct="1">
              <a:buFont typeface="Wingdings" pitchFamily="2" charset="2"/>
              <a:buChar char="v"/>
              <a:defRPr/>
            </a:pPr>
            <a:endParaRPr lang="ar-SA" sz="2800" dirty="0"/>
          </a:p>
          <a:p>
            <a:pPr marL="395288" indent="-395288" algn="just" rtl="1" eaLnBrk="1" hangingPunct="1">
              <a:buFont typeface="Wingdings" pitchFamily="2" charset="2"/>
              <a:buChar char="v"/>
              <a:defRPr/>
            </a:pPr>
            <a:endParaRPr lang="ar-SA" sz="2800" dirty="0"/>
          </a:p>
          <a:p>
            <a:pPr marL="514350" indent="-514350" algn="r" rtl="1" eaLnBrk="1" hangingPunct="1">
              <a:buFont typeface="+mj-lt"/>
              <a:buAutoNum type="arabicPeriod"/>
              <a:defRPr/>
            </a:pPr>
            <a:r>
              <a:rPr lang="ar-SA" sz="2800" b="1" dirty="0"/>
              <a:t>تغيير الجماعة: </a:t>
            </a:r>
            <a:r>
              <a:rPr lang="ar-SA" sz="2800" dirty="0"/>
              <a:t>التي ينتمي إليها الفرد.</a:t>
            </a:r>
            <a:endParaRPr lang="en-US" sz="2800" dirty="0"/>
          </a:p>
          <a:p>
            <a:pPr marL="514350" indent="-514350" algn="just" rtl="1" eaLnBrk="1" hangingPunct="1">
              <a:buFont typeface="+mj-lt"/>
              <a:buAutoNum type="arabicPeriod"/>
              <a:defRPr/>
            </a:pPr>
            <a:r>
              <a:rPr lang="ar-SA" sz="2800" b="1" dirty="0"/>
              <a:t>تغيير معتقدات الفرد: </a:t>
            </a:r>
            <a:r>
              <a:rPr lang="ar-SA" sz="2800" dirty="0"/>
              <a:t>عن طريق تزويده بمعلومات جديدة، ويجب أن تكون المعلومات صحيحة وموثوقا بها لتغير أفكاره وبالتالي اتجاهاته.</a:t>
            </a:r>
            <a:endParaRPr lang="en-US" sz="2800" dirty="0"/>
          </a:p>
          <a:p>
            <a:pPr marL="514350" indent="-514350" algn="just" rtl="1" eaLnBrk="1" hangingPunct="1">
              <a:buFont typeface="+mj-lt"/>
              <a:buAutoNum type="arabicPeriod"/>
              <a:defRPr/>
            </a:pPr>
            <a:r>
              <a:rPr lang="ar-SA" sz="2800" b="1" dirty="0"/>
              <a:t>تغيير الموقف: </a:t>
            </a:r>
            <a:r>
              <a:rPr lang="ar-SA" sz="2800" dirty="0"/>
              <a:t>فتغير ظروف الفرد وانتقاله من مستوى لآخر يجعل اتجاهاته تتغير.</a:t>
            </a:r>
            <a:endParaRPr lang="en-US" sz="2800" dirty="0"/>
          </a:p>
          <a:p>
            <a:pPr marL="514350" indent="-514350" algn="just" rtl="1" eaLnBrk="1" hangingPunct="1">
              <a:buFont typeface="+mj-lt"/>
              <a:buAutoNum type="arabicPeriod"/>
              <a:defRPr/>
            </a:pPr>
            <a:r>
              <a:rPr lang="ar-SA" sz="2800" b="1" dirty="0"/>
              <a:t>إثارة المخاوف والشكوك: </a:t>
            </a:r>
            <a:r>
              <a:rPr lang="ar-SA" sz="2800" dirty="0"/>
              <a:t>إي إيجاد شعور بالخوف من شيء معين يساهم في تغيير الاتجاهات كتخويف الطبيب للمريض من التدخين.</a:t>
            </a:r>
            <a:endParaRPr lang="en-US" sz="2800" dirty="0"/>
          </a:p>
          <a:p>
            <a:pPr algn="just" rtl="1" eaLnBrk="1" hangingPunct="1">
              <a:defRPr/>
            </a:pPr>
            <a:r>
              <a:rPr lang="en-US" sz="2800" dirty="0"/>
              <a:t> </a:t>
            </a:r>
          </a:p>
          <a:p>
            <a:pPr marL="395288" indent="-395288" algn="just" rtl="1" eaLnBrk="1" hangingPunct="1">
              <a:defRPr/>
            </a:pPr>
            <a:endParaRPr lang="ar-SA" sz="2800" dirty="0"/>
          </a:p>
          <a:p>
            <a:pPr marL="395288" indent="-395288" algn="just" rtl="1" eaLnBrk="1" hangingPunct="1">
              <a:buFont typeface="Wingdings" pitchFamily="2" charset="2"/>
              <a:buChar char="v"/>
              <a:defRPr/>
            </a:pPr>
            <a:endParaRPr lang="en-US" sz="2800" dirty="0"/>
          </a:p>
        </p:txBody>
      </p:sp>
      <p:sp>
        <p:nvSpPr>
          <p:cNvPr id="4" name="Flowchart: Stored Data 7"/>
          <p:cNvSpPr/>
          <p:nvPr/>
        </p:nvSpPr>
        <p:spPr>
          <a:xfrm>
            <a:off x="4800600" y="457200"/>
            <a:ext cx="4495800" cy="6858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endParaRPr lang="ar-SA" sz="2800" b="1" u="sng" dirty="0">
              <a:solidFill>
                <a:schemeClr val="tx1"/>
              </a:solidFill>
            </a:endParaRPr>
          </a:p>
          <a:p>
            <a:pPr algn="r" rtl="1" eaLnBrk="1" hangingPunct="1">
              <a:defRPr/>
            </a:pPr>
            <a:r>
              <a:rPr lang="ar-SA" sz="2800" b="1" dirty="0"/>
              <a:t>طرق تغيير الاتجاهات</a:t>
            </a:r>
            <a:endParaRPr lang="en-US" sz="2800" dirty="0"/>
          </a:p>
          <a:p>
            <a:pPr algn="ctr" rtl="1" eaLnBrk="1" hangingPunct="1">
              <a:defRPr/>
            </a:pPr>
            <a:endParaRPr lang="ar-SA" sz="2800" b="1" dirty="0">
              <a:solidFill>
                <a:schemeClr val="tx1"/>
              </a:solidFill>
            </a:endParaRPr>
          </a:p>
        </p:txBody>
      </p:sp>
    </p:spTree>
    <p:extLst>
      <p:ext uri="{BB962C8B-B14F-4D97-AF65-F5344CB8AC3E}">
        <p14:creationId xmlns:p14="http://schemas.microsoft.com/office/powerpoint/2010/main" val="2549021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4AA95A07-1F9D-4FD4-A909-4E9FE124A8C3}" type="slidenum">
              <a:rPr lang="ar-SA" altLang="ar-SA" sz="1200">
                <a:solidFill>
                  <a:schemeClr val="bg1"/>
                </a:solidFill>
              </a:rPr>
              <a:pPr algn="ctr">
                <a:spcBef>
                  <a:spcPct val="0"/>
                </a:spcBef>
                <a:buFontTx/>
                <a:buNone/>
              </a:pPr>
              <a:t>14</a:t>
            </a:fld>
            <a:endParaRPr lang="en-US" altLang="ar-SA" sz="1200">
              <a:solidFill>
                <a:schemeClr val="bg1"/>
              </a:solidFill>
            </a:endParaRPr>
          </a:p>
        </p:txBody>
      </p:sp>
      <p:sp>
        <p:nvSpPr>
          <p:cNvPr id="3" name="Rounded Rectangle 2"/>
          <p:cNvSpPr/>
          <p:nvPr/>
        </p:nvSpPr>
        <p:spPr>
          <a:xfrm>
            <a:off x="228600" y="1371600"/>
            <a:ext cx="9525000" cy="40386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marL="395288" indent="-395288" algn="just" rtl="1" eaLnBrk="1" hangingPunct="1">
              <a:buFont typeface="Wingdings" pitchFamily="2" charset="2"/>
              <a:buChar char="v"/>
              <a:defRPr/>
            </a:pPr>
            <a:endParaRPr lang="ar-SA" sz="2800" dirty="0"/>
          </a:p>
          <a:p>
            <a:pPr marL="395288" indent="-395288" algn="just" rtl="1" eaLnBrk="1" hangingPunct="1">
              <a:buFont typeface="Wingdings" pitchFamily="2" charset="2"/>
              <a:buChar char="v"/>
              <a:defRPr/>
            </a:pPr>
            <a:endParaRPr lang="ar-SA" sz="2800" dirty="0"/>
          </a:p>
          <a:p>
            <a:pPr marL="463550" indent="-463550" algn="just" rtl="1" eaLnBrk="1" hangingPunct="1">
              <a:defRPr/>
            </a:pPr>
            <a:r>
              <a:rPr lang="ar-SA" sz="2800" b="1" dirty="0"/>
              <a:t>5- الاتصال المباشر بموضوع الاتجاه: </a:t>
            </a:r>
            <a:r>
              <a:rPr lang="ar-SA" sz="2800" dirty="0"/>
              <a:t>فهذا يسمح للفرد بالتعرف أكثر </a:t>
            </a:r>
            <a:br>
              <a:rPr lang="ar-SA" sz="2800" dirty="0"/>
            </a:br>
            <a:r>
              <a:rPr lang="ar-SA" sz="2800" dirty="0"/>
              <a:t>على جوانب عديدة يمكن أن تساهم في عملية تغيير الاتجاه.</a:t>
            </a:r>
            <a:endParaRPr lang="en-US" sz="2800" dirty="0"/>
          </a:p>
          <a:p>
            <a:pPr marL="463550" indent="-463550" algn="just" rtl="1" eaLnBrk="1" hangingPunct="1">
              <a:defRPr/>
            </a:pPr>
            <a:r>
              <a:rPr lang="ar-SA" sz="2800" b="1" dirty="0"/>
              <a:t>6- تأثير الأحداث الهامة: </a:t>
            </a:r>
            <a:r>
              <a:rPr lang="ar-SA" sz="2800" dirty="0"/>
              <a:t>مثل الأزمات والكوارث حيث تساهم في تغيير اتجاهات الأفراد.</a:t>
            </a:r>
            <a:endParaRPr lang="en-US" sz="2800" dirty="0"/>
          </a:p>
          <a:p>
            <a:pPr marL="463550" indent="-463550" algn="just" rtl="1" eaLnBrk="1" hangingPunct="1">
              <a:defRPr/>
            </a:pPr>
            <a:r>
              <a:rPr lang="ar-SA" sz="2800" b="1" dirty="0"/>
              <a:t>7- تأثير رأي الأغلبية والخبراء: </a:t>
            </a:r>
            <a:r>
              <a:rPr lang="ar-SA" sz="2800" dirty="0"/>
              <a:t>قد يساهم في تعديل الاتجاه وبالتالي السلوك.</a:t>
            </a:r>
            <a:endParaRPr lang="en-US" sz="2800" dirty="0"/>
          </a:p>
          <a:p>
            <a:pPr marL="463550" indent="-463550" algn="just" rtl="1" eaLnBrk="1" hangingPunct="1">
              <a:defRPr/>
            </a:pPr>
            <a:r>
              <a:rPr lang="ar-SA" sz="2800" b="1" dirty="0"/>
              <a:t>8- التغيير القسري في السلوك: </a:t>
            </a:r>
            <a:r>
              <a:rPr lang="ar-SA" sz="2800" dirty="0"/>
              <a:t>فقد يكون التغيير ايجابي أو سلبي .</a:t>
            </a:r>
            <a:endParaRPr lang="en-US" sz="2800" dirty="0"/>
          </a:p>
          <a:p>
            <a:pPr marL="463550" indent="-463550" algn="just" rtl="1" eaLnBrk="1" hangingPunct="1">
              <a:defRPr/>
            </a:pPr>
            <a:r>
              <a:rPr lang="en-US" sz="2800" dirty="0"/>
              <a:t> </a:t>
            </a:r>
          </a:p>
          <a:p>
            <a:pPr marL="395288" indent="-395288" algn="just" rtl="1" eaLnBrk="1" hangingPunct="1">
              <a:defRPr/>
            </a:pPr>
            <a:endParaRPr lang="ar-SA" sz="2800" dirty="0"/>
          </a:p>
          <a:p>
            <a:pPr marL="395288" indent="-395288" algn="just" rtl="1" eaLnBrk="1" hangingPunct="1">
              <a:buFont typeface="Wingdings" pitchFamily="2" charset="2"/>
              <a:buChar char="v"/>
              <a:defRPr/>
            </a:pPr>
            <a:endParaRPr lang="en-US" sz="2800" dirty="0"/>
          </a:p>
        </p:txBody>
      </p:sp>
    </p:spTree>
    <p:extLst>
      <p:ext uri="{BB962C8B-B14F-4D97-AF65-F5344CB8AC3E}">
        <p14:creationId xmlns:p14="http://schemas.microsoft.com/office/powerpoint/2010/main" val="31438934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18</TotalTime>
  <Words>564</Words>
  <Application>Microsoft Office PowerPoint</Application>
  <PresentationFormat>A4 Paper (210x297 mm)</PresentationFormat>
  <Paragraphs>143</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ae_AlMateen</vt:lpstr>
      <vt:lpstr>Arial</vt:lpstr>
      <vt:lpstr>AYM Wadiy S_U normal.</vt:lpstr>
      <vt:lpstr>Calibri</vt:lpstr>
      <vt:lpstr>Times New Roman</vt:lpstr>
      <vt:lpstr>Wingdings</vt:lpstr>
      <vt:lpstr>Office Theme</vt:lpstr>
      <vt:lpstr>PowerPoint Presentation</vt:lpstr>
      <vt:lpstr>المحاضرة السابعة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9</cp:revision>
  <dcterms:created xsi:type="dcterms:W3CDTF">2014-09-11T06:47:01Z</dcterms:created>
  <dcterms:modified xsi:type="dcterms:W3CDTF">2015-09-07T11:44:57Z</dcterms:modified>
</cp:coreProperties>
</file>