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2" r:id="rId2"/>
    <p:sldId id="313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4" autoAdjust="0"/>
  </p:normalViewPr>
  <p:slideViewPr>
    <p:cSldViewPr>
      <p:cViewPr varScale="1">
        <p:scale>
          <a:sx n="73" d="100"/>
          <a:sy n="73" d="100"/>
        </p:scale>
        <p:origin x="78" y="10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8CB743-DB51-449E-9267-B1E6ED74DFD2}" type="doc">
      <dgm:prSet loTypeId="urn:microsoft.com/office/officeart/2005/8/layout/cycle4#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55500817-D9E5-4DDA-97D6-673D1C0BEEF1}">
      <dgm:prSet phldrT="[Text]" custT="1"/>
      <dgm:spPr/>
      <dgm:t>
        <a:bodyPr/>
        <a:lstStyle/>
        <a:p>
          <a:pPr rtl="1"/>
          <a:r>
            <a:rPr lang="ar-SA" sz="3200" dirty="0">
              <a:solidFill>
                <a:schemeClr val="tx1"/>
              </a:solidFill>
            </a:rPr>
            <a:t>3- المستوى</a:t>
          </a:r>
        </a:p>
        <a:p>
          <a:pPr rtl="1"/>
          <a:r>
            <a:rPr lang="ar-SA" sz="3200" dirty="0">
              <a:solidFill>
                <a:schemeClr val="tx1"/>
              </a:solidFill>
            </a:rPr>
            <a:t> الحالي للاشباع</a:t>
          </a:r>
        </a:p>
      </dgm:t>
    </dgm:pt>
    <dgm:pt modelId="{124EB082-585B-4C83-95D7-B32141083A03}" type="parTrans" cxnId="{58E7B89E-6ADF-41D1-AF38-5326C2E12B30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A94DF5B5-9068-4119-9CF1-508CE0B52B2C}" type="sibTrans" cxnId="{58E7B89E-6ADF-41D1-AF38-5326C2E12B30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9FB6B4CF-FF55-4C07-9CFC-B850D2091C69}">
      <dgm:prSet phldrT="[Text]" custT="1"/>
      <dgm:spPr/>
      <dgm:t>
        <a:bodyPr/>
        <a:lstStyle/>
        <a:p>
          <a:pPr rtl="1"/>
          <a:r>
            <a:rPr lang="ar-SA" sz="3200" dirty="0">
              <a:solidFill>
                <a:schemeClr val="tx1"/>
              </a:solidFill>
            </a:rPr>
            <a:t>1- المستوى الحالي للطموح</a:t>
          </a:r>
        </a:p>
      </dgm:t>
    </dgm:pt>
    <dgm:pt modelId="{C5B1D53B-272D-4D6C-982C-9FBAEA30AB55}" type="parTrans" cxnId="{8CA4248B-E819-4D35-B6CB-E8DDCB550E9C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EDD35C61-B3FC-46EF-9135-0530DAE0169D}" type="sibTrans" cxnId="{8CA4248B-E819-4D35-B6CB-E8DDCB550E9C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CCD08F18-919D-47CD-BA02-1BD452B26834}">
      <dgm:prSet phldrT="[Text]" custT="1"/>
      <dgm:spPr/>
      <dgm:t>
        <a:bodyPr/>
        <a:lstStyle/>
        <a:p>
          <a:pPr rtl="1"/>
          <a:r>
            <a:rPr lang="ar-SA" sz="3200" dirty="0">
              <a:solidFill>
                <a:schemeClr val="tx1"/>
              </a:solidFill>
            </a:rPr>
            <a:t>2- الجهد المبذول</a:t>
          </a:r>
        </a:p>
      </dgm:t>
    </dgm:pt>
    <dgm:pt modelId="{7DE12589-2A9C-43ED-A6EB-785C2749355B}" type="parTrans" cxnId="{1419AFF1-09E9-4B13-BD88-300F00DA213F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9AB8BD57-9175-4B58-B87D-F017F059D507}" type="sibTrans" cxnId="{1419AFF1-09E9-4B13-BD88-300F00DA213F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D67562FE-C3E9-4C3B-83D2-A41729837850}">
      <dgm:prSet phldrT="[Text]" custT="1"/>
      <dgm:spPr/>
      <dgm:t>
        <a:bodyPr/>
        <a:lstStyle/>
        <a:p>
          <a:pPr rtl="1"/>
          <a:r>
            <a:rPr lang="ar-SA" sz="3200" dirty="0">
              <a:solidFill>
                <a:schemeClr val="tx1"/>
              </a:solidFill>
            </a:rPr>
            <a:t>4- قيمة توقعات الفرد من المكافاءت</a:t>
          </a:r>
        </a:p>
      </dgm:t>
    </dgm:pt>
    <dgm:pt modelId="{7D632D79-FE44-4E68-8666-974A59F7870E}" type="parTrans" cxnId="{10BB60B5-5DED-4FBA-9330-58BEDC8AC0EB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E06E00D0-6BD2-46FA-A2A4-D5C045310D9A}" type="sibTrans" cxnId="{10BB60B5-5DED-4FBA-9330-58BEDC8AC0EB}">
      <dgm:prSet/>
      <dgm:spPr/>
      <dgm:t>
        <a:bodyPr/>
        <a:lstStyle/>
        <a:p>
          <a:pPr rtl="1"/>
          <a:endParaRPr lang="ar-SA" sz="3200">
            <a:solidFill>
              <a:schemeClr val="tx1"/>
            </a:solidFill>
          </a:endParaRPr>
        </a:p>
      </dgm:t>
    </dgm:pt>
    <dgm:pt modelId="{B60F285F-FB5A-4E67-A353-33A96A0CD1E5}" type="pres">
      <dgm:prSet presAssocID="{958CB743-DB51-449E-9267-B1E6ED74DFD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2CDF77E-4742-46E6-833A-4E393AC4113E}" type="pres">
      <dgm:prSet presAssocID="{958CB743-DB51-449E-9267-B1E6ED74DFD2}" presName="children" presStyleCnt="0"/>
      <dgm:spPr/>
    </dgm:pt>
    <dgm:pt modelId="{BFCC5060-8789-40B0-9F02-E9DA21CFEFCD}" type="pres">
      <dgm:prSet presAssocID="{958CB743-DB51-449E-9267-B1E6ED74DFD2}" presName="childPlaceholder" presStyleCnt="0"/>
      <dgm:spPr/>
    </dgm:pt>
    <dgm:pt modelId="{35434B94-12C3-405F-B42F-A6DB0248FEFA}" type="pres">
      <dgm:prSet presAssocID="{958CB743-DB51-449E-9267-B1E6ED74DFD2}" presName="circle" presStyleCnt="0"/>
      <dgm:spPr/>
    </dgm:pt>
    <dgm:pt modelId="{DC21C293-9A6D-4D33-B712-AF14216832DF}" type="pres">
      <dgm:prSet presAssocID="{958CB743-DB51-449E-9267-B1E6ED74DFD2}" presName="quadrant1" presStyleLbl="node1" presStyleIdx="0" presStyleCnt="4" custScaleX="212452" custLinFactNeighborX="-33439" custLinFactNeighborY="-546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2299192-26A5-4942-99D9-70208E13D3C1}" type="pres">
      <dgm:prSet presAssocID="{958CB743-DB51-449E-9267-B1E6ED74DFD2}" presName="quadrant2" presStyleLbl="node1" presStyleIdx="1" presStyleCnt="4" custScaleX="205743" custScaleY="99999" custLinFactNeighborX="77987" custLinFactNeighborY="-546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C026598-9AD7-47DA-8B63-2CF391210566}" type="pres">
      <dgm:prSet presAssocID="{958CB743-DB51-449E-9267-B1E6ED74DFD2}" presName="quadrant3" presStyleLbl="node1" presStyleIdx="2" presStyleCnt="4" custScaleX="207159" custLinFactNeighborX="78695" custLinFactNeighborY="154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505AD9-FBC4-49DA-8AB3-E5CE02F77A73}" type="pres">
      <dgm:prSet presAssocID="{958CB743-DB51-449E-9267-B1E6ED74DFD2}" presName="quadrant4" presStyleLbl="node1" presStyleIdx="3" presStyleCnt="4" custScaleX="212933" custLinFactNeighborX="-33199" custLinFactNeighborY="154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179015-99A4-4A50-9ADB-8969148E4BF6}" type="pres">
      <dgm:prSet presAssocID="{958CB743-DB51-449E-9267-B1E6ED74DFD2}" presName="quadrantPlaceholder" presStyleCnt="0"/>
      <dgm:spPr/>
    </dgm:pt>
    <dgm:pt modelId="{CE8FDD06-7ACB-4609-A42E-2B0B7BFE463B}" type="pres">
      <dgm:prSet presAssocID="{958CB743-DB51-449E-9267-B1E6ED74DFD2}" presName="center1" presStyleLbl="fgShp" presStyleIdx="0" presStyleCnt="2" custLinFactNeighborX="77871" custLinFactNeighborY="-20513"/>
      <dgm:spPr/>
    </dgm:pt>
    <dgm:pt modelId="{1A60DA6C-6810-4393-A306-21A3A28BFEBE}" type="pres">
      <dgm:prSet presAssocID="{958CB743-DB51-449E-9267-B1E6ED74DFD2}" presName="center2" presStyleLbl="fgShp" presStyleIdx="1" presStyleCnt="2" custLinFactNeighborX="77871" custLinFactNeighborY="5128"/>
      <dgm:spPr/>
    </dgm:pt>
  </dgm:ptLst>
  <dgm:cxnLst>
    <dgm:cxn modelId="{1419AFF1-09E9-4B13-BD88-300F00DA213F}" srcId="{958CB743-DB51-449E-9267-B1E6ED74DFD2}" destId="{CCD08F18-919D-47CD-BA02-1BD452B26834}" srcOrd="2" destOrd="0" parTransId="{7DE12589-2A9C-43ED-A6EB-785C2749355B}" sibTransId="{9AB8BD57-9175-4B58-B87D-F017F059D507}"/>
    <dgm:cxn modelId="{349A7321-D4F6-443D-A50F-5757E4FC8A0E}" type="presOf" srcId="{D67562FE-C3E9-4C3B-83D2-A41729837850}" destId="{DB505AD9-FBC4-49DA-8AB3-E5CE02F77A73}" srcOrd="0" destOrd="0" presId="urn:microsoft.com/office/officeart/2005/8/layout/cycle4#1"/>
    <dgm:cxn modelId="{10BB60B5-5DED-4FBA-9330-58BEDC8AC0EB}" srcId="{958CB743-DB51-449E-9267-B1E6ED74DFD2}" destId="{D67562FE-C3E9-4C3B-83D2-A41729837850}" srcOrd="3" destOrd="0" parTransId="{7D632D79-FE44-4E68-8666-974A59F7870E}" sibTransId="{E06E00D0-6BD2-46FA-A2A4-D5C045310D9A}"/>
    <dgm:cxn modelId="{58E7B89E-6ADF-41D1-AF38-5326C2E12B30}" srcId="{958CB743-DB51-449E-9267-B1E6ED74DFD2}" destId="{55500817-D9E5-4DDA-97D6-673D1C0BEEF1}" srcOrd="0" destOrd="0" parTransId="{124EB082-585B-4C83-95D7-B32141083A03}" sibTransId="{A94DF5B5-9068-4119-9CF1-508CE0B52B2C}"/>
    <dgm:cxn modelId="{E51C5A96-1693-45DA-9EB3-2C842209D532}" type="presOf" srcId="{CCD08F18-919D-47CD-BA02-1BD452B26834}" destId="{2C026598-9AD7-47DA-8B63-2CF391210566}" srcOrd="0" destOrd="0" presId="urn:microsoft.com/office/officeart/2005/8/layout/cycle4#1"/>
    <dgm:cxn modelId="{E2BF259E-AD58-4D04-9969-63419B7148A4}" type="presOf" srcId="{55500817-D9E5-4DDA-97D6-673D1C0BEEF1}" destId="{DC21C293-9A6D-4D33-B712-AF14216832DF}" srcOrd="0" destOrd="0" presId="urn:microsoft.com/office/officeart/2005/8/layout/cycle4#1"/>
    <dgm:cxn modelId="{0D0833CD-DADF-4274-B22E-6968476C37DE}" type="presOf" srcId="{9FB6B4CF-FF55-4C07-9CFC-B850D2091C69}" destId="{92299192-26A5-4942-99D9-70208E13D3C1}" srcOrd="0" destOrd="0" presId="urn:microsoft.com/office/officeart/2005/8/layout/cycle4#1"/>
    <dgm:cxn modelId="{8CA4248B-E819-4D35-B6CB-E8DDCB550E9C}" srcId="{958CB743-DB51-449E-9267-B1E6ED74DFD2}" destId="{9FB6B4CF-FF55-4C07-9CFC-B850D2091C69}" srcOrd="1" destOrd="0" parTransId="{C5B1D53B-272D-4D6C-982C-9FBAEA30AB55}" sibTransId="{EDD35C61-B3FC-46EF-9135-0530DAE0169D}"/>
    <dgm:cxn modelId="{690778E1-9FF9-44EC-AE34-8C3F3F092FBF}" type="presOf" srcId="{958CB743-DB51-449E-9267-B1E6ED74DFD2}" destId="{B60F285F-FB5A-4E67-A353-33A96A0CD1E5}" srcOrd="0" destOrd="0" presId="urn:microsoft.com/office/officeart/2005/8/layout/cycle4#1"/>
    <dgm:cxn modelId="{1FA35229-6713-492F-BDB2-078BBD824EDE}" type="presParOf" srcId="{B60F285F-FB5A-4E67-A353-33A96A0CD1E5}" destId="{62CDF77E-4742-46E6-833A-4E393AC4113E}" srcOrd="0" destOrd="0" presId="urn:microsoft.com/office/officeart/2005/8/layout/cycle4#1"/>
    <dgm:cxn modelId="{58815A07-2F56-434B-AA27-DA62AEB98BF9}" type="presParOf" srcId="{62CDF77E-4742-46E6-833A-4E393AC4113E}" destId="{BFCC5060-8789-40B0-9F02-E9DA21CFEFCD}" srcOrd="0" destOrd="0" presId="urn:microsoft.com/office/officeart/2005/8/layout/cycle4#1"/>
    <dgm:cxn modelId="{F7670B92-FA04-4C11-9C5A-491B9DDDBF73}" type="presParOf" srcId="{B60F285F-FB5A-4E67-A353-33A96A0CD1E5}" destId="{35434B94-12C3-405F-B42F-A6DB0248FEFA}" srcOrd="1" destOrd="0" presId="urn:microsoft.com/office/officeart/2005/8/layout/cycle4#1"/>
    <dgm:cxn modelId="{A9673AB0-EC68-40D2-A6A0-968AE157563A}" type="presParOf" srcId="{35434B94-12C3-405F-B42F-A6DB0248FEFA}" destId="{DC21C293-9A6D-4D33-B712-AF14216832DF}" srcOrd="0" destOrd="0" presId="urn:microsoft.com/office/officeart/2005/8/layout/cycle4#1"/>
    <dgm:cxn modelId="{D082CD20-6EF2-49D9-9B2F-CEB038D3E899}" type="presParOf" srcId="{35434B94-12C3-405F-B42F-A6DB0248FEFA}" destId="{92299192-26A5-4942-99D9-70208E13D3C1}" srcOrd="1" destOrd="0" presId="urn:microsoft.com/office/officeart/2005/8/layout/cycle4#1"/>
    <dgm:cxn modelId="{B4E5245D-A6AC-4D16-908C-FE5979F0E579}" type="presParOf" srcId="{35434B94-12C3-405F-B42F-A6DB0248FEFA}" destId="{2C026598-9AD7-47DA-8B63-2CF391210566}" srcOrd="2" destOrd="0" presId="urn:microsoft.com/office/officeart/2005/8/layout/cycle4#1"/>
    <dgm:cxn modelId="{F7308DB2-6671-4650-814F-E57F26D9574F}" type="presParOf" srcId="{35434B94-12C3-405F-B42F-A6DB0248FEFA}" destId="{DB505AD9-FBC4-49DA-8AB3-E5CE02F77A73}" srcOrd="3" destOrd="0" presId="urn:microsoft.com/office/officeart/2005/8/layout/cycle4#1"/>
    <dgm:cxn modelId="{0EBF3329-77B0-414D-99E6-4E135FECFB85}" type="presParOf" srcId="{35434B94-12C3-405F-B42F-A6DB0248FEFA}" destId="{37179015-99A4-4A50-9ADB-8969148E4BF6}" srcOrd="4" destOrd="0" presId="urn:microsoft.com/office/officeart/2005/8/layout/cycle4#1"/>
    <dgm:cxn modelId="{BE39C971-A395-4BD4-855B-3FC668B2E8EF}" type="presParOf" srcId="{B60F285F-FB5A-4E67-A353-33A96A0CD1E5}" destId="{CE8FDD06-7ACB-4609-A42E-2B0B7BFE463B}" srcOrd="2" destOrd="0" presId="urn:microsoft.com/office/officeart/2005/8/layout/cycle4#1"/>
    <dgm:cxn modelId="{5FA8FFD6-0DDD-4944-BA38-FF81F0F7F767}" type="presParOf" srcId="{B60F285F-FB5A-4E67-A353-33A96A0CD1E5}" destId="{1A60DA6C-6810-4393-A306-21A3A28BFEBE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7E80D5-5625-4D78-8C2F-2371C9DE564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54FA59BE-5962-44BF-886C-B4605E688F2D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u="none" dirty="0"/>
            <a:t>1- </a:t>
          </a:r>
        </a:p>
        <a:p>
          <a:pPr rtl="1"/>
          <a:r>
            <a:rPr lang="ar-SA" sz="2400" b="1" u="none" dirty="0"/>
            <a:t>المجهود(كمية العمل):</a:t>
          </a:r>
        </a:p>
        <a:p>
          <a:pPr rtl="1"/>
          <a:r>
            <a:rPr lang="ar-SA" sz="2400" b="1" u="none" dirty="0"/>
            <a:t> أي مقدار الجهد المبذول من الفرد لاداء العمل</a:t>
          </a:r>
        </a:p>
      </dgm:t>
    </dgm:pt>
    <dgm:pt modelId="{6B073EA0-C4B9-44D7-B9F0-957C21BDD38C}" type="parTrans" cxnId="{34453531-1825-44F6-AE83-08D9DFEBC219}">
      <dgm:prSet/>
      <dgm:spPr/>
      <dgm:t>
        <a:bodyPr/>
        <a:lstStyle/>
        <a:p>
          <a:pPr rtl="1"/>
          <a:endParaRPr lang="ar-SA"/>
        </a:p>
      </dgm:t>
    </dgm:pt>
    <dgm:pt modelId="{4314A8A5-40E1-4650-B2BA-CDF942A3D3E7}" type="sibTrans" cxnId="{34453531-1825-44F6-AE83-08D9DFEBC219}">
      <dgm:prSet/>
      <dgm:spPr/>
      <dgm:t>
        <a:bodyPr/>
        <a:lstStyle/>
        <a:p>
          <a:pPr rtl="1"/>
          <a:endParaRPr lang="ar-SA"/>
        </a:p>
      </dgm:t>
    </dgm:pt>
    <dgm:pt modelId="{BCC0A6D2-555E-4CCC-B8CE-0CE303717EFA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u="none" dirty="0"/>
            <a:t>3- </a:t>
          </a:r>
          <a:r>
            <a:rPr lang="ar-SA" sz="2400" b="1" u="none" dirty="0" smtClean="0"/>
            <a:t>الاتجاه</a:t>
          </a:r>
          <a:r>
            <a:rPr lang="ar-SA" sz="2400" b="1" u="none" dirty="0"/>
            <a:t>: </a:t>
          </a:r>
          <a:endParaRPr lang="ar-SA" sz="2400" b="1" u="none" dirty="0" smtClean="0"/>
        </a:p>
        <a:p>
          <a:pPr rtl="1"/>
          <a:r>
            <a:rPr lang="ar-SA" sz="2400" b="1" u="none" dirty="0" smtClean="0"/>
            <a:t>أي </a:t>
          </a:r>
          <a:r>
            <a:rPr lang="ar-SA" sz="2400" b="1" u="none" dirty="0"/>
            <a:t>الهدف التي تحققه الدافعية(مصلحة المنظمة ومصلحة العاملين)</a:t>
          </a:r>
        </a:p>
      </dgm:t>
    </dgm:pt>
    <dgm:pt modelId="{EEA28F1C-75F6-4561-8E5E-891FFD1313E4}" type="parTrans" cxnId="{8A099220-66E5-45B4-BF1B-A23AEE2B4157}">
      <dgm:prSet/>
      <dgm:spPr/>
      <dgm:t>
        <a:bodyPr/>
        <a:lstStyle/>
        <a:p>
          <a:pPr rtl="1"/>
          <a:endParaRPr lang="ar-SA"/>
        </a:p>
      </dgm:t>
    </dgm:pt>
    <dgm:pt modelId="{55A95AAA-2D17-426F-8263-E20CCDE38D0A}" type="sibTrans" cxnId="{8A099220-66E5-45B4-BF1B-A23AEE2B4157}">
      <dgm:prSet/>
      <dgm:spPr/>
      <dgm:t>
        <a:bodyPr/>
        <a:lstStyle/>
        <a:p>
          <a:pPr rtl="1"/>
          <a:endParaRPr lang="ar-SA"/>
        </a:p>
      </dgm:t>
    </dgm:pt>
    <dgm:pt modelId="{62BE19DE-363F-45D4-9E39-C52B42FC524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600" b="1" u="none" dirty="0"/>
            <a:t>2</a:t>
          </a:r>
          <a:r>
            <a:rPr lang="ar-SA" sz="2400" b="1" u="none" dirty="0"/>
            <a:t>- </a:t>
          </a:r>
          <a:r>
            <a:rPr lang="ar-SA" sz="2400" b="1" u="none" dirty="0" smtClean="0"/>
            <a:t>المثابرة </a:t>
          </a:r>
          <a:r>
            <a:rPr lang="ar-SA" sz="2400" b="1" u="none" dirty="0"/>
            <a:t>والاصرار(نوعي العمل) </a:t>
          </a:r>
          <a:r>
            <a:rPr lang="ar-SA" sz="2400" b="1" u="none" dirty="0" smtClean="0"/>
            <a:t>على </a:t>
          </a:r>
          <a:r>
            <a:rPr lang="ar-SA" sz="2400" b="1" u="none" dirty="0"/>
            <a:t>بذل الجهد في العمل</a:t>
          </a:r>
        </a:p>
      </dgm:t>
    </dgm:pt>
    <dgm:pt modelId="{C815458B-E4E0-4907-BDBF-54F965DC22ED}" type="parTrans" cxnId="{CBB23F56-7F91-44C5-8D64-2CBC4DE9ED92}">
      <dgm:prSet/>
      <dgm:spPr/>
      <dgm:t>
        <a:bodyPr/>
        <a:lstStyle/>
        <a:p>
          <a:pPr rtl="1"/>
          <a:endParaRPr lang="ar-SA"/>
        </a:p>
      </dgm:t>
    </dgm:pt>
    <dgm:pt modelId="{12827B59-0D7E-44D2-9E3E-15B971861F7B}" type="sibTrans" cxnId="{CBB23F56-7F91-44C5-8D64-2CBC4DE9ED92}">
      <dgm:prSet/>
      <dgm:spPr/>
      <dgm:t>
        <a:bodyPr/>
        <a:lstStyle/>
        <a:p>
          <a:pPr rtl="1"/>
          <a:endParaRPr lang="ar-SA"/>
        </a:p>
      </dgm:t>
    </dgm:pt>
    <dgm:pt modelId="{C420EB39-B24A-4841-9652-C7F9EC65F064}" type="pres">
      <dgm:prSet presAssocID="{E37E80D5-5625-4D78-8C2F-2371C9DE5641}" presName="compositeShape" presStyleCnt="0">
        <dgm:presLayoutVars>
          <dgm:chMax val="7"/>
          <dgm:dir/>
          <dgm:resizeHandles val="exact"/>
        </dgm:presLayoutVars>
      </dgm:prSet>
      <dgm:spPr/>
    </dgm:pt>
    <dgm:pt modelId="{80D466F8-133F-4CFC-9276-A9EFA1627C37}" type="pres">
      <dgm:prSet presAssocID="{E37E80D5-5625-4D78-8C2F-2371C9DE5641}" presName="wedge1" presStyleLbl="node1" presStyleIdx="0" presStyleCnt="3" custScaleX="202250" custLinFactNeighborX="2283" custLinFactNeighborY="1030"/>
      <dgm:spPr/>
      <dgm:t>
        <a:bodyPr/>
        <a:lstStyle/>
        <a:p>
          <a:pPr rtl="1"/>
          <a:endParaRPr lang="ar-SA"/>
        </a:p>
      </dgm:t>
    </dgm:pt>
    <dgm:pt modelId="{5B3CD585-0A8E-49CC-9F87-E77E006B6153}" type="pres">
      <dgm:prSet presAssocID="{E37E80D5-5625-4D78-8C2F-2371C9DE5641}" presName="dummy1a" presStyleCnt="0"/>
      <dgm:spPr/>
    </dgm:pt>
    <dgm:pt modelId="{8052A270-B803-46E9-8702-FD12AB6C58CC}" type="pres">
      <dgm:prSet presAssocID="{E37E80D5-5625-4D78-8C2F-2371C9DE5641}" presName="dummy1b" presStyleCnt="0"/>
      <dgm:spPr/>
    </dgm:pt>
    <dgm:pt modelId="{91912CF6-C16D-4D30-8194-CB388A7BB909}" type="pres">
      <dgm:prSet presAssocID="{E37E80D5-5625-4D78-8C2F-2371C9DE564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4657B45-4EBB-426B-8800-7AD8A41CBF14}" type="pres">
      <dgm:prSet presAssocID="{E37E80D5-5625-4D78-8C2F-2371C9DE5641}" presName="wedge2" presStyleLbl="node1" presStyleIdx="1" presStyleCnt="3" custScaleX="170708" custScaleY="122888" custLinFactNeighborX="729" custLinFactNeighborY="1056"/>
      <dgm:spPr/>
      <dgm:t>
        <a:bodyPr/>
        <a:lstStyle/>
        <a:p>
          <a:pPr rtl="1"/>
          <a:endParaRPr lang="ar-SA"/>
        </a:p>
      </dgm:t>
    </dgm:pt>
    <dgm:pt modelId="{FAC644C2-017B-4CCD-B763-BEC1D367226F}" type="pres">
      <dgm:prSet presAssocID="{E37E80D5-5625-4D78-8C2F-2371C9DE5641}" presName="dummy2a" presStyleCnt="0"/>
      <dgm:spPr/>
    </dgm:pt>
    <dgm:pt modelId="{C15C9ABE-EA73-4B49-B979-F2252E0EABDB}" type="pres">
      <dgm:prSet presAssocID="{E37E80D5-5625-4D78-8C2F-2371C9DE5641}" presName="dummy2b" presStyleCnt="0"/>
      <dgm:spPr/>
    </dgm:pt>
    <dgm:pt modelId="{065B2A8E-2A7E-430A-8815-ADDC7F1C5C43}" type="pres">
      <dgm:prSet presAssocID="{E37E80D5-5625-4D78-8C2F-2371C9DE564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12379DC-A01E-4AE4-8D37-262B5E024BCF}" type="pres">
      <dgm:prSet presAssocID="{E37E80D5-5625-4D78-8C2F-2371C9DE5641}" presName="wedge3" presStyleLbl="node1" presStyleIdx="2" presStyleCnt="3" custScaleX="221250" custLinFactNeighborX="1178" custLinFactNeighborY="-192"/>
      <dgm:spPr/>
      <dgm:t>
        <a:bodyPr/>
        <a:lstStyle/>
        <a:p>
          <a:pPr rtl="1"/>
          <a:endParaRPr lang="ar-SA"/>
        </a:p>
      </dgm:t>
    </dgm:pt>
    <dgm:pt modelId="{29922B8E-7F55-4570-8D11-4410AA7251AB}" type="pres">
      <dgm:prSet presAssocID="{E37E80D5-5625-4D78-8C2F-2371C9DE5641}" presName="dummy3a" presStyleCnt="0"/>
      <dgm:spPr/>
    </dgm:pt>
    <dgm:pt modelId="{60651A6D-A5BA-4549-9730-C00996680667}" type="pres">
      <dgm:prSet presAssocID="{E37E80D5-5625-4D78-8C2F-2371C9DE5641}" presName="dummy3b" presStyleCnt="0"/>
      <dgm:spPr/>
    </dgm:pt>
    <dgm:pt modelId="{4A551F79-B329-474B-8F20-5819D9565240}" type="pres">
      <dgm:prSet presAssocID="{E37E80D5-5625-4D78-8C2F-2371C9DE564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BDC4E3-D110-4748-A620-CD53148F7B7F}" type="pres">
      <dgm:prSet presAssocID="{4314A8A5-40E1-4650-B2BA-CDF942A3D3E7}" presName="arrowWedge1" presStyleLbl="fgSibTrans2D1" presStyleIdx="0" presStyleCnt="3" custScaleX="197864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</dgm:pt>
    <dgm:pt modelId="{B4243472-AB6F-413C-971D-CC5963FD91E1}" type="pres">
      <dgm:prSet presAssocID="{12827B59-0D7E-44D2-9E3E-15B971861F7B}" presName="arrowWedge2" presStyleLbl="fgSibTrans2D1" presStyleIdx="1" presStyleCnt="3" custScaleX="173225" custScaleY="123903" custLinFactNeighborX="780" custLinFactNeighborY="-1284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</dgm:pt>
    <dgm:pt modelId="{1411777A-1BBA-49D1-AFB9-F3A1AD4F9B82}" type="pres">
      <dgm:prSet presAssocID="{55A95AAA-2D17-426F-8263-E20CCDE38D0A}" presName="arrowWedge3" presStyleLbl="fgSibTrans2D1" presStyleIdx="2" presStyleCnt="3" custScaleX="212967" custScaleY="95167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</dgm:pt>
  </dgm:ptLst>
  <dgm:cxnLst>
    <dgm:cxn modelId="{E2627E4D-D02F-4DE0-9D80-4C060CDD89C5}" type="presOf" srcId="{54FA59BE-5962-44BF-886C-B4605E688F2D}" destId="{91912CF6-C16D-4D30-8194-CB388A7BB909}" srcOrd="1" destOrd="0" presId="urn:microsoft.com/office/officeart/2005/8/layout/cycle8"/>
    <dgm:cxn modelId="{F44D81E4-4436-4625-9E94-8185AFC07FEF}" type="presOf" srcId="{BCC0A6D2-555E-4CCC-B8CE-0CE303717EFA}" destId="{4A551F79-B329-474B-8F20-5819D9565240}" srcOrd="1" destOrd="0" presId="urn:microsoft.com/office/officeart/2005/8/layout/cycle8"/>
    <dgm:cxn modelId="{8A099220-66E5-45B4-BF1B-A23AEE2B4157}" srcId="{E37E80D5-5625-4D78-8C2F-2371C9DE5641}" destId="{BCC0A6D2-555E-4CCC-B8CE-0CE303717EFA}" srcOrd="2" destOrd="0" parTransId="{EEA28F1C-75F6-4561-8E5E-891FFD1313E4}" sibTransId="{55A95AAA-2D17-426F-8263-E20CCDE38D0A}"/>
    <dgm:cxn modelId="{B9A9CEE9-67CC-4E2E-BAE2-30CBF9BA667C}" type="presOf" srcId="{E37E80D5-5625-4D78-8C2F-2371C9DE5641}" destId="{C420EB39-B24A-4841-9652-C7F9EC65F064}" srcOrd="0" destOrd="0" presId="urn:microsoft.com/office/officeart/2005/8/layout/cycle8"/>
    <dgm:cxn modelId="{D2EBE052-3DFD-4AAC-9EA2-59BD66498EC9}" type="presOf" srcId="{62BE19DE-363F-45D4-9E39-C52B42FC5242}" destId="{14657B45-4EBB-426B-8800-7AD8A41CBF14}" srcOrd="0" destOrd="0" presId="urn:microsoft.com/office/officeart/2005/8/layout/cycle8"/>
    <dgm:cxn modelId="{34453531-1825-44F6-AE83-08D9DFEBC219}" srcId="{E37E80D5-5625-4D78-8C2F-2371C9DE5641}" destId="{54FA59BE-5962-44BF-886C-B4605E688F2D}" srcOrd="0" destOrd="0" parTransId="{6B073EA0-C4B9-44D7-B9F0-957C21BDD38C}" sibTransId="{4314A8A5-40E1-4650-B2BA-CDF942A3D3E7}"/>
    <dgm:cxn modelId="{09F40E05-AA02-48E5-879F-991A48545C17}" type="presOf" srcId="{BCC0A6D2-555E-4CCC-B8CE-0CE303717EFA}" destId="{A12379DC-A01E-4AE4-8D37-262B5E024BCF}" srcOrd="0" destOrd="0" presId="urn:microsoft.com/office/officeart/2005/8/layout/cycle8"/>
    <dgm:cxn modelId="{A560A480-7CDC-44B7-940A-F12A05E92587}" type="presOf" srcId="{62BE19DE-363F-45D4-9E39-C52B42FC5242}" destId="{065B2A8E-2A7E-430A-8815-ADDC7F1C5C43}" srcOrd="1" destOrd="0" presId="urn:microsoft.com/office/officeart/2005/8/layout/cycle8"/>
    <dgm:cxn modelId="{D1430719-D277-4F1D-89E7-341D58716AEB}" type="presOf" srcId="{54FA59BE-5962-44BF-886C-B4605E688F2D}" destId="{80D466F8-133F-4CFC-9276-A9EFA1627C37}" srcOrd="0" destOrd="0" presId="urn:microsoft.com/office/officeart/2005/8/layout/cycle8"/>
    <dgm:cxn modelId="{CBB23F56-7F91-44C5-8D64-2CBC4DE9ED92}" srcId="{E37E80D5-5625-4D78-8C2F-2371C9DE5641}" destId="{62BE19DE-363F-45D4-9E39-C52B42FC5242}" srcOrd="1" destOrd="0" parTransId="{C815458B-E4E0-4907-BDBF-54F965DC22ED}" sibTransId="{12827B59-0D7E-44D2-9E3E-15B971861F7B}"/>
    <dgm:cxn modelId="{0328C8FA-923F-4ECF-8436-587CB8F5E9AD}" type="presParOf" srcId="{C420EB39-B24A-4841-9652-C7F9EC65F064}" destId="{80D466F8-133F-4CFC-9276-A9EFA1627C37}" srcOrd="0" destOrd="0" presId="urn:microsoft.com/office/officeart/2005/8/layout/cycle8"/>
    <dgm:cxn modelId="{AA6EF0AB-F54A-4909-83A3-0948CD1B7A7A}" type="presParOf" srcId="{C420EB39-B24A-4841-9652-C7F9EC65F064}" destId="{5B3CD585-0A8E-49CC-9F87-E77E006B6153}" srcOrd="1" destOrd="0" presId="urn:microsoft.com/office/officeart/2005/8/layout/cycle8"/>
    <dgm:cxn modelId="{6FA6AE36-05C5-4FD5-9698-4AAE63E2EEC3}" type="presParOf" srcId="{C420EB39-B24A-4841-9652-C7F9EC65F064}" destId="{8052A270-B803-46E9-8702-FD12AB6C58CC}" srcOrd="2" destOrd="0" presId="urn:microsoft.com/office/officeart/2005/8/layout/cycle8"/>
    <dgm:cxn modelId="{B1646D4B-8BE7-49C0-9AA7-BCA8276498CD}" type="presParOf" srcId="{C420EB39-B24A-4841-9652-C7F9EC65F064}" destId="{91912CF6-C16D-4D30-8194-CB388A7BB909}" srcOrd="3" destOrd="0" presId="urn:microsoft.com/office/officeart/2005/8/layout/cycle8"/>
    <dgm:cxn modelId="{8DAA937A-9747-441C-9B13-624618E8A506}" type="presParOf" srcId="{C420EB39-B24A-4841-9652-C7F9EC65F064}" destId="{14657B45-4EBB-426B-8800-7AD8A41CBF14}" srcOrd="4" destOrd="0" presId="urn:microsoft.com/office/officeart/2005/8/layout/cycle8"/>
    <dgm:cxn modelId="{82005878-AB41-48F5-BB27-AAE52CFC8C4A}" type="presParOf" srcId="{C420EB39-B24A-4841-9652-C7F9EC65F064}" destId="{FAC644C2-017B-4CCD-B763-BEC1D367226F}" srcOrd="5" destOrd="0" presId="urn:microsoft.com/office/officeart/2005/8/layout/cycle8"/>
    <dgm:cxn modelId="{548A99B9-DED3-4DB7-9AB8-41683FD5CCAA}" type="presParOf" srcId="{C420EB39-B24A-4841-9652-C7F9EC65F064}" destId="{C15C9ABE-EA73-4B49-B979-F2252E0EABDB}" srcOrd="6" destOrd="0" presId="urn:microsoft.com/office/officeart/2005/8/layout/cycle8"/>
    <dgm:cxn modelId="{D9507074-DD71-4DBB-8D32-18D2DE822B82}" type="presParOf" srcId="{C420EB39-B24A-4841-9652-C7F9EC65F064}" destId="{065B2A8E-2A7E-430A-8815-ADDC7F1C5C43}" srcOrd="7" destOrd="0" presId="urn:microsoft.com/office/officeart/2005/8/layout/cycle8"/>
    <dgm:cxn modelId="{BE61F0DC-DA46-4AEF-92E2-BFA148A65D5D}" type="presParOf" srcId="{C420EB39-B24A-4841-9652-C7F9EC65F064}" destId="{A12379DC-A01E-4AE4-8D37-262B5E024BCF}" srcOrd="8" destOrd="0" presId="urn:microsoft.com/office/officeart/2005/8/layout/cycle8"/>
    <dgm:cxn modelId="{1AC3DF27-6DDF-4981-9843-A13797A81EB7}" type="presParOf" srcId="{C420EB39-B24A-4841-9652-C7F9EC65F064}" destId="{29922B8E-7F55-4570-8D11-4410AA7251AB}" srcOrd="9" destOrd="0" presId="urn:microsoft.com/office/officeart/2005/8/layout/cycle8"/>
    <dgm:cxn modelId="{618562D2-2D07-45EF-A941-A0BF509908B1}" type="presParOf" srcId="{C420EB39-B24A-4841-9652-C7F9EC65F064}" destId="{60651A6D-A5BA-4549-9730-C00996680667}" srcOrd="10" destOrd="0" presId="urn:microsoft.com/office/officeart/2005/8/layout/cycle8"/>
    <dgm:cxn modelId="{ED424B1E-B59E-4CC6-972E-418A0D5183B0}" type="presParOf" srcId="{C420EB39-B24A-4841-9652-C7F9EC65F064}" destId="{4A551F79-B329-474B-8F20-5819D9565240}" srcOrd="11" destOrd="0" presId="urn:microsoft.com/office/officeart/2005/8/layout/cycle8"/>
    <dgm:cxn modelId="{2CDA3C8B-EF7B-40DC-B654-C2D325D322C6}" type="presParOf" srcId="{C420EB39-B24A-4841-9652-C7F9EC65F064}" destId="{5FBDC4E3-D110-4748-A620-CD53148F7B7F}" srcOrd="12" destOrd="0" presId="urn:microsoft.com/office/officeart/2005/8/layout/cycle8"/>
    <dgm:cxn modelId="{F31F59E2-FACA-4658-9AA8-C54C0558B9AA}" type="presParOf" srcId="{C420EB39-B24A-4841-9652-C7F9EC65F064}" destId="{B4243472-AB6F-413C-971D-CC5963FD91E1}" srcOrd="13" destOrd="0" presId="urn:microsoft.com/office/officeart/2005/8/layout/cycle8"/>
    <dgm:cxn modelId="{06DCE66B-5651-47A2-A242-0F64E93CF35F}" type="presParOf" srcId="{C420EB39-B24A-4841-9652-C7F9EC65F064}" destId="{1411777A-1BBA-49D1-AFB9-F3A1AD4F9B82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959B5A-C2D3-406D-920A-4DB542D28AA8}" type="doc">
      <dgm:prSet loTypeId="urn:microsoft.com/office/officeart/2005/8/layout/hierarchy5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D02DE5C-B769-46A4-9CED-A15BB58CB83B}">
      <dgm:prSet phldrT="[Text]"/>
      <dgm:spPr/>
      <dgm:t>
        <a:bodyPr/>
        <a:lstStyle/>
        <a:p>
          <a:pPr rtl="1"/>
          <a:r>
            <a:rPr lang="ar-SA" dirty="0" smtClean="0"/>
            <a:t>1-</a:t>
          </a:r>
        </a:p>
        <a:p>
          <a:pPr rtl="1"/>
          <a:r>
            <a:rPr lang="ar-SA" dirty="0" smtClean="0"/>
            <a:t>نظريات </a:t>
          </a:r>
          <a:r>
            <a:rPr lang="ar-SA" dirty="0"/>
            <a:t>المحتوى للدافعية</a:t>
          </a:r>
        </a:p>
      </dgm:t>
    </dgm:pt>
    <dgm:pt modelId="{D87A9310-3CD2-404B-868B-450414A225B9}" type="parTrans" cxnId="{271B373F-0F0F-42A0-9B77-8A0EEDEA391C}">
      <dgm:prSet/>
      <dgm:spPr/>
      <dgm:t>
        <a:bodyPr/>
        <a:lstStyle/>
        <a:p>
          <a:pPr rtl="1"/>
          <a:endParaRPr lang="ar-SA"/>
        </a:p>
      </dgm:t>
    </dgm:pt>
    <dgm:pt modelId="{78173F70-A299-4DCA-B10A-8659C9FBC38E}" type="sibTrans" cxnId="{271B373F-0F0F-42A0-9B77-8A0EEDEA391C}">
      <dgm:prSet/>
      <dgm:spPr/>
      <dgm:t>
        <a:bodyPr/>
        <a:lstStyle/>
        <a:p>
          <a:pPr rtl="1"/>
          <a:endParaRPr lang="ar-SA"/>
        </a:p>
      </dgm:t>
    </dgm:pt>
    <dgm:pt modelId="{2357DA6C-F5F3-44B2-BF2A-99B414D9C2C9}">
      <dgm:prSet phldrT="[Text]"/>
      <dgm:spPr/>
      <dgm:t>
        <a:bodyPr/>
        <a:lstStyle/>
        <a:p>
          <a:pPr rtl="1"/>
          <a:r>
            <a:rPr lang="ar-SA" dirty="0"/>
            <a:t>نظرية سلم الحاجات لماسلو</a:t>
          </a:r>
        </a:p>
      </dgm:t>
    </dgm:pt>
    <dgm:pt modelId="{65A68393-9BC6-49CF-855F-84C687743AF4}" type="parTrans" cxnId="{9FD69D40-EBB9-4DFF-B9C7-083EB0ABD6B4}">
      <dgm:prSet/>
      <dgm:spPr/>
      <dgm:t>
        <a:bodyPr/>
        <a:lstStyle/>
        <a:p>
          <a:pPr rtl="1"/>
          <a:endParaRPr lang="ar-SA"/>
        </a:p>
      </dgm:t>
    </dgm:pt>
    <dgm:pt modelId="{1A887A9B-D83E-4B43-AC14-C90584F1FCFA}" type="sibTrans" cxnId="{9FD69D40-EBB9-4DFF-B9C7-083EB0ABD6B4}">
      <dgm:prSet/>
      <dgm:spPr/>
      <dgm:t>
        <a:bodyPr/>
        <a:lstStyle/>
        <a:p>
          <a:pPr rtl="1"/>
          <a:endParaRPr lang="ar-SA"/>
        </a:p>
      </dgm:t>
    </dgm:pt>
    <dgm:pt modelId="{261D4BD9-8B19-4FF5-806C-8718CBCAFA0F}">
      <dgm:prSet phldrT="[Text]"/>
      <dgm:spPr/>
      <dgm:t>
        <a:bodyPr/>
        <a:lstStyle/>
        <a:p>
          <a:pPr rtl="1"/>
          <a:r>
            <a:rPr lang="ar-SA" dirty="0"/>
            <a:t>نظرية دافع الانجاز </a:t>
          </a:r>
          <a:r>
            <a:rPr lang="ar-SA" dirty="0" smtClean="0"/>
            <a:t>لماكليلاند</a:t>
          </a:r>
        </a:p>
      </dgm:t>
    </dgm:pt>
    <dgm:pt modelId="{F495A36E-82B9-4985-A376-F21CCB4510E8}" type="parTrans" cxnId="{86DC611F-169A-4390-85C3-BBCE83BCFE5E}">
      <dgm:prSet/>
      <dgm:spPr/>
      <dgm:t>
        <a:bodyPr/>
        <a:lstStyle/>
        <a:p>
          <a:pPr rtl="1"/>
          <a:endParaRPr lang="ar-SA"/>
        </a:p>
      </dgm:t>
    </dgm:pt>
    <dgm:pt modelId="{2D431BC0-9852-47BA-BCB9-465EC3B8670F}" type="sibTrans" cxnId="{86DC611F-169A-4390-85C3-BBCE83BCFE5E}">
      <dgm:prSet/>
      <dgm:spPr/>
      <dgm:t>
        <a:bodyPr/>
        <a:lstStyle/>
        <a:p>
          <a:pPr rtl="1"/>
          <a:endParaRPr lang="ar-SA"/>
        </a:p>
      </dgm:t>
    </dgm:pt>
    <dgm:pt modelId="{CC1205FD-22C8-4338-94B3-25CFC97CBA52}">
      <dgm:prSet phldrT="[Text]"/>
      <dgm:spPr/>
      <dgm:t>
        <a:bodyPr/>
        <a:lstStyle/>
        <a:p>
          <a:pPr rtl="1"/>
          <a:r>
            <a:rPr lang="ar-SA" dirty="0"/>
            <a:t>نظرية العاملين </a:t>
          </a:r>
          <a:r>
            <a:rPr lang="ar-SA" dirty="0" smtClean="0"/>
            <a:t>لهيرزبرغ</a:t>
          </a:r>
        </a:p>
      </dgm:t>
    </dgm:pt>
    <dgm:pt modelId="{B71703D7-76A1-4469-8A1E-789EF827CA13}" type="parTrans" cxnId="{7B4F3CFB-940C-4801-9EFA-AE3E734EBC6E}">
      <dgm:prSet/>
      <dgm:spPr/>
      <dgm:t>
        <a:bodyPr/>
        <a:lstStyle/>
        <a:p>
          <a:pPr rtl="1"/>
          <a:endParaRPr lang="ar-SA"/>
        </a:p>
      </dgm:t>
    </dgm:pt>
    <dgm:pt modelId="{66DB05CF-83BE-4C3B-B9A9-0D1839735E9D}" type="sibTrans" cxnId="{7B4F3CFB-940C-4801-9EFA-AE3E734EBC6E}">
      <dgm:prSet/>
      <dgm:spPr/>
      <dgm:t>
        <a:bodyPr/>
        <a:lstStyle/>
        <a:p>
          <a:pPr rtl="1"/>
          <a:endParaRPr lang="ar-SA"/>
        </a:p>
      </dgm:t>
    </dgm:pt>
    <dgm:pt modelId="{4192A890-990A-4EBE-B40E-9BFDED99953E}" type="pres">
      <dgm:prSet presAssocID="{CF959B5A-C2D3-406D-920A-4DB542D28AA8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6A03F3B-616A-4A10-8EC3-40C089FC95B2}" type="pres">
      <dgm:prSet presAssocID="{CF959B5A-C2D3-406D-920A-4DB542D28AA8}" presName="hierFlow" presStyleCnt="0"/>
      <dgm:spPr/>
    </dgm:pt>
    <dgm:pt modelId="{FE58572A-6502-4C8E-8DD2-07CF320B3496}" type="pres">
      <dgm:prSet presAssocID="{CF959B5A-C2D3-406D-920A-4DB542D28AA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40D25CD-4716-4FAE-8857-6218A344E939}" type="pres">
      <dgm:prSet presAssocID="{2D02DE5C-B769-46A4-9CED-A15BB58CB83B}" presName="Name17" presStyleCnt="0"/>
      <dgm:spPr/>
    </dgm:pt>
    <dgm:pt modelId="{75CEDF2B-BE2D-491E-BAEC-7C93087F9815}" type="pres">
      <dgm:prSet presAssocID="{2D02DE5C-B769-46A4-9CED-A15BB58CB83B}" presName="level1Shape" presStyleLbl="node0" presStyleIdx="0" presStyleCnt="1" custScaleX="61320" custScaleY="24949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B48D0F6-557D-429D-BCF9-1006F7292CD4}" type="pres">
      <dgm:prSet presAssocID="{2D02DE5C-B769-46A4-9CED-A15BB58CB83B}" presName="hierChild2" presStyleCnt="0"/>
      <dgm:spPr/>
    </dgm:pt>
    <dgm:pt modelId="{BB543308-F8E7-411F-AE1E-AD117607F8D2}" type="pres">
      <dgm:prSet presAssocID="{65A68393-9BC6-49CF-855F-84C687743AF4}" presName="Name25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889328A8-BC69-4420-AB58-A85A6AFEB208}" type="pres">
      <dgm:prSet presAssocID="{65A68393-9BC6-49CF-855F-84C687743AF4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F6895703-3F8C-4A07-BE30-91793234767D}" type="pres">
      <dgm:prSet presAssocID="{2357DA6C-F5F3-44B2-BF2A-99B414D9C2C9}" presName="Name30" presStyleCnt="0"/>
      <dgm:spPr/>
    </dgm:pt>
    <dgm:pt modelId="{64E79652-641C-4FA7-9B3B-90E2CF7415AE}" type="pres">
      <dgm:prSet presAssocID="{2357DA6C-F5F3-44B2-BF2A-99B414D9C2C9}" presName="level2Shape" presStyleLbl="node2" presStyleIdx="0" presStyleCnt="3" custScaleX="277176"/>
      <dgm:spPr/>
      <dgm:t>
        <a:bodyPr/>
        <a:lstStyle/>
        <a:p>
          <a:pPr rtl="1"/>
          <a:endParaRPr lang="ar-SA"/>
        </a:p>
      </dgm:t>
    </dgm:pt>
    <dgm:pt modelId="{29C172E7-DADC-4BFA-9842-5D4D58E90738}" type="pres">
      <dgm:prSet presAssocID="{2357DA6C-F5F3-44B2-BF2A-99B414D9C2C9}" presName="hierChild3" presStyleCnt="0"/>
      <dgm:spPr/>
    </dgm:pt>
    <dgm:pt modelId="{23BFF7DC-81B8-4D5B-A880-0706C8FF6ECC}" type="pres">
      <dgm:prSet presAssocID="{B71703D7-76A1-4469-8A1E-789EF827CA13}" presName="Name25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CB49B783-475D-4F2F-B188-0A5067EF5D6E}" type="pres">
      <dgm:prSet presAssocID="{B71703D7-76A1-4469-8A1E-789EF827CA13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903451C8-69E9-49D1-B88E-E9047C900EC0}" type="pres">
      <dgm:prSet presAssocID="{CC1205FD-22C8-4338-94B3-25CFC97CBA52}" presName="Name30" presStyleCnt="0"/>
      <dgm:spPr/>
    </dgm:pt>
    <dgm:pt modelId="{694E8110-2440-40F8-BFB6-69C3A98CC533}" type="pres">
      <dgm:prSet presAssocID="{CC1205FD-22C8-4338-94B3-25CFC97CBA52}" presName="level2Shape" presStyleLbl="node2" presStyleIdx="1" presStyleCnt="3" custScaleX="277177"/>
      <dgm:spPr/>
      <dgm:t>
        <a:bodyPr/>
        <a:lstStyle/>
        <a:p>
          <a:pPr rtl="1"/>
          <a:endParaRPr lang="ar-SA"/>
        </a:p>
      </dgm:t>
    </dgm:pt>
    <dgm:pt modelId="{97660078-0638-4483-83BF-9C5277960878}" type="pres">
      <dgm:prSet presAssocID="{CC1205FD-22C8-4338-94B3-25CFC97CBA52}" presName="hierChild3" presStyleCnt="0"/>
      <dgm:spPr/>
    </dgm:pt>
    <dgm:pt modelId="{4EA35384-9D37-45B2-A331-76E5818F9992}" type="pres">
      <dgm:prSet presAssocID="{F495A36E-82B9-4985-A376-F21CCB4510E8}" presName="Name25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43338EAD-72AF-40AB-B387-3058055E5149}" type="pres">
      <dgm:prSet presAssocID="{F495A36E-82B9-4985-A376-F21CCB4510E8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0CEB1166-A710-4579-8F3E-4BC437EEC552}" type="pres">
      <dgm:prSet presAssocID="{261D4BD9-8B19-4FF5-806C-8718CBCAFA0F}" presName="Name30" presStyleCnt="0"/>
      <dgm:spPr/>
    </dgm:pt>
    <dgm:pt modelId="{AA4BFEAD-A318-4C23-85D5-6EE0477485DF}" type="pres">
      <dgm:prSet presAssocID="{261D4BD9-8B19-4FF5-806C-8718CBCAFA0F}" presName="level2Shape" presStyleLbl="node2" presStyleIdx="2" presStyleCnt="3" custScaleX="278706"/>
      <dgm:spPr/>
      <dgm:t>
        <a:bodyPr/>
        <a:lstStyle/>
        <a:p>
          <a:pPr rtl="1"/>
          <a:endParaRPr lang="ar-SA"/>
        </a:p>
      </dgm:t>
    </dgm:pt>
    <dgm:pt modelId="{0D2543DA-731C-407A-8B19-EA0DC33D9876}" type="pres">
      <dgm:prSet presAssocID="{261D4BD9-8B19-4FF5-806C-8718CBCAFA0F}" presName="hierChild3" presStyleCnt="0"/>
      <dgm:spPr/>
    </dgm:pt>
    <dgm:pt modelId="{B1F45195-6565-40D9-949F-315A11AEB9FA}" type="pres">
      <dgm:prSet presAssocID="{CF959B5A-C2D3-406D-920A-4DB542D28AA8}" presName="bgShapesFlow" presStyleCnt="0"/>
      <dgm:spPr/>
    </dgm:pt>
  </dgm:ptLst>
  <dgm:cxnLst>
    <dgm:cxn modelId="{9FEDC015-80F9-41B8-9A55-BD5A7A30B298}" type="presOf" srcId="{261D4BD9-8B19-4FF5-806C-8718CBCAFA0F}" destId="{AA4BFEAD-A318-4C23-85D5-6EE0477485DF}" srcOrd="0" destOrd="0" presId="urn:microsoft.com/office/officeart/2005/8/layout/hierarchy5"/>
    <dgm:cxn modelId="{F1BE8A71-56E7-43A8-AAA0-F52B1EBF9E30}" type="presOf" srcId="{2357DA6C-F5F3-44B2-BF2A-99B414D9C2C9}" destId="{64E79652-641C-4FA7-9B3B-90E2CF7415AE}" srcOrd="0" destOrd="0" presId="urn:microsoft.com/office/officeart/2005/8/layout/hierarchy5"/>
    <dgm:cxn modelId="{271B373F-0F0F-42A0-9B77-8A0EEDEA391C}" srcId="{CF959B5A-C2D3-406D-920A-4DB542D28AA8}" destId="{2D02DE5C-B769-46A4-9CED-A15BB58CB83B}" srcOrd="0" destOrd="0" parTransId="{D87A9310-3CD2-404B-868B-450414A225B9}" sibTransId="{78173F70-A299-4DCA-B10A-8659C9FBC38E}"/>
    <dgm:cxn modelId="{CDEB8C55-EFEA-4C70-B1B4-58239A8A8C73}" type="presOf" srcId="{F495A36E-82B9-4985-A376-F21CCB4510E8}" destId="{43338EAD-72AF-40AB-B387-3058055E5149}" srcOrd="1" destOrd="0" presId="urn:microsoft.com/office/officeart/2005/8/layout/hierarchy5"/>
    <dgm:cxn modelId="{D42DBE62-1F0B-4429-B4C9-5988A8583488}" type="presOf" srcId="{65A68393-9BC6-49CF-855F-84C687743AF4}" destId="{889328A8-BC69-4420-AB58-A85A6AFEB208}" srcOrd="1" destOrd="0" presId="urn:microsoft.com/office/officeart/2005/8/layout/hierarchy5"/>
    <dgm:cxn modelId="{C16B78FD-29A3-4595-827F-839B45B3D533}" type="presOf" srcId="{2D02DE5C-B769-46A4-9CED-A15BB58CB83B}" destId="{75CEDF2B-BE2D-491E-BAEC-7C93087F9815}" srcOrd="0" destOrd="0" presId="urn:microsoft.com/office/officeart/2005/8/layout/hierarchy5"/>
    <dgm:cxn modelId="{5D8BD74B-3596-4C60-99EA-2D5EB8DC1395}" type="presOf" srcId="{CC1205FD-22C8-4338-94B3-25CFC97CBA52}" destId="{694E8110-2440-40F8-BFB6-69C3A98CC533}" srcOrd="0" destOrd="0" presId="urn:microsoft.com/office/officeart/2005/8/layout/hierarchy5"/>
    <dgm:cxn modelId="{7B4F3CFB-940C-4801-9EFA-AE3E734EBC6E}" srcId="{2D02DE5C-B769-46A4-9CED-A15BB58CB83B}" destId="{CC1205FD-22C8-4338-94B3-25CFC97CBA52}" srcOrd="1" destOrd="0" parTransId="{B71703D7-76A1-4469-8A1E-789EF827CA13}" sibTransId="{66DB05CF-83BE-4C3B-B9A9-0D1839735E9D}"/>
    <dgm:cxn modelId="{9FD69D40-EBB9-4DFF-B9C7-083EB0ABD6B4}" srcId="{2D02DE5C-B769-46A4-9CED-A15BB58CB83B}" destId="{2357DA6C-F5F3-44B2-BF2A-99B414D9C2C9}" srcOrd="0" destOrd="0" parTransId="{65A68393-9BC6-49CF-855F-84C687743AF4}" sibTransId="{1A887A9B-D83E-4B43-AC14-C90584F1FCFA}"/>
    <dgm:cxn modelId="{008DEB96-6A95-491E-B9B9-65444F169250}" type="presOf" srcId="{65A68393-9BC6-49CF-855F-84C687743AF4}" destId="{BB543308-F8E7-411F-AE1E-AD117607F8D2}" srcOrd="0" destOrd="0" presId="urn:microsoft.com/office/officeart/2005/8/layout/hierarchy5"/>
    <dgm:cxn modelId="{33E73258-DBDB-4DF6-80FA-AAD0ACF9FD68}" type="presOf" srcId="{B71703D7-76A1-4469-8A1E-789EF827CA13}" destId="{23BFF7DC-81B8-4D5B-A880-0706C8FF6ECC}" srcOrd="0" destOrd="0" presId="urn:microsoft.com/office/officeart/2005/8/layout/hierarchy5"/>
    <dgm:cxn modelId="{86DC611F-169A-4390-85C3-BBCE83BCFE5E}" srcId="{2D02DE5C-B769-46A4-9CED-A15BB58CB83B}" destId="{261D4BD9-8B19-4FF5-806C-8718CBCAFA0F}" srcOrd="2" destOrd="0" parTransId="{F495A36E-82B9-4985-A376-F21CCB4510E8}" sibTransId="{2D431BC0-9852-47BA-BCB9-465EC3B8670F}"/>
    <dgm:cxn modelId="{AB496BA6-FBA5-4333-BB2C-77C3D4F6F625}" type="presOf" srcId="{B71703D7-76A1-4469-8A1E-789EF827CA13}" destId="{CB49B783-475D-4F2F-B188-0A5067EF5D6E}" srcOrd="1" destOrd="0" presId="urn:microsoft.com/office/officeart/2005/8/layout/hierarchy5"/>
    <dgm:cxn modelId="{20C0C634-7118-4FC7-8661-0E0C402CD1F6}" type="presOf" srcId="{CF959B5A-C2D3-406D-920A-4DB542D28AA8}" destId="{4192A890-990A-4EBE-B40E-9BFDED99953E}" srcOrd="0" destOrd="0" presId="urn:microsoft.com/office/officeart/2005/8/layout/hierarchy5"/>
    <dgm:cxn modelId="{0D93B78B-33F0-4DFB-B523-2D3F6DF32E11}" type="presOf" srcId="{F495A36E-82B9-4985-A376-F21CCB4510E8}" destId="{4EA35384-9D37-45B2-A331-76E5818F9992}" srcOrd="0" destOrd="0" presId="urn:microsoft.com/office/officeart/2005/8/layout/hierarchy5"/>
    <dgm:cxn modelId="{BCDC951B-FDBF-4EB9-B663-BE4B3F09BFCE}" type="presParOf" srcId="{4192A890-990A-4EBE-B40E-9BFDED99953E}" destId="{66A03F3B-616A-4A10-8EC3-40C089FC95B2}" srcOrd="0" destOrd="0" presId="urn:microsoft.com/office/officeart/2005/8/layout/hierarchy5"/>
    <dgm:cxn modelId="{FF561FD7-0C32-4580-8AC6-7FB18D5A82F8}" type="presParOf" srcId="{66A03F3B-616A-4A10-8EC3-40C089FC95B2}" destId="{FE58572A-6502-4C8E-8DD2-07CF320B3496}" srcOrd="0" destOrd="0" presId="urn:microsoft.com/office/officeart/2005/8/layout/hierarchy5"/>
    <dgm:cxn modelId="{18E2E5F9-A67F-4F52-B4F7-5A4D2501A153}" type="presParOf" srcId="{FE58572A-6502-4C8E-8DD2-07CF320B3496}" destId="{E40D25CD-4716-4FAE-8857-6218A344E939}" srcOrd="0" destOrd="0" presId="urn:microsoft.com/office/officeart/2005/8/layout/hierarchy5"/>
    <dgm:cxn modelId="{AF835FD2-5DA7-4D86-BF7F-2450CEF210AD}" type="presParOf" srcId="{E40D25CD-4716-4FAE-8857-6218A344E939}" destId="{75CEDF2B-BE2D-491E-BAEC-7C93087F9815}" srcOrd="0" destOrd="0" presId="urn:microsoft.com/office/officeart/2005/8/layout/hierarchy5"/>
    <dgm:cxn modelId="{6A1E8C60-6815-4D04-95D4-2E67418D84D8}" type="presParOf" srcId="{E40D25CD-4716-4FAE-8857-6218A344E939}" destId="{CB48D0F6-557D-429D-BCF9-1006F7292CD4}" srcOrd="1" destOrd="0" presId="urn:microsoft.com/office/officeart/2005/8/layout/hierarchy5"/>
    <dgm:cxn modelId="{E193F2E0-61B2-43B4-B8FC-128C7E91DBEC}" type="presParOf" srcId="{CB48D0F6-557D-429D-BCF9-1006F7292CD4}" destId="{BB543308-F8E7-411F-AE1E-AD117607F8D2}" srcOrd="0" destOrd="0" presId="urn:microsoft.com/office/officeart/2005/8/layout/hierarchy5"/>
    <dgm:cxn modelId="{2932CED3-F4FF-47D6-8FCC-554E6697E6DF}" type="presParOf" srcId="{BB543308-F8E7-411F-AE1E-AD117607F8D2}" destId="{889328A8-BC69-4420-AB58-A85A6AFEB208}" srcOrd="0" destOrd="0" presId="urn:microsoft.com/office/officeart/2005/8/layout/hierarchy5"/>
    <dgm:cxn modelId="{E2CD5D3F-8667-49FA-B2EE-D603CE2903F9}" type="presParOf" srcId="{CB48D0F6-557D-429D-BCF9-1006F7292CD4}" destId="{F6895703-3F8C-4A07-BE30-91793234767D}" srcOrd="1" destOrd="0" presId="urn:microsoft.com/office/officeart/2005/8/layout/hierarchy5"/>
    <dgm:cxn modelId="{345B6C9A-3CA0-4784-AFBA-A7B282283B69}" type="presParOf" srcId="{F6895703-3F8C-4A07-BE30-91793234767D}" destId="{64E79652-641C-4FA7-9B3B-90E2CF7415AE}" srcOrd="0" destOrd="0" presId="urn:microsoft.com/office/officeart/2005/8/layout/hierarchy5"/>
    <dgm:cxn modelId="{E962F02A-3FCD-41C1-B16D-B78EE4167189}" type="presParOf" srcId="{F6895703-3F8C-4A07-BE30-91793234767D}" destId="{29C172E7-DADC-4BFA-9842-5D4D58E90738}" srcOrd="1" destOrd="0" presId="urn:microsoft.com/office/officeart/2005/8/layout/hierarchy5"/>
    <dgm:cxn modelId="{CB471AC4-052D-40F2-9CA0-37CC5970F0A3}" type="presParOf" srcId="{CB48D0F6-557D-429D-BCF9-1006F7292CD4}" destId="{23BFF7DC-81B8-4D5B-A880-0706C8FF6ECC}" srcOrd="2" destOrd="0" presId="urn:microsoft.com/office/officeart/2005/8/layout/hierarchy5"/>
    <dgm:cxn modelId="{07B42BB6-8A14-4091-9783-0961B51EEAF7}" type="presParOf" srcId="{23BFF7DC-81B8-4D5B-A880-0706C8FF6ECC}" destId="{CB49B783-475D-4F2F-B188-0A5067EF5D6E}" srcOrd="0" destOrd="0" presId="urn:microsoft.com/office/officeart/2005/8/layout/hierarchy5"/>
    <dgm:cxn modelId="{9228FDC1-E038-4F61-896D-7775B3376069}" type="presParOf" srcId="{CB48D0F6-557D-429D-BCF9-1006F7292CD4}" destId="{903451C8-69E9-49D1-B88E-E9047C900EC0}" srcOrd="3" destOrd="0" presId="urn:microsoft.com/office/officeart/2005/8/layout/hierarchy5"/>
    <dgm:cxn modelId="{FB073DE6-8436-4C66-A5EB-7715D146BAEB}" type="presParOf" srcId="{903451C8-69E9-49D1-B88E-E9047C900EC0}" destId="{694E8110-2440-40F8-BFB6-69C3A98CC533}" srcOrd="0" destOrd="0" presId="urn:microsoft.com/office/officeart/2005/8/layout/hierarchy5"/>
    <dgm:cxn modelId="{90E00E52-80C5-42F3-BE15-3A6ACF24B749}" type="presParOf" srcId="{903451C8-69E9-49D1-B88E-E9047C900EC0}" destId="{97660078-0638-4483-83BF-9C5277960878}" srcOrd="1" destOrd="0" presId="urn:microsoft.com/office/officeart/2005/8/layout/hierarchy5"/>
    <dgm:cxn modelId="{42EF499F-FE7B-4693-9B98-73939A9CCC6C}" type="presParOf" srcId="{CB48D0F6-557D-429D-BCF9-1006F7292CD4}" destId="{4EA35384-9D37-45B2-A331-76E5818F9992}" srcOrd="4" destOrd="0" presId="urn:microsoft.com/office/officeart/2005/8/layout/hierarchy5"/>
    <dgm:cxn modelId="{404B2F56-1463-49EF-B161-E11DA57CF60D}" type="presParOf" srcId="{4EA35384-9D37-45B2-A331-76E5818F9992}" destId="{43338EAD-72AF-40AB-B387-3058055E5149}" srcOrd="0" destOrd="0" presId="urn:microsoft.com/office/officeart/2005/8/layout/hierarchy5"/>
    <dgm:cxn modelId="{AC2B048C-F8CB-49CD-A7DF-72EBBB3B11AB}" type="presParOf" srcId="{CB48D0F6-557D-429D-BCF9-1006F7292CD4}" destId="{0CEB1166-A710-4579-8F3E-4BC437EEC552}" srcOrd="5" destOrd="0" presId="urn:microsoft.com/office/officeart/2005/8/layout/hierarchy5"/>
    <dgm:cxn modelId="{44CC664F-533F-4828-A126-65AE8DDBB3F4}" type="presParOf" srcId="{0CEB1166-A710-4579-8F3E-4BC437EEC552}" destId="{AA4BFEAD-A318-4C23-85D5-6EE0477485DF}" srcOrd="0" destOrd="0" presId="urn:microsoft.com/office/officeart/2005/8/layout/hierarchy5"/>
    <dgm:cxn modelId="{3F7B6C7E-1BC7-4272-9FEA-4858AB26A66A}" type="presParOf" srcId="{0CEB1166-A710-4579-8F3E-4BC437EEC552}" destId="{0D2543DA-731C-407A-8B19-EA0DC33D9876}" srcOrd="1" destOrd="0" presId="urn:microsoft.com/office/officeart/2005/8/layout/hierarchy5"/>
    <dgm:cxn modelId="{1BF1D8F7-3E4F-484E-BB92-F57AE6267953}" type="presParOf" srcId="{4192A890-990A-4EBE-B40E-9BFDED99953E}" destId="{B1F45195-6565-40D9-949F-315A11AEB9F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959B5A-C2D3-406D-920A-4DB542D28AA8}" type="doc">
      <dgm:prSet loTypeId="urn:microsoft.com/office/officeart/2005/8/layout/hierarchy5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96628C33-ABA9-4118-A7ED-C621098C84FB}">
      <dgm:prSet phldrT="[Text]"/>
      <dgm:spPr/>
      <dgm:t>
        <a:bodyPr/>
        <a:lstStyle/>
        <a:p>
          <a:pPr rtl="1"/>
          <a:r>
            <a:rPr lang="ar-SA" dirty="0" smtClean="0"/>
            <a:t>2-</a:t>
          </a:r>
        </a:p>
        <a:p>
          <a:pPr rtl="1"/>
          <a:r>
            <a:rPr lang="ar-SA" dirty="0" smtClean="0"/>
            <a:t>نظرية </a:t>
          </a:r>
        </a:p>
        <a:p>
          <a:pPr rtl="1"/>
          <a:r>
            <a:rPr lang="ar-SA" dirty="0" smtClean="0"/>
            <a:t>العملية</a:t>
          </a:r>
        </a:p>
        <a:p>
          <a:pPr rtl="1"/>
          <a:r>
            <a:rPr lang="ar-SA" dirty="0" smtClean="0"/>
            <a:t>للدافعية</a:t>
          </a:r>
          <a:endParaRPr lang="ar-SA" dirty="0"/>
        </a:p>
      </dgm:t>
    </dgm:pt>
    <dgm:pt modelId="{0CC00F04-4D62-4BEA-9D87-3F8F849FB47E}" type="parTrans" cxnId="{7F6A70A7-EF23-4F5B-9D1A-01EBF6FF037E}">
      <dgm:prSet/>
      <dgm:spPr/>
      <dgm:t>
        <a:bodyPr/>
        <a:lstStyle/>
        <a:p>
          <a:pPr rtl="1"/>
          <a:endParaRPr lang="ar-SA"/>
        </a:p>
      </dgm:t>
    </dgm:pt>
    <dgm:pt modelId="{87374460-AFC2-47A4-A984-87D280DC0314}" type="sibTrans" cxnId="{7F6A70A7-EF23-4F5B-9D1A-01EBF6FF037E}">
      <dgm:prSet/>
      <dgm:spPr/>
      <dgm:t>
        <a:bodyPr/>
        <a:lstStyle/>
        <a:p>
          <a:pPr rtl="1"/>
          <a:endParaRPr lang="ar-SA"/>
        </a:p>
      </dgm:t>
    </dgm:pt>
    <dgm:pt modelId="{55F3755C-A477-42A4-91C9-665B71CB3408}">
      <dgm:prSet phldrT="[Text]" custT="1"/>
      <dgm:spPr/>
      <dgm:t>
        <a:bodyPr/>
        <a:lstStyle/>
        <a:p>
          <a:pPr algn="r" rtl="1"/>
          <a:r>
            <a:rPr lang="ar-SA" sz="2400" u="sng" dirty="0"/>
            <a:t>نظرية فروم </a:t>
          </a:r>
          <a:r>
            <a:rPr lang="ar-SA" sz="2400" u="sng" dirty="0" smtClean="0"/>
            <a:t>للتوقع</a:t>
          </a:r>
        </a:p>
        <a:p>
          <a:pPr algn="just" rtl="1"/>
          <a:r>
            <a:rPr lang="ar-SA" sz="2400" dirty="0" smtClean="0"/>
            <a:t>ينظر فروم للدافعية على أنها عملية اختيار من بين عدة أفضليات متاحة للفرد لتحقيق هدفه، وان دافعية الفرد لأداء عمل معين هي محصلة العوائد التي يتوقع الحصول عليها.</a:t>
          </a:r>
        </a:p>
      </dgm:t>
    </dgm:pt>
    <dgm:pt modelId="{F87673EC-B448-4365-BC38-C3FA68C2915E}" type="parTrans" cxnId="{B03D72D5-72D2-4238-969E-25E2D466C5CA}">
      <dgm:prSet/>
      <dgm:spPr/>
      <dgm:t>
        <a:bodyPr/>
        <a:lstStyle/>
        <a:p>
          <a:pPr rtl="1"/>
          <a:endParaRPr lang="ar-SA"/>
        </a:p>
      </dgm:t>
    </dgm:pt>
    <dgm:pt modelId="{E1D4FE97-DBED-4006-9CBE-D9DE0D873993}" type="sibTrans" cxnId="{B03D72D5-72D2-4238-969E-25E2D466C5CA}">
      <dgm:prSet/>
      <dgm:spPr/>
      <dgm:t>
        <a:bodyPr/>
        <a:lstStyle/>
        <a:p>
          <a:pPr rtl="1"/>
          <a:endParaRPr lang="ar-SA"/>
        </a:p>
      </dgm:t>
    </dgm:pt>
    <dgm:pt modelId="{29C268DD-A775-4085-A849-7918D1A294F3}">
      <dgm:prSet phldrT="[Text]" custT="1"/>
      <dgm:spPr/>
      <dgm:t>
        <a:bodyPr/>
        <a:lstStyle/>
        <a:p>
          <a:pPr algn="r" rtl="1"/>
          <a:r>
            <a:rPr lang="ar-SA" sz="2400" u="sng" dirty="0"/>
            <a:t>نظرية </a:t>
          </a:r>
          <a:r>
            <a:rPr lang="ar-SA" sz="2400" u="sng" dirty="0" smtClean="0"/>
            <a:t>التكافؤ</a:t>
          </a:r>
        </a:p>
        <a:p>
          <a:pPr algn="r" rtl="1"/>
          <a:r>
            <a:rPr lang="ar-SA" sz="2400" dirty="0" smtClean="0"/>
            <a:t>ترى النظرية أن العاملون يقارنون بين ما يبذلون من جهد وما يحصلون عليه من عوائد، بما يبذله ويحصل عليه العاملون الآخرون</a:t>
          </a:r>
          <a:endParaRPr lang="ar-SA" sz="2400" dirty="0"/>
        </a:p>
      </dgm:t>
    </dgm:pt>
    <dgm:pt modelId="{AAD793E3-8DFF-4932-8125-8063C0D056B2}" type="parTrans" cxnId="{3FEF805C-96A2-48B4-B781-B907D9B7F51E}">
      <dgm:prSet/>
      <dgm:spPr/>
      <dgm:t>
        <a:bodyPr/>
        <a:lstStyle/>
        <a:p>
          <a:pPr rtl="1"/>
          <a:endParaRPr lang="ar-SA"/>
        </a:p>
      </dgm:t>
    </dgm:pt>
    <dgm:pt modelId="{195C9E72-FBD1-49CC-BF01-792E5805EE86}" type="sibTrans" cxnId="{3FEF805C-96A2-48B4-B781-B907D9B7F51E}">
      <dgm:prSet/>
      <dgm:spPr/>
      <dgm:t>
        <a:bodyPr/>
        <a:lstStyle/>
        <a:p>
          <a:pPr rtl="1"/>
          <a:endParaRPr lang="ar-SA"/>
        </a:p>
      </dgm:t>
    </dgm:pt>
    <dgm:pt modelId="{376487F4-C008-46C8-BA8F-19729F696892}">
      <dgm:prSet phldrT="[Text]" custT="1"/>
      <dgm:spPr/>
      <dgm:t>
        <a:bodyPr/>
        <a:lstStyle/>
        <a:p>
          <a:pPr algn="r" rtl="1"/>
          <a:r>
            <a:rPr lang="ar-SA" sz="2400" u="sng" dirty="0"/>
            <a:t>نظرية وضع </a:t>
          </a:r>
          <a:r>
            <a:rPr lang="ar-SA" sz="2400" u="sng" dirty="0" smtClean="0"/>
            <a:t>الهدف</a:t>
          </a:r>
        </a:p>
        <a:p>
          <a:pPr algn="just" rtl="1"/>
          <a:r>
            <a:rPr lang="ar-SA" sz="2400" dirty="0" smtClean="0"/>
            <a:t>ترى النظرية أن وجود الهدف ضروري لتحديد توجهات السلوك، فالهدف دافعا للسلوك.</a:t>
          </a:r>
          <a:endParaRPr lang="ar-SA" sz="2400" dirty="0"/>
        </a:p>
      </dgm:t>
    </dgm:pt>
    <dgm:pt modelId="{B328FCFA-D6B5-4A85-BEE3-B36FF55AAA8E}" type="parTrans" cxnId="{92BA06BF-65DA-4D99-B432-80445BA9D314}">
      <dgm:prSet/>
      <dgm:spPr/>
      <dgm:t>
        <a:bodyPr/>
        <a:lstStyle/>
        <a:p>
          <a:pPr rtl="1"/>
          <a:endParaRPr lang="ar-SA"/>
        </a:p>
      </dgm:t>
    </dgm:pt>
    <dgm:pt modelId="{FF32CA27-DEDB-4F06-98C5-25E5CC8EE0C8}" type="sibTrans" cxnId="{92BA06BF-65DA-4D99-B432-80445BA9D314}">
      <dgm:prSet/>
      <dgm:spPr/>
      <dgm:t>
        <a:bodyPr/>
        <a:lstStyle/>
        <a:p>
          <a:pPr rtl="1"/>
          <a:endParaRPr lang="ar-SA"/>
        </a:p>
      </dgm:t>
    </dgm:pt>
    <dgm:pt modelId="{4192A890-990A-4EBE-B40E-9BFDED99953E}" type="pres">
      <dgm:prSet presAssocID="{CF959B5A-C2D3-406D-920A-4DB542D28AA8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6A03F3B-616A-4A10-8EC3-40C089FC95B2}" type="pres">
      <dgm:prSet presAssocID="{CF959B5A-C2D3-406D-920A-4DB542D28AA8}" presName="hierFlow" presStyleCnt="0"/>
      <dgm:spPr/>
    </dgm:pt>
    <dgm:pt modelId="{FE58572A-6502-4C8E-8DD2-07CF320B3496}" type="pres">
      <dgm:prSet presAssocID="{CF959B5A-C2D3-406D-920A-4DB542D28AA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FF98CB2-6104-46A3-864F-388C2D1AE22B}" type="pres">
      <dgm:prSet presAssocID="{96628C33-ABA9-4118-A7ED-C621098C84FB}" presName="Name17" presStyleCnt="0"/>
      <dgm:spPr/>
    </dgm:pt>
    <dgm:pt modelId="{5A4090D4-1B6D-4BB4-8549-A4D7887F6160}" type="pres">
      <dgm:prSet presAssocID="{96628C33-ABA9-4118-A7ED-C621098C84FB}" presName="level1Shape" presStyleLbl="node0" presStyleIdx="0" presStyleCnt="1" custScaleX="51708" custScaleY="27543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CA9E0A1-B6E9-4C5E-BE1E-8675EE1CEA04}" type="pres">
      <dgm:prSet presAssocID="{96628C33-ABA9-4118-A7ED-C621098C84FB}" presName="hierChild2" presStyleCnt="0"/>
      <dgm:spPr/>
    </dgm:pt>
    <dgm:pt modelId="{80C9656D-B938-46C2-AFBE-D64B1E708454}" type="pres">
      <dgm:prSet presAssocID="{F87673EC-B448-4365-BC38-C3FA68C2915E}" presName="Name25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5B32E59A-8236-403E-9097-9FC5BB5C531C}" type="pres">
      <dgm:prSet presAssocID="{F87673EC-B448-4365-BC38-C3FA68C2915E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6FA1143B-2AB8-48FB-A1CB-52E64F447DB2}" type="pres">
      <dgm:prSet presAssocID="{55F3755C-A477-42A4-91C9-665B71CB3408}" presName="Name30" presStyleCnt="0"/>
      <dgm:spPr/>
    </dgm:pt>
    <dgm:pt modelId="{F0C806ED-3237-47BB-8D7D-DEFCA4F94CEC}" type="pres">
      <dgm:prSet presAssocID="{55F3755C-A477-42A4-91C9-665B71CB3408}" presName="level2Shape" presStyleLbl="node2" presStyleIdx="0" presStyleCnt="3" custScaleX="347991" custScaleY="155689" custLinFactNeighborX="6985" custLinFactNeighborY="-46408"/>
      <dgm:spPr/>
      <dgm:t>
        <a:bodyPr/>
        <a:lstStyle/>
        <a:p>
          <a:pPr rtl="1"/>
          <a:endParaRPr lang="ar-SA"/>
        </a:p>
      </dgm:t>
    </dgm:pt>
    <dgm:pt modelId="{94092683-00B5-4D60-8742-F4D7C7D1D8C5}" type="pres">
      <dgm:prSet presAssocID="{55F3755C-A477-42A4-91C9-665B71CB3408}" presName="hierChild3" presStyleCnt="0"/>
      <dgm:spPr/>
    </dgm:pt>
    <dgm:pt modelId="{8BB9240A-4EAB-49C0-A866-DAB82A21C878}" type="pres">
      <dgm:prSet presAssocID="{AAD793E3-8DFF-4932-8125-8063C0D056B2}" presName="Name25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0617E917-4592-42B3-ADA7-98A933872F81}" type="pres">
      <dgm:prSet presAssocID="{AAD793E3-8DFF-4932-8125-8063C0D056B2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1793F172-FFC8-48FA-B9DC-0249F487498C}" type="pres">
      <dgm:prSet presAssocID="{29C268DD-A775-4085-A849-7918D1A294F3}" presName="Name30" presStyleCnt="0"/>
      <dgm:spPr/>
    </dgm:pt>
    <dgm:pt modelId="{2535FB70-AECD-4787-A811-42B6DE948AAD}" type="pres">
      <dgm:prSet presAssocID="{29C268DD-A775-4085-A849-7918D1A294F3}" presName="level2Shape" presStyleLbl="node2" presStyleIdx="1" presStyleCnt="3" custScaleX="345573" custScaleY="150677" custLinFactNeighborX="1049" custLinFactNeighborY="-9817"/>
      <dgm:spPr/>
      <dgm:t>
        <a:bodyPr/>
        <a:lstStyle/>
        <a:p>
          <a:pPr rtl="1"/>
          <a:endParaRPr lang="ar-SA"/>
        </a:p>
      </dgm:t>
    </dgm:pt>
    <dgm:pt modelId="{D9620163-66C8-4318-AE0A-F3747E4E476D}" type="pres">
      <dgm:prSet presAssocID="{29C268DD-A775-4085-A849-7918D1A294F3}" presName="hierChild3" presStyleCnt="0"/>
      <dgm:spPr/>
    </dgm:pt>
    <dgm:pt modelId="{7F7BA6E1-921A-44DE-8767-1AAD27B04E14}" type="pres">
      <dgm:prSet presAssocID="{B328FCFA-D6B5-4A85-BEE3-B36FF55AAA8E}" presName="Name25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F3BDBF18-2ECE-47C2-A340-9BD0A2EF788E}" type="pres">
      <dgm:prSet presAssocID="{B328FCFA-D6B5-4A85-BEE3-B36FF55AAA8E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54B14690-AC34-42BB-BE05-6257D5DBA0CC}" type="pres">
      <dgm:prSet presAssocID="{376487F4-C008-46C8-BA8F-19729F696892}" presName="Name30" presStyleCnt="0"/>
      <dgm:spPr/>
    </dgm:pt>
    <dgm:pt modelId="{0D216941-4980-4C4D-BC17-253F3C608875}" type="pres">
      <dgm:prSet presAssocID="{376487F4-C008-46C8-BA8F-19729F696892}" presName="level2Shape" presStyleLbl="node2" presStyleIdx="2" presStyleCnt="3" custScaleX="341768" custScaleY="148509" custLinFactNeighborX="579" custLinFactNeighborY="15236"/>
      <dgm:spPr/>
      <dgm:t>
        <a:bodyPr/>
        <a:lstStyle/>
        <a:p>
          <a:pPr rtl="1"/>
          <a:endParaRPr lang="ar-SA"/>
        </a:p>
      </dgm:t>
    </dgm:pt>
    <dgm:pt modelId="{0975423E-9B97-4A95-A2C0-4FA02E7E1BD2}" type="pres">
      <dgm:prSet presAssocID="{376487F4-C008-46C8-BA8F-19729F696892}" presName="hierChild3" presStyleCnt="0"/>
      <dgm:spPr/>
    </dgm:pt>
    <dgm:pt modelId="{B1F45195-6565-40D9-949F-315A11AEB9FA}" type="pres">
      <dgm:prSet presAssocID="{CF959B5A-C2D3-406D-920A-4DB542D28AA8}" presName="bgShapesFlow" presStyleCnt="0"/>
      <dgm:spPr/>
    </dgm:pt>
  </dgm:ptLst>
  <dgm:cxnLst>
    <dgm:cxn modelId="{B03D72D5-72D2-4238-969E-25E2D466C5CA}" srcId="{96628C33-ABA9-4118-A7ED-C621098C84FB}" destId="{55F3755C-A477-42A4-91C9-665B71CB3408}" srcOrd="0" destOrd="0" parTransId="{F87673EC-B448-4365-BC38-C3FA68C2915E}" sibTransId="{E1D4FE97-DBED-4006-9CBE-D9DE0D873993}"/>
    <dgm:cxn modelId="{6676F36B-2361-459C-970D-83F202B3B967}" type="presOf" srcId="{AAD793E3-8DFF-4932-8125-8063C0D056B2}" destId="{8BB9240A-4EAB-49C0-A866-DAB82A21C878}" srcOrd="0" destOrd="0" presId="urn:microsoft.com/office/officeart/2005/8/layout/hierarchy5"/>
    <dgm:cxn modelId="{D6CBB828-EB70-47CB-9F44-823723D761F0}" type="presOf" srcId="{55F3755C-A477-42A4-91C9-665B71CB3408}" destId="{F0C806ED-3237-47BB-8D7D-DEFCA4F94CEC}" srcOrd="0" destOrd="0" presId="urn:microsoft.com/office/officeart/2005/8/layout/hierarchy5"/>
    <dgm:cxn modelId="{7F6A70A7-EF23-4F5B-9D1A-01EBF6FF037E}" srcId="{CF959B5A-C2D3-406D-920A-4DB542D28AA8}" destId="{96628C33-ABA9-4118-A7ED-C621098C84FB}" srcOrd="0" destOrd="0" parTransId="{0CC00F04-4D62-4BEA-9D87-3F8F849FB47E}" sibTransId="{87374460-AFC2-47A4-A984-87D280DC0314}"/>
    <dgm:cxn modelId="{E51C7CEB-13F1-40D1-9F09-D8B12CD2DBAF}" type="presOf" srcId="{29C268DD-A775-4085-A849-7918D1A294F3}" destId="{2535FB70-AECD-4787-A811-42B6DE948AAD}" srcOrd="0" destOrd="0" presId="urn:microsoft.com/office/officeart/2005/8/layout/hierarchy5"/>
    <dgm:cxn modelId="{9C53D869-7D1A-4928-A126-343441FE227A}" type="presOf" srcId="{F87673EC-B448-4365-BC38-C3FA68C2915E}" destId="{5B32E59A-8236-403E-9097-9FC5BB5C531C}" srcOrd="1" destOrd="0" presId="urn:microsoft.com/office/officeart/2005/8/layout/hierarchy5"/>
    <dgm:cxn modelId="{24E0C277-2BE4-46B3-8A4A-9D44F3B6A50D}" type="presOf" srcId="{AAD793E3-8DFF-4932-8125-8063C0D056B2}" destId="{0617E917-4592-42B3-ADA7-98A933872F81}" srcOrd="1" destOrd="0" presId="urn:microsoft.com/office/officeart/2005/8/layout/hierarchy5"/>
    <dgm:cxn modelId="{0A8F55A4-00EB-488A-9B44-8962EE6238C5}" type="presOf" srcId="{F87673EC-B448-4365-BC38-C3FA68C2915E}" destId="{80C9656D-B938-46C2-AFBE-D64B1E708454}" srcOrd="0" destOrd="0" presId="urn:microsoft.com/office/officeart/2005/8/layout/hierarchy5"/>
    <dgm:cxn modelId="{92BA06BF-65DA-4D99-B432-80445BA9D314}" srcId="{96628C33-ABA9-4118-A7ED-C621098C84FB}" destId="{376487F4-C008-46C8-BA8F-19729F696892}" srcOrd="2" destOrd="0" parTransId="{B328FCFA-D6B5-4A85-BEE3-B36FF55AAA8E}" sibTransId="{FF32CA27-DEDB-4F06-98C5-25E5CC8EE0C8}"/>
    <dgm:cxn modelId="{EC73DAA2-161A-4673-9F73-6D55FCDB324C}" type="presOf" srcId="{96628C33-ABA9-4118-A7ED-C621098C84FB}" destId="{5A4090D4-1B6D-4BB4-8549-A4D7887F6160}" srcOrd="0" destOrd="0" presId="urn:microsoft.com/office/officeart/2005/8/layout/hierarchy5"/>
    <dgm:cxn modelId="{3FEF805C-96A2-48B4-B781-B907D9B7F51E}" srcId="{96628C33-ABA9-4118-A7ED-C621098C84FB}" destId="{29C268DD-A775-4085-A849-7918D1A294F3}" srcOrd="1" destOrd="0" parTransId="{AAD793E3-8DFF-4932-8125-8063C0D056B2}" sibTransId="{195C9E72-FBD1-49CC-BF01-792E5805EE86}"/>
    <dgm:cxn modelId="{338AD6F6-1BCB-4DAF-A81F-0B381EC06030}" type="presOf" srcId="{B328FCFA-D6B5-4A85-BEE3-B36FF55AAA8E}" destId="{F3BDBF18-2ECE-47C2-A340-9BD0A2EF788E}" srcOrd="1" destOrd="0" presId="urn:microsoft.com/office/officeart/2005/8/layout/hierarchy5"/>
    <dgm:cxn modelId="{0B1866C4-8E22-43DD-88E6-776905BBA376}" type="presOf" srcId="{CF959B5A-C2D3-406D-920A-4DB542D28AA8}" destId="{4192A890-990A-4EBE-B40E-9BFDED99953E}" srcOrd="0" destOrd="0" presId="urn:microsoft.com/office/officeart/2005/8/layout/hierarchy5"/>
    <dgm:cxn modelId="{A9DCD6EE-ACF1-454E-8FE3-CA7D81B7162D}" type="presOf" srcId="{B328FCFA-D6B5-4A85-BEE3-B36FF55AAA8E}" destId="{7F7BA6E1-921A-44DE-8767-1AAD27B04E14}" srcOrd="0" destOrd="0" presId="urn:microsoft.com/office/officeart/2005/8/layout/hierarchy5"/>
    <dgm:cxn modelId="{32137B81-6DCA-4442-81B8-201EC88BF117}" type="presOf" srcId="{376487F4-C008-46C8-BA8F-19729F696892}" destId="{0D216941-4980-4C4D-BC17-253F3C608875}" srcOrd="0" destOrd="0" presId="urn:microsoft.com/office/officeart/2005/8/layout/hierarchy5"/>
    <dgm:cxn modelId="{3F31862D-4D44-4F0A-A2C3-7345A03BEA53}" type="presParOf" srcId="{4192A890-990A-4EBE-B40E-9BFDED99953E}" destId="{66A03F3B-616A-4A10-8EC3-40C089FC95B2}" srcOrd="0" destOrd="0" presId="urn:microsoft.com/office/officeart/2005/8/layout/hierarchy5"/>
    <dgm:cxn modelId="{4FD0C868-2081-4F0F-A259-88DE4A371A78}" type="presParOf" srcId="{66A03F3B-616A-4A10-8EC3-40C089FC95B2}" destId="{FE58572A-6502-4C8E-8DD2-07CF320B3496}" srcOrd="0" destOrd="0" presId="urn:microsoft.com/office/officeart/2005/8/layout/hierarchy5"/>
    <dgm:cxn modelId="{698A6670-3470-485E-9F18-236DA9C8D63C}" type="presParOf" srcId="{FE58572A-6502-4C8E-8DD2-07CF320B3496}" destId="{8FF98CB2-6104-46A3-864F-388C2D1AE22B}" srcOrd="0" destOrd="0" presId="urn:microsoft.com/office/officeart/2005/8/layout/hierarchy5"/>
    <dgm:cxn modelId="{61E29BBB-E10E-4BDB-96EA-25DF5438E106}" type="presParOf" srcId="{8FF98CB2-6104-46A3-864F-388C2D1AE22B}" destId="{5A4090D4-1B6D-4BB4-8549-A4D7887F6160}" srcOrd="0" destOrd="0" presId="urn:microsoft.com/office/officeart/2005/8/layout/hierarchy5"/>
    <dgm:cxn modelId="{E809F0B4-B36C-4F35-B8E5-4E9265E4E866}" type="presParOf" srcId="{8FF98CB2-6104-46A3-864F-388C2D1AE22B}" destId="{6CA9E0A1-B6E9-4C5E-BE1E-8675EE1CEA04}" srcOrd="1" destOrd="0" presId="urn:microsoft.com/office/officeart/2005/8/layout/hierarchy5"/>
    <dgm:cxn modelId="{AF25D39F-2B66-4457-8C18-0D6FDE56A9BF}" type="presParOf" srcId="{6CA9E0A1-B6E9-4C5E-BE1E-8675EE1CEA04}" destId="{80C9656D-B938-46C2-AFBE-D64B1E708454}" srcOrd="0" destOrd="0" presId="urn:microsoft.com/office/officeart/2005/8/layout/hierarchy5"/>
    <dgm:cxn modelId="{62A5C6BF-CC60-425B-ABE9-52803758699C}" type="presParOf" srcId="{80C9656D-B938-46C2-AFBE-D64B1E708454}" destId="{5B32E59A-8236-403E-9097-9FC5BB5C531C}" srcOrd="0" destOrd="0" presId="urn:microsoft.com/office/officeart/2005/8/layout/hierarchy5"/>
    <dgm:cxn modelId="{8DA111CE-19BB-4129-8175-CE0226B9383B}" type="presParOf" srcId="{6CA9E0A1-B6E9-4C5E-BE1E-8675EE1CEA04}" destId="{6FA1143B-2AB8-48FB-A1CB-52E64F447DB2}" srcOrd="1" destOrd="0" presId="urn:microsoft.com/office/officeart/2005/8/layout/hierarchy5"/>
    <dgm:cxn modelId="{D1EBF31F-7B13-44E0-BAA2-27E1642F9914}" type="presParOf" srcId="{6FA1143B-2AB8-48FB-A1CB-52E64F447DB2}" destId="{F0C806ED-3237-47BB-8D7D-DEFCA4F94CEC}" srcOrd="0" destOrd="0" presId="urn:microsoft.com/office/officeart/2005/8/layout/hierarchy5"/>
    <dgm:cxn modelId="{578899F3-BEC9-4205-9653-B4437347B5EA}" type="presParOf" srcId="{6FA1143B-2AB8-48FB-A1CB-52E64F447DB2}" destId="{94092683-00B5-4D60-8742-F4D7C7D1D8C5}" srcOrd="1" destOrd="0" presId="urn:microsoft.com/office/officeart/2005/8/layout/hierarchy5"/>
    <dgm:cxn modelId="{2008A689-34DB-4BFD-A13F-96281C987B01}" type="presParOf" srcId="{6CA9E0A1-B6E9-4C5E-BE1E-8675EE1CEA04}" destId="{8BB9240A-4EAB-49C0-A866-DAB82A21C878}" srcOrd="2" destOrd="0" presId="urn:microsoft.com/office/officeart/2005/8/layout/hierarchy5"/>
    <dgm:cxn modelId="{97B7007C-1F3C-4F1C-9D8D-8885CB04605B}" type="presParOf" srcId="{8BB9240A-4EAB-49C0-A866-DAB82A21C878}" destId="{0617E917-4592-42B3-ADA7-98A933872F81}" srcOrd="0" destOrd="0" presId="urn:microsoft.com/office/officeart/2005/8/layout/hierarchy5"/>
    <dgm:cxn modelId="{0BF1068F-0010-4434-A3D4-F7BF7CA560A9}" type="presParOf" srcId="{6CA9E0A1-B6E9-4C5E-BE1E-8675EE1CEA04}" destId="{1793F172-FFC8-48FA-B9DC-0249F487498C}" srcOrd="3" destOrd="0" presId="urn:microsoft.com/office/officeart/2005/8/layout/hierarchy5"/>
    <dgm:cxn modelId="{9044700F-34C5-4CD2-B552-94F3378C2474}" type="presParOf" srcId="{1793F172-FFC8-48FA-B9DC-0249F487498C}" destId="{2535FB70-AECD-4787-A811-42B6DE948AAD}" srcOrd="0" destOrd="0" presId="urn:microsoft.com/office/officeart/2005/8/layout/hierarchy5"/>
    <dgm:cxn modelId="{8B2042D9-BFD6-4228-8499-F343D70DE27B}" type="presParOf" srcId="{1793F172-FFC8-48FA-B9DC-0249F487498C}" destId="{D9620163-66C8-4318-AE0A-F3747E4E476D}" srcOrd="1" destOrd="0" presId="urn:microsoft.com/office/officeart/2005/8/layout/hierarchy5"/>
    <dgm:cxn modelId="{BEAAA425-C2E9-4E40-832C-F2BBE6583B60}" type="presParOf" srcId="{6CA9E0A1-B6E9-4C5E-BE1E-8675EE1CEA04}" destId="{7F7BA6E1-921A-44DE-8767-1AAD27B04E14}" srcOrd="4" destOrd="0" presId="urn:microsoft.com/office/officeart/2005/8/layout/hierarchy5"/>
    <dgm:cxn modelId="{E83BCD7F-B0A1-4713-A805-7ADD042A44D8}" type="presParOf" srcId="{7F7BA6E1-921A-44DE-8767-1AAD27B04E14}" destId="{F3BDBF18-2ECE-47C2-A340-9BD0A2EF788E}" srcOrd="0" destOrd="0" presId="urn:microsoft.com/office/officeart/2005/8/layout/hierarchy5"/>
    <dgm:cxn modelId="{1D1D7749-303A-4704-9F5F-03AD4CA6C0B8}" type="presParOf" srcId="{6CA9E0A1-B6E9-4C5E-BE1E-8675EE1CEA04}" destId="{54B14690-AC34-42BB-BE05-6257D5DBA0CC}" srcOrd="5" destOrd="0" presId="urn:microsoft.com/office/officeart/2005/8/layout/hierarchy5"/>
    <dgm:cxn modelId="{C5F863BE-EA79-4BAF-863B-9F6500010EB8}" type="presParOf" srcId="{54B14690-AC34-42BB-BE05-6257D5DBA0CC}" destId="{0D216941-4980-4C4D-BC17-253F3C608875}" srcOrd="0" destOrd="0" presId="urn:microsoft.com/office/officeart/2005/8/layout/hierarchy5"/>
    <dgm:cxn modelId="{6EEC0AB9-FF64-41B7-9E97-1E576A08A980}" type="presParOf" srcId="{54B14690-AC34-42BB-BE05-6257D5DBA0CC}" destId="{0975423E-9B97-4A95-A2C0-4FA02E7E1BD2}" srcOrd="1" destOrd="0" presId="urn:microsoft.com/office/officeart/2005/8/layout/hierarchy5"/>
    <dgm:cxn modelId="{C0221B54-4939-48E5-98F3-8FA1C6E271DB}" type="presParOf" srcId="{4192A890-990A-4EBE-B40E-9BFDED99953E}" destId="{B1F45195-6565-40D9-949F-315A11AEB9F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21C293-9A6D-4D33-B712-AF14216832DF}">
      <dsp:nvSpPr>
        <dsp:cNvPr id="0" name=""/>
        <dsp:cNvSpPr/>
      </dsp:nvSpPr>
      <dsp:spPr>
        <a:xfrm>
          <a:off x="914404" y="152394"/>
          <a:ext cx="4205861" cy="1979676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>
              <a:solidFill>
                <a:schemeClr val="tx1"/>
              </a:solidFill>
            </a:rPr>
            <a:t>3- المستوى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>
              <a:solidFill>
                <a:schemeClr val="tx1"/>
              </a:solidFill>
            </a:rPr>
            <a:t> الحالي للاشباع</a:t>
          </a:r>
        </a:p>
      </dsp:txBody>
      <dsp:txXfrm>
        <a:off x="2146272" y="732228"/>
        <a:ext cx="2973993" cy="1399842"/>
      </dsp:txXfrm>
    </dsp:sp>
    <dsp:sp modelId="{92299192-26A5-4942-99D9-70208E13D3C1}">
      <dsp:nvSpPr>
        <dsp:cNvPr id="0" name=""/>
        <dsp:cNvSpPr/>
      </dsp:nvSpPr>
      <dsp:spPr>
        <a:xfrm rot="5400000">
          <a:off x="6304496" y="-894289"/>
          <a:ext cx="1979656" cy="4073044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>
              <a:solidFill>
                <a:schemeClr val="tx1"/>
              </a:solidFill>
            </a:rPr>
            <a:t>1- المستوى الحالي للطموح</a:t>
          </a:r>
        </a:p>
      </dsp:txBody>
      <dsp:txXfrm rot="-5400000">
        <a:off x="5257803" y="732232"/>
        <a:ext cx="2880077" cy="1399828"/>
      </dsp:txXfrm>
    </dsp:sp>
    <dsp:sp modelId="{2C026598-9AD7-47DA-8B63-2CF391210566}">
      <dsp:nvSpPr>
        <dsp:cNvPr id="0" name=""/>
        <dsp:cNvSpPr/>
      </dsp:nvSpPr>
      <dsp:spPr>
        <a:xfrm rot="10800000">
          <a:off x="5257802" y="2362207"/>
          <a:ext cx="4101077" cy="1979676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>
              <a:solidFill>
                <a:schemeClr val="tx1"/>
              </a:solidFill>
            </a:rPr>
            <a:t>2- الجهد المبذول</a:t>
          </a:r>
        </a:p>
      </dsp:txBody>
      <dsp:txXfrm rot="10800000">
        <a:off x="5257802" y="2362207"/>
        <a:ext cx="2899899" cy="1399842"/>
      </dsp:txXfrm>
    </dsp:sp>
    <dsp:sp modelId="{DB505AD9-FBC4-49DA-8AB3-E5CE02F77A73}">
      <dsp:nvSpPr>
        <dsp:cNvPr id="0" name=""/>
        <dsp:cNvSpPr/>
      </dsp:nvSpPr>
      <dsp:spPr>
        <a:xfrm rot="16200000">
          <a:off x="2032247" y="1244353"/>
          <a:ext cx="1979676" cy="4215383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>
              <a:solidFill>
                <a:schemeClr val="tx1"/>
              </a:solidFill>
            </a:rPr>
            <a:t>4- قيمة توقعات الفرد من المكافاءت</a:t>
          </a:r>
        </a:p>
      </dsp:txBody>
      <dsp:txXfrm rot="5400000">
        <a:off x="2149050" y="2362207"/>
        <a:ext cx="2980726" cy="1399842"/>
      </dsp:txXfrm>
    </dsp:sp>
    <dsp:sp modelId="{CE8FDD06-7ACB-4609-A42E-2B0B7BFE463B}">
      <dsp:nvSpPr>
        <dsp:cNvPr id="0" name=""/>
        <dsp:cNvSpPr/>
      </dsp:nvSpPr>
      <dsp:spPr>
        <a:xfrm>
          <a:off x="4876802" y="1752598"/>
          <a:ext cx="683514" cy="594360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60DA6C-6810-4393-A306-21A3A28BFEBE}">
      <dsp:nvSpPr>
        <dsp:cNvPr id="0" name=""/>
        <dsp:cNvSpPr/>
      </dsp:nvSpPr>
      <dsp:spPr>
        <a:xfrm rot="10800000">
          <a:off x="4876802" y="2133598"/>
          <a:ext cx="683514" cy="594360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466F8-133F-4CFC-9276-A9EFA1627C37}">
      <dsp:nvSpPr>
        <dsp:cNvPr id="0" name=""/>
        <dsp:cNvSpPr/>
      </dsp:nvSpPr>
      <dsp:spPr>
        <a:xfrm>
          <a:off x="889123" y="277095"/>
          <a:ext cx="8026283" cy="3968496"/>
        </a:xfrm>
        <a:prstGeom prst="pie">
          <a:avLst>
            <a:gd name="adj1" fmla="val 16200000"/>
            <a:gd name="adj2" fmla="val 180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u="none" kern="1200" dirty="0"/>
            <a:t>1- 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u="none" kern="1200" dirty="0"/>
            <a:t>المجهود(كمية العمل):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u="none" kern="1200" dirty="0"/>
            <a:t> أي مقدار الجهد المبذول من الفرد لاداء العمل</a:t>
          </a:r>
        </a:p>
      </dsp:txBody>
      <dsp:txXfrm>
        <a:off x="5119165" y="1118038"/>
        <a:ext cx="2866529" cy="1181099"/>
      </dsp:txXfrm>
    </dsp:sp>
    <dsp:sp modelId="{14657B45-4EBB-426B-8800-7AD8A41CBF14}">
      <dsp:nvSpPr>
        <dsp:cNvPr id="0" name=""/>
        <dsp:cNvSpPr/>
      </dsp:nvSpPr>
      <dsp:spPr>
        <a:xfrm>
          <a:off x="1371592" y="-34295"/>
          <a:ext cx="6774540" cy="4876805"/>
        </a:xfrm>
        <a:prstGeom prst="pie">
          <a:avLst>
            <a:gd name="adj1" fmla="val 1800000"/>
            <a:gd name="adj2" fmla="val 900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b="1" u="none" kern="1200" dirty="0"/>
            <a:t>2</a:t>
          </a:r>
          <a:r>
            <a:rPr lang="ar-SA" sz="2400" b="1" u="none" kern="1200" dirty="0"/>
            <a:t>- </a:t>
          </a:r>
          <a:r>
            <a:rPr lang="ar-SA" sz="2400" b="1" u="none" kern="1200" dirty="0" smtClean="0"/>
            <a:t>المثابرة </a:t>
          </a:r>
          <a:r>
            <a:rPr lang="ar-SA" sz="2400" b="1" u="none" kern="1200" dirty="0"/>
            <a:t>والاصرار(نوعي العمل) </a:t>
          </a:r>
          <a:r>
            <a:rPr lang="ar-SA" sz="2400" b="1" u="none" kern="1200" dirty="0" smtClean="0"/>
            <a:t>على </a:t>
          </a:r>
          <a:r>
            <a:rPr lang="ar-SA" sz="2400" b="1" u="none" kern="1200" dirty="0"/>
            <a:t>بذل الجهد في العمل</a:t>
          </a:r>
        </a:p>
      </dsp:txBody>
      <dsp:txXfrm>
        <a:off x="2984578" y="3129822"/>
        <a:ext cx="3629217" cy="1277258"/>
      </dsp:txXfrm>
    </dsp:sp>
    <dsp:sp modelId="{A12379DC-A01E-4AE4-8D37-262B5E024BCF}">
      <dsp:nvSpPr>
        <dsp:cNvPr id="0" name=""/>
        <dsp:cNvSpPr/>
      </dsp:nvSpPr>
      <dsp:spPr>
        <a:xfrm>
          <a:off x="304800" y="228600"/>
          <a:ext cx="8780297" cy="3968496"/>
        </a:xfrm>
        <a:prstGeom prst="pie">
          <a:avLst>
            <a:gd name="adj1" fmla="val 9000000"/>
            <a:gd name="adj2" fmla="val 1620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u="none" kern="1200" dirty="0"/>
            <a:t>3- </a:t>
          </a:r>
          <a:r>
            <a:rPr lang="ar-SA" sz="2400" b="1" u="none" kern="1200" dirty="0" smtClean="0"/>
            <a:t>الاتجاه</a:t>
          </a:r>
          <a:r>
            <a:rPr lang="ar-SA" sz="2400" b="1" u="none" kern="1200" dirty="0"/>
            <a:t>: </a:t>
          </a:r>
          <a:endParaRPr lang="ar-SA" sz="2400" b="1" u="none" kern="1200" dirty="0" smtClean="0"/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u="none" kern="1200" dirty="0" smtClean="0"/>
            <a:t>أي </a:t>
          </a:r>
          <a:r>
            <a:rPr lang="ar-SA" sz="2400" b="1" u="none" kern="1200" dirty="0"/>
            <a:t>الهدف التي تحققه الدافعية(مصلحة المنظمة ومصلحة العاملين)</a:t>
          </a:r>
        </a:p>
      </dsp:txBody>
      <dsp:txXfrm>
        <a:off x="1321851" y="1069543"/>
        <a:ext cx="3135820" cy="1181099"/>
      </dsp:txXfrm>
    </dsp:sp>
    <dsp:sp modelId="{5FBDC4E3-D110-4748-A620-CD53148F7B7F}">
      <dsp:nvSpPr>
        <dsp:cNvPr id="0" name=""/>
        <dsp:cNvSpPr/>
      </dsp:nvSpPr>
      <dsp:spPr>
        <a:xfrm>
          <a:off x="453165" y="31426"/>
          <a:ext cx="8824405" cy="445983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</dsp:sp>
    <dsp:sp modelId="{B4243472-AB6F-413C-971D-CC5963FD91E1}">
      <dsp:nvSpPr>
        <dsp:cNvPr id="0" name=""/>
        <dsp:cNvSpPr/>
      </dsp:nvSpPr>
      <dsp:spPr>
        <a:xfrm>
          <a:off x="909149" y="-421404"/>
          <a:ext cx="7725546" cy="552586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</dsp:sp>
    <dsp:sp modelId="{1411777A-1BBA-49D1-AFB9-F3A1AD4F9B82}">
      <dsp:nvSpPr>
        <dsp:cNvPr id="0" name=""/>
        <dsp:cNvSpPr/>
      </dsp:nvSpPr>
      <dsp:spPr>
        <a:xfrm>
          <a:off x="-102653" y="90703"/>
          <a:ext cx="9497973" cy="424428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EDF2B-BE2D-491E-BAEC-7C93087F9815}">
      <dsp:nvSpPr>
        <dsp:cNvPr id="0" name=""/>
        <dsp:cNvSpPr/>
      </dsp:nvSpPr>
      <dsp:spPr>
        <a:xfrm>
          <a:off x="7027005" y="1216270"/>
          <a:ext cx="1351307" cy="27490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1-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نظريات </a:t>
          </a:r>
          <a:r>
            <a:rPr lang="ar-SA" sz="3200" kern="1200" dirty="0"/>
            <a:t>المحتوى للدافعية</a:t>
          </a:r>
        </a:p>
      </dsp:txBody>
      <dsp:txXfrm>
        <a:off x="7066583" y="1255848"/>
        <a:ext cx="1272151" cy="2669902"/>
      </dsp:txXfrm>
    </dsp:sp>
    <dsp:sp modelId="{BB543308-F8E7-411F-AE1E-AD117607F8D2}">
      <dsp:nvSpPr>
        <dsp:cNvPr id="0" name=""/>
        <dsp:cNvSpPr/>
      </dsp:nvSpPr>
      <dsp:spPr>
        <a:xfrm rot="14110531">
          <a:off x="5814479" y="1938098"/>
          <a:ext cx="1543572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1543572" y="19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547676" y="1918647"/>
        <a:ext cx="77178" cy="77178"/>
      </dsp:txXfrm>
    </dsp:sp>
    <dsp:sp modelId="{64E79652-641C-4FA7-9B3B-90E2CF7415AE}">
      <dsp:nvSpPr>
        <dsp:cNvPr id="0" name=""/>
        <dsp:cNvSpPr/>
      </dsp:nvSpPr>
      <dsp:spPr>
        <a:xfrm>
          <a:off x="37403" y="772749"/>
          <a:ext cx="6108122" cy="1101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/>
            <a:t>نظرية سلم الحاجات لماسلو</a:t>
          </a:r>
        </a:p>
      </dsp:txBody>
      <dsp:txXfrm>
        <a:off x="69675" y="805021"/>
        <a:ext cx="6043578" cy="1037305"/>
      </dsp:txXfrm>
    </dsp:sp>
    <dsp:sp modelId="{23BFF7DC-81B8-4D5B-A880-0706C8FF6ECC}">
      <dsp:nvSpPr>
        <dsp:cNvPr id="0" name=""/>
        <dsp:cNvSpPr/>
      </dsp:nvSpPr>
      <dsp:spPr>
        <a:xfrm rot="10800000">
          <a:off x="6145525" y="2571661"/>
          <a:ext cx="881479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881479" y="19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564228" y="2568763"/>
        <a:ext cx="44073" cy="44073"/>
      </dsp:txXfrm>
    </dsp:sp>
    <dsp:sp modelId="{694E8110-2440-40F8-BFB6-69C3A98CC533}">
      <dsp:nvSpPr>
        <dsp:cNvPr id="0" name=""/>
        <dsp:cNvSpPr/>
      </dsp:nvSpPr>
      <dsp:spPr>
        <a:xfrm>
          <a:off x="37381" y="2039875"/>
          <a:ext cx="6108144" cy="1101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/>
            <a:t>نظرية العاملين </a:t>
          </a:r>
          <a:r>
            <a:rPr lang="ar-SA" sz="3100" kern="1200" dirty="0" smtClean="0"/>
            <a:t>لهيرزبرغ</a:t>
          </a:r>
        </a:p>
      </dsp:txBody>
      <dsp:txXfrm>
        <a:off x="69653" y="2072147"/>
        <a:ext cx="6043600" cy="1037305"/>
      </dsp:txXfrm>
    </dsp:sp>
    <dsp:sp modelId="{4EA35384-9D37-45B2-A331-76E5818F9992}">
      <dsp:nvSpPr>
        <dsp:cNvPr id="0" name=""/>
        <dsp:cNvSpPr/>
      </dsp:nvSpPr>
      <dsp:spPr>
        <a:xfrm rot="7489469">
          <a:off x="5814479" y="3205225"/>
          <a:ext cx="1543572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1543572" y="19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547676" y="3185773"/>
        <a:ext cx="77178" cy="77178"/>
      </dsp:txXfrm>
    </dsp:sp>
    <dsp:sp modelId="{AA4BFEAD-A318-4C23-85D5-6EE0477485DF}">
      <dsp:nvSpPr>
        <dsp:cNvPr id="0" name=""/>
        <dsp:cNvSpPr/>
      </dsp:nvSpPr>
      <dsp:spPr>
        <a:xfrm>
          <a:off x="3687" y="3307001"/>
          <a:ext cx="6141838" cy="1101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/>
            <a:t>نظرية دافع الانجاز </a:t>
          </a:r>
          <a:r>
            <a:rPr lang="ar-SA" sz="3100" kern="1200" dirty="0" smtClean="0"/>
            <a:t>لماكليلاند</a:t>
          </a:r>
        </a:p>
      </dsp:txBody>
      <dsp:txXfrm>
        <a:off x="35959" y="3339273"/>
        <a:ext cx="6077294" cy="10373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090D4-1B6D-4BB4-8549-A4D7887F6160}">
      <dsp:nvSpPr>
        <dsp:cNvPr id="0" name=""/>
        <dsp:cNvSpPr/>
      </dsp:nvSpPr>
      <dsp:spPr>
        <a:xfrm>
          <a:off x="8400891" y="1596101"/>
          <a:ext cx="1118902" cy="29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2-</a:t>
          </a:r>
        </a:p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نظرية </a:t>
          </a:r>
        </a:p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العملية</a:t>
          </a:r>
        </a:p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kern="1200" dirty="0" smtClean="0"/>
            <a:t>للدافعية</a:t>
          </a:r>
          <a:endParaRPr lang="ar-SA" sz="3400" kern="1200" dirty="0"/>
        </a:p>
      </dsp:txBody>
      <dsp:txXfrm>
        <a:off x="8433663" y="1628873"/>
        <a:ext cx="1053358" cy="2914452"/>
      </dsp:txXfrm>
    </dsp:sp>
    <dsp:sp modelId="{80C9656D-B938-46C2-AFBE-D64B1E708454}">
      <dsp:nvSpPr>
        <dsp:cNvPr id="0" name=""/>
        <dsp:cNvSpPr/>
      </dsp:nvSpPr>
      <dsp:spPr>
        <a:xfrm rot="15140367">
          <a:off x="6866263" y="1948390"/>
          <a:ext cx="2354849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2354849" y="157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800" kern="1200"/>
        </a:p>
      </dsp:txBody>
      <dsp:txXfrm rot="10800000">
        <a:off x="7984816" y="1905295"/>
        <a:ext cx="117742" cy="117742"/>
      </dsp:txXfrm>
    </dsp:sp>
    <dsp:sp modelId="{F0C806ED-3237-47BB-8D7D-DEFCA4F94CEC}">
      <dsp:nvSpPr>
        <dsp:cNvPr id="0" name=""/>
        <dsp:cNvSpPr/>
      </dsp:nvSpPr>
      <dsp:spPr>
        <a:xfrm>
          <a:off x="156353" y="0"/>
          <a:ext cx="7530130" cy="1684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u="sng" kern="1200" dirty="0"/>
            <a:t>نظرية فروم </a:t>
          </a:r>
          <a:r>
            <a:rPr lang="ar-SA" sz="2400" u="sng" kern="1200" dirty="0" smtClean="0"/>
            <a:t>للتوقع</a:t>
          </a:r>
        </a:p>
        <a:p>
          <a:pPr lvl="0" algn="just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ينظر فروم للدافعية على أنها عملية اختيار من بين عدة أفضليات متاحة للفرد لتحقيق هدفه، وان دافعية الفرد لأداء عمل معين هي محصلة العوائد التي يتوقع الحصول عليها.</a:t>
          </a:r>
        </a:p>
      </dsp:txBody>
      <dsp:txXfrm>
        <a:off x="205689" y="49336"/>
        <a:ext cx="7431458" cy="1585794"/>
      </dsp:txXfrm>
    </dsp:sp>
    <dsp:sp modelId="{8BB9240A-4EAB-49C0-A866-DAB82A21C878}">
      <dsp:nvSpPr>
        <dsp:cNvPr id="0" name=""/>
        <dsp:cNvSpPr/>
      </dsp:nvSpPr>
      <dsp:spPr>
        <a:xfrm rot="11074209">
          <a:off x="7556691" y="3036637"/>
          <a:ext cx="845543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845543" y="157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7958324" y="3031275"/>
        <a:ext cx="42277" cy="42277"/>
      </dsp:txXfrm>
    </dsp:sp>
    <dsp:sp modelId="{2535FB70-AECD-4787-A811-42B6DE948AAD}">
      <dsp:nvSpPr>
        <dsp:cNvPr id="0" name=""/>
        <dsp:cNvSpPr/>
      </dsp:nvSpPr>
      <dsp:spPr>
        <a:xfrm>
          <a:off x="80228" y="2203607"/>
          <a:ext cx="7477807" cy="16302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u="sng" kern="1200" dirty="0"/>
            <a:t>نظرية </a:t>
          </a:r>
          <a:r>
            <a:rPr lang="ar-SA" sz="2400" u="sng" kern="1200" dirty="0" smtClean="0"/>
            <a:t>التكافؤ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ترى النظرية أن العاملون يقارنون بين ما يبذلون من جهد وما يحصلون عليه من عوائد، بما يبذله ويحصل عليه العاملون الآخرون</a:t>
          </a:r>
          <a:endParaRPr lang="ar-SA" sz="2400" kern="1200" dirty="0"/>
        </a:p>
      </dsp:txBody>
      <dsp:txXfrm>
        <a:off x="127976" y="2251355"/>
        <a:ext cx="7382311" cy="1534743"/>
      </dsp:txXfrm>
    </dsp:sp>
    <dsp:sp modelId="{7F7BA6E1-921A-44DE-8767-1AAD27B04E14}">
      <dsp:nvSpPr>
        <dsp:cNvPr id="0" name=""/>
        <dsp:cNvSpPr/>
      </dsp:nvSpPr>
      <dsp:spPr>
        <a:xfrm rot="6795617">
          <a:off x="6894349" y="4062568"/>
          <a:ext cx="2160058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2160058" y="157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800" kern="1200"/>
        </a:p>
      </dsp:txBody>
      <dsp:txXfrm rot="10800000">
        <a:off x="7920376" y="4024343"/>
        <a:ext cx="108002" cy="108002"/>
      </dsp:txXfrm>
    </dsp:sp>
    <dsp:sp modelId="{0D216941-4980-4C4D-BC17-253F3C608875}">
      <dsp:nvSpPr>
        <dsp:cNvPr id="0" name=""/>
        <dsp:cNvSpPr/>
      </dsp:nvSpPr>
      <dsp:spPr>
        <a:xfrm>
          <a:off x="152393" y="4267197"/>
          <a:ext cx="7395471" cy="16067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u="sng" kern="1200" dirty="0"/>
            <a:t>نظرية وضع </a:t>
          </a:r>
          <a:r>
            <a:rPr lang="ar-SA" sz="2400" u="sng" kern="1200" dirty="0" smtClean="0"/>
            <a:t>الهدف</a:t>
          </a:r>
        </a:p>
        <a:p>
          <a:pPr lvl="0" algn="just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ترى النظرية أن وجود الهدف ضروري لتحديد توجهات السلوك، فالهدف دافعا للسلوك.</a:t>
          </a:r>
          <a:endParaRPr lang="ar-SA" sz="2400" kern="1200" dirty="0"/>
        </a:p>
      </dsp:txBody>
      <dsp:txXfrm>
        <a:off x="199454" y="4314258"/>
        <a:ext cx="7301349" cy="1512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السلوك التنظيمي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يِحضيه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سملالي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الثامنة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الدافعية (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Motivation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السلوك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التنظيمي                                                                                  </a:t>
            </a:r>
            <a:r>
              <a:rPr lang="ar-SA" sz="200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>
                <a:solidFill>
                  <a:schemeClr val="accent1">
                    <a:lumMod val="75000"/>
                  </a:schemeClr>
                </a:solidFill>
              </a:rPr>
              <a:t>الثامنة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072F95-4DC3-4789-9C20-D827F7A321C9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0" y="1295400"/>
            <a:ext cx="9906000" cy="3810000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أولا:      مفهوم الدافعية.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ثانيا:      أهمية دراسة الدافعية.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ثالثا:      </a:t>
            </a:r>
            <a:r>
              <a:rPr lang="ar-SA" sz="2800" dirty="0"/>
              <a:t>نظريات الدافعية.</a:t>
            </a:r>
            <a:endParaRPr lang="ar-SA" sz="2800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r>
              <a:rPr lang="ar-SA" sz="2800" dirty="0">
                <a:solidFill>
                  <a:schemeClr val="tx1"/>
                </a:solidFill>
              </a:rPr>
              <a:t>رابعا:     إجراءات تحسين الدافعية.</a:t>
            </a: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en-US" sz="2800" dirty="0"/>
          </a:p>
          <a:p>
            <a:pPr marL="514350" indent="-514350" algn="r" rtl="1" eaLnBrk="1" hangingPunct="1">
              <a:buFont typeface="Wingdings" pitchFamily="2" charset="2"/>
              <a:buChar char="q"/>
              <a:defRPr/>
            </a:pPr>
            <a:endParaRPr lang="ar-SA" sz="2800" dirty="0"/>
          </a:p>
          <a:p>
            <a:pPr marL="514350" indent="-514350" algn="r" rtl="1" eaLnBrk="1" hangingPunct="1">
              <a:defRPr/>
            </a:pPr>
            <a:endParaRPr lang="ar-SA" sz="2800" dirty="0"/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0"/>
            <a:ext cx="9906000" cy="12192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محاور المحاضرة الثامنة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235812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9E733050-9910-4C37-980F-38493A761444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295400"/>
            <a:ext cx="9296400" cy="411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تتوقف حياة الإنسان على إشباع الكثير من حاجاته الأساسية، فيشعر بالجوع فيحتاج الى تناول الطعام وهكذا.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يقوم الافراد بأنشطة معينة يبتغون من ورائها تحقيق هدف معين.</a:t>
            </a:r>
          </a:p>
          <a:p>
            <a:pPr marL="798513" indent="-39528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س: لماذا تصدر عن الافراد مختلف الاعمال والسلوكيات؟</a:t>
            </a:r>
          </a:p>
          <a:p>
            <a:pPr marL="798513" indent="-395288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ج: كافة مظاهر السلوك الإنساني يكمن من ورائها قوى دافعة ومحركة يطلق عليها الدافعية (</a:t>
            </a:r>
            <a:r>
              <a:rPr lang="en-US" sz="2800" dirty="0"/>
              <a:t>Motivation</a:t>
            </a:r>
            <a:r>
              <a:rPr lang="ar-SA" sz="2800" dirty="0"/>
              <a:t>).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تعتبر الدافعية احد أهم العوامل المحددة للسلوك الإنساني.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382021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49C2BF-6AAC-4367-8ACC-4D51368A72C6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7" name="مستطيل ذو زوايا قطرية مستديرة 12"/>
          <p:cNvSpPr/>
          <p:nvPr/>
        </p:nvSpPr>
        <p:spPr>
          <a:xfrm>
            <a:off x="228600" y="1828800"/>
            <a:ext cx="9448800" cy="4343400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marL="341313" indent="-341313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44488" indent="-3444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يشير مصلح الدافعية الى القوى التي تحرك الافراد في اتجاه معين،  </a:t>
            </a:r>
            <a:br>
              <a:rPr lang="ar-SA" sz="2800" dirty="0"/>
            </a:br>
            <a:r>
              <a:rPr lang="ar-SA" sz="2800" dirty="0"/>
              <a:t>من خلال القيام بعمل معين، أو لتحقيق هدف ما.</a:t>
            </a:r>
          </a:p>
          <a:p>
            <a:pPr marL="344488" indent="-3444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يرى روبينس (</a:t>
            </a:r>
            <a:r>
              <a:rPr lang="en-US" sz="2800" dirty="0"/>
              <a:t>Robbins</a:t>
            </a:r>
            <a:r>
              <a:rPr lang="ar-SA" sz="2800" dirty="0"/>
              <a:t>) أن الدافعية هي العمليات التي تحدد مدى كثافة </a:t>
            </a:r>
            <a:br>
              <a:rPr lang="ar-SA" sz="2800" dirty="0"/>
            </a:br>
            <a:r>
              <a:rPr lang="ar-SA" sz="2800" dirty="0"/>
              <a:t>أو اتجاه أو إصرار مجهود ما يبذله الفرد لتحقيق هدف معين.</a:t>
            </a:r>
          </a:p>
          <a:p>
            <a:pPr marL="344488" indent="-3444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يعرف غراي (</a:t>
            </a:r>
            <a:r>
              <a:rPr lang="en-US" sz="2800" dirty="0"/>
              <a:t>Gray</a:t>
            </a:r>
            <a:r>
              <a:rPr lang="ar-SA" sz="2800" dirty="0"/>
              <a:t>) الدافعية بأنها المدى الذي يمكن أن يصل إليه الجهد المنطوي على إصرار ومثابرة عند توجهه نحو هدف معين.</a:t>
            </a:r>
          </a:p>
          <a:p>
            <a:pPr marL="344488" indent="-344488" algn="just" rtl="1" eaLnBrk="1" hangingPunct="1">
              <a:buFont typeface="Wingdings" pitchFamily="2" charset="2"/>
              <a:buChar char="q"/>
              <a:defRPr/>
            </a:pPr>
            <a:r>
              <a:rPr lang="ar-SA" sz="2800" dirty="0"/>
              <a:t> ويرى </a:t>
            </a:r>
            <a:r>
              <a:rPr lang="en-US" sz="2800" dirty="0"/>
              <a:t>Hampton </a:t>
            </a:r>
            <a:r>
              <a:rPr lang="ar-SA" sz="2800" dirty="0"/>
              <a:t> أن الدافعية هي مجموعة القوى المنشطة والمحركة </a:t>
            </a:r>
            <a:br>
              <a:rPr lang="ar-SA" sz="2800" dirty="0"/>
            </a:br>
            <a:r>
              <a:rPr lang="ar-SA" sz="2800" dirty="0"/>
              <a:t>التي تأتي من داخل أو خارج الفرد بحيث تدفعه لانتهاج سلوك معين.</a:t>
            </a:r>
            <a:endParaRPr lang="en-US" sz="2800" dirty="0"/>
          </a:p>
          <a:p>
            <a:pPr algn="r" rtl="1" eaLnBrk="1" hangingPunct="1">
              <a:defRPr/>
            </a:pPr>
            <a:endParaRPr lang="en-US" sz="2800" dirty="0"/>
          </a:p>
          <a:p>
            <a:pPr algn="r" rtl="1" eaLnBrk="1" hangingPunct="1"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أولا: مفهوم الدافعية</a:t>
            </a:r>
          </a:p>
        </p:txBody>
      </p:sp>
      <p:sp>
        <p:nvSpPr>
          <p:cNvPr id="5" name="Flowchart: Stored Data 7"/>
          <p:cNvSpPr/>
          <p:nvPr/>
        </p:nvSpPr>
        <p:spPr>
          <a:xfrm>
            <a:off x="5257800" y="990600"/>
            <a:ext cx="4648200" cy="685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1</a:t>
            </a:r>
            <a:r>
              <a:rPr lang="ar-DZ" sz="4000" b="1" dirty="0">
                <a:solidFill>
                  <a:schemeClr val="tx1"/>
                </a:solidFill>
              </a:rPr>
              <a:t>- </a:t>
            </a:r>
            <a:r>
              <a:rPr lang="ar-SA" sz="3200" b="1" dirty="0"/>
              <a:t>التعريف</a:t>
            </a:r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0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C1B520B-5E2F-4237-998D-2CCD7B0ABDD7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838200"/>
            <a:ext cx="9525000" cy="480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r>
              <a:rPr lang="ar-SA" sz="2800" b="1" u="sng" dirty="0"/>
              <a:t> في ضوء ما سبق يمكن استنتاج ما يلي :</a:t>
            </a:r>
            <a:endParaRPr lang="en-US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أن الدافعية هي مجموعة القوى آو الدوافع المحركة التي تثير حماس الفرد وتحرك سلوكه باتجاه تحقيق هدف معين أو منفعة تشبع حاجة معينة.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تتأثر درجة الدافعية بوجود مثيرات داخل الفرد أو خارجه، وهي التي تحدد كثافة واتجاه الفرد ودرجة إصراره لإشباع النقص أو الحاجة الموجودة.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قد يكون للفرد العديد من الحاجات المتغيرة والمتضاربة مع بعضها احيانا، مما يؤدي الى تعقد عملية الدافعية.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السلوك الدافعي موجه في اتجاه معين قد يكون هدف او حافز.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74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10D48C4-4846-4C3E-A87A-4B811E2E15C0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143000"/>
            <a:ext cx="8991600" cy="441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r>
              <a:rPr lang="ar-SA" sz="2800" dirty="0"/>
              <a:t>5.  يختلف الافراد في طريقة تحريك دوافعهم، وإشباع حاجاتهم.</a:t>
            </a:r>
          </a:p>
          <a:p>
            <a:pPr marL="514350" indent="-514350" algn="just" rtl="1" eaLnBrk="1" hangingPunct="1">
              <a:buFontTx/>
              <a:buAutoNum type="arabicPeriod" startAt="6"/>
              <a:defRPr/>
            </a:pPr>
            <a:r>
              <a:rPr lang="ar-SA" sz="2800" dirty="0"/>
              <a:t>تؤثر درجة اشباع الحاجات الى تكرار السلوك أو تغييره، وبالتالي فإن الدافعية تتحدد من ثلاث منطلقات هي: </a:t>
            </a:r>
          </a:p>
          <a:p>
            <a:pPr marL="1765300" indent="-39370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تنشيط السلوك.</a:t>
            </a:r>
          </a:p>
          <a:p>
            <a:pPr marL="1765300" indent="-39370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 توجيه السلوك.</a:t>
            </a:r>
          </a:p>
          <a:p>
            <a:pPr marL="1765300" indent="-393700" algn="just" rtl="1" eaLnBrk="1" hangingPunct="1">
              <a:buFont typeface="Wingdings" pitchFamily="2" charset="2"/>
              <a:buChar char="ü"/>
              <a:defRPr/>
            </a:pPr>
            <a:r>
              <a:rPr lang="ar-SA" sz="2800" dirty="0"/>
              <a:t>تثبيت السلوك في اتجاه معين.</a:t>
            </a:r>
          </a:p>
          <a:p>
            <a:pPr marL="514350" indent="-514350" algn="just" rtl="1" eaLnBrk="1" hangingPunct="1">
              <a:buFontTx/>
              <a:buAutoNum type="arabicPeriod" startAt="6"/>
              <a:defRPr/>
            </a:pPr>
            <a:r>
              <a:rPr lang="ar-SA" sz="2800" dirty="0"/>
              <a:t>رغم الارتباط الوثيق بين الدافعية والسلوك، إلا أن الدافعية ليست المحدد الوحيد للسلوك.</a:t>
            </a:r>
          </a:p>
          <a:p>
            <a:pPr marL="514350" indent="-514350" algn="r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756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D59DD330-800F-4006-B615-A9A112B92C5A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52400" y="1447800"/>
          <a:ext cx="9372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lowchart: Stored Data 7"/>
          <p:cNvSpPr/>
          <p:nvPr/>
        </p:nvSpPr>
        <p:spPr>
          <a:xfrm>
            <a:off x="3581400" y="304800"/>
            <a:ext cx="6705600" cy="9144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4000" b="1" dirty="0">
                <a:solidFill>
                  <a:schemeClr val="tx1"/>
                </a:solidFill>
              </a:rPr>
              <a:t>2- محددات درجة الدافعية</a:t>
            </a:r>
            <a:endParaRPr lang="ar-SA" sz="3200" b="1" dirty="0"/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3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F21173FC-92AF-4949-B485-D0C1CB552C41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81000" y="1066801"/>
          <a:ext cx="9296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owchart: Stored Data 7"/>
          <p:cNvSpPr/>
          <p:nvPr/>
        </p:nvSpPr>
        <p:spPr>
          <a:xfrm>
            <a:off x="3124200" y="0"/>
            <a:ext cx="7391400" cy="1066800"/>
          </a:xfrm>
          <a:prstGeom prst="flowChartOnlineStora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sz="2800" b="1" u="sng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endParaRPr lang="ar-SA" sz="4000" b="1" dirty="0">
              <a:solidFill>
                <a:schemeClr val="tx1"/>
              </a:solidFill>
            </a:endParaRPr>
          </a:p>
          <a:p>
            <a:pPr algn="r" rtl="1" eaLnBrk="1" hangingPunct="1">
              <a:defRPr/>
            </a:pPr>
            <a:r>
              <a:rPr lang="ar-SA" sz="3600" b="1" dirty="0">
                <a:solidFill>
                  <a:schemeClr val="tx1"/>
                </a:solidFill>
              </a:rPr>
              <a:t>3- الخصائص الرئيسية للدافعية</a:t>
            </a:r>
          </a:p>
          <a:p>
            <a:pPr algn="r" rtl="1" eaLnBrk="1" hangingPunct="1">
              <a:defRPr/>
            </a:pPr>
            <a:endParaRPr lang="ar-SA" sz="3200" b="1" dirty="0"/>
          </a:p>
          <a:p>
            <a:pPr algn="ctr" rtl="1" eaLnBrk="1" hangingPunct="1">
              <a:defRPr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9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2AF364-6811-4B27-86D3-16A65B60FC13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143000"/>
            <a:ext cx="9448800" cy="480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r" rtl="1" eaLnBrk="1" hangingPunct="1">
              <a:defRPr/>
            </a:pPr>
            <a:endParaRPr lang="ar-SA" sz="2800" b="1" u="sng" dirty="0"/>
          </a:p>
          <a:p>
            <a:pPr algn="just" rtl="1" eaLnBrk="1" hangingPunct="1">
              <a:defRPr/>
            </a:pPr>
            <a:r>
              <a:rPr lang="ar-SA" sz="2800" b="1" u="sng" dirty="0"/>
              <a:t>1- زيادة فهم الانسان لنفسه وللاخرين:  </a:t>
            </a:r>
            <a:r>
              <a:rPr lang="ar-SA" sz="2800" dirty="0"/>
              <a:t>معرفتنا بأنفسنا تؤدي الى تعرفنا على الدوافع التي تحركنا، كما ان معرفة دوافع الآخرين تسهل عملية فهم سلوكاتهم والحكم عليه بشكل صحيح.</a:t>
            </a:r>
          </a:p>
          <a:p>
            <a:pPr algn="just" rtl="1" eaLnBrk="1" hangingPunct="1">
              <a:defRPr/>
            </a:pPr>
            <a:r>
              <a:rPr lang="ar-SA" sz="2800" b="1" u="sng" dirty="0"/>
              <a:t>2- تساعد معرفة الدوافع على زيادة التنبؤ بالسلوك الانساني</a:t>
            </a:r>
            <a:r>
              <a:rPr lang="ar-SA" sz="2800" dirty="0"/>
              <a:t>: إذ يمكن مثلا التنبؤ بسلوك الموظف التي يطمح الى الترقية، مثل الانضباط واتقان العمل.</a:t>
            </a:r>
          </a:p>
          <a:p>
            <a:pPr algn="just" rtl="1" eaLnBrk="1" hangingPunct="1">
              <a:defRPr/>
            </a:pPr>
            <a:r>
              <a:rPr lang="ar-SA" sz="2800" b="1" u="sng" dirty="0"/>
              <a:t>3- تاثير الدافعية على انتاجية العاملين: </a:t>
            </a:r>
            <a:r>
              <a:rPr lang="ar-SA" sz="2800" dirty="0"/>
              <a:t>لا يمكن تحقيق انتاجية عالية واداء متميز في ظل غياب الدافعية للعمل والرغبة في الانجاز.</a:t>
            </a:r>
          </a:p>
          <a:p>
            <a:pPr algn="just" rtl="1" eaLnBrk="1" hangingPunct="1">
              <a:defRPr/>
            </a:pPr>
            <a:r>
              <a:rPr lang="ar-SA" sz="2800" b="1" u="sng" dirty="0"/>
              <a:t>4- تحدد الدافعية شدة السلوك وكثاقته</a:t>
            </a:r>
            <a:r>
              <a:rPr lang="ar-SA" sz="2800" b="1" dirty="0"/>
              <a:t>: </a:t>
            </a:r>
            <a:r>
              <a:rPr lang="ar-SA" sz="2800" dirty="0"/>
              <a:t>إذ توجد علاقة طردية بين قوة الدافع وشدة السلوك، فكلما كان الدافع قويا كلما كان سلوك الفرد شديد وكثيفا.</a:t>
            </a:r>
          </a:p>
          <a:p>
            <a:pPr algn="just" rtl="1" eaLnBrk="1" hangingPunct="1">
              <a:defRPr/>
            </a:pPr>
            <a:endParaRPr lang="en-US" sz="2800" dirty="0"/>
          </a:p>
          <a:p>
            <a:pPr marL="344488" indent="-344488" algn="just" rtl="1" eaLnBrk="1" hangingPunct="1">
              <a:buFont typeface="Wingdings" pitchFamily="2" charset="2"/>
              <a:buChar char="ü"/>
              <a:defRPr/>
            </a:pPr>
            <a:endParaRPr lang="en-US" sz="2800" dirty="0"/>
          </a:p>
          <a:p>
            <a:pPr marL="395288" indent="-395288" algn="just" rtl="1" eaLnBrk="1" hangingPunct="1">
              <a:defRPr/>
            </a:pPr>
            <a:endParaRPr lang="ar-SA" sz="2800" dirty="0"/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ثانيا: اهمية دراسة  الدافعية</a:t>
            </a:r>
          </a:p>
        </p:txBody>
      </p:sp>
    </p:spTree>
    <p:extLst>
      <p:ext uri="{BB962C8B-B14F-4D97-AF65-F5344CB8AC3E}">
        <p14:creationId xmlns:p14="http://schemas.microsoft.com/office/powerpoint/2010/main" val="232514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FEBC2315-DF81-444A-8AD3-2F13034DF56C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ثالثا: </a:t>
            </a:r>
            <a:r>
              <a:rPr lang="ar-SA" sz="4400" b="1" dirty="0"/>
              <a:t>نظريات الدافعية</a:t>
            </a:r>
            <a:endParaRPr lang="ar-SA" sz="4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143000" y="1219200"/>
          <a:ext cx="8382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850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43F9E2-6FDB-45D7-99BE-B6D7C03DF5DB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685800"/>
            <a:ext cx="9525000" cy="571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r>
              <a:rPr lang="ar-SA" sz="2800" dirty="0"/>
              <a:t>ترى النظرية أن للفرد خمسة أنواع من الحاجات تتدرج بشكل هرمي وهي: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u="sng" dirty="0"/>
              <a:t>حاجات فسيولوجية: </a:t>
            </a:r>
            <a:r>
              <a:rPr lang="ar-SA" sz="2800" dirty="0"/>
              <a:t>كالطعام، والمأوى، تشبع من خلال الحوافز المادية.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 </a:t>
            </a:r>
            <a:r>
              <a:rPr lang="ar-SA" sz="2800" u="sng" dirty="0"/>
              <a:t>حاجات الأمان: </a:t>
            </a:r>
            <a:r>
              <a:rPr lang="ar-SA" sz="2800" dirty="0"/>
              <a:t>كحاجة الفرد الى حماية نفسهم الأخطار التي تهدده وأسرته، تشبع من خلال أنظمة الأمن الصناعي والتأمينات الاجتماعية وبرامج الرعاية الصحية.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u="sng" dirty="0"/>
              <a:t>الحاجات الاجتماعية</a:t>
            </a:r>
            <a:r>
              <a:rPr lang="ar-SA" sz="2800" dirty="0"/>
              <a:t>: كحاجة الإنسان الى الارتباط والصداقة والانتماء، تشبع من خلال توفير فرص التفاعل مع الآخرين والإشراف، ودعم فرق العمل والمناخ الاجتماعي داخل المنظمة.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 </a:t>
            </a:r>
            <a:r>
              <a:rPr lang="ar-SA" sz="2800" u="sng" dirty="0"/>
              <a:t>حاجات التقدير: </a:t>
            </a:r>
            <a:r>
              <a:rPr lang="ar-SA" sz="2800" dirty="0"/>
              <a:t>كحاجة الفرد الى المكانة الاجتماعية والاستقلالية، والقوة، والثقة والاعتماد على النفس، تشبع من خلال الحوافز المادية والترقية.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 </a:t>
            </a:r>
            <a:r>
              <a:rPr lang="ar-SA" sz="2800" u="sng" dirty="0"/>
              <a:t>حاجات تحقيق الذات: </a:t>
            </a:r>
            <a:r>
              <a:rPr lang="ar-SA" sz="2800" dirty="0"/>
              <a:t>تمثل أعلى مراحل الإشباع، وهي من أصعب أنواع الحاجات، وتشير الى رغبة الفرد في التعبير عن ذاته والوصول الى تحقيق أقصى ما يمكن تحقيقه من التميز عن غيره.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grpSp>
        <p:nvGrpSpPr>
          <p:cNvPr id="2" name="Diagram group"/>
          <p:cNvGrpSpPr/>
          <p:nvPr/>
        </p:nvGrpSpPr>
        <p:grpSpPr>
          <a:xfrm>
            <a:off x="2133600" y="0"/>
            <a:ext cx="5943600" cy="685799"/>
            <a:chOff x="1509121" y="1210856"/>
            <a:chExt cx="5067300" cy="931087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4" name="مجموعة 6"/>
            <p:cNvGrpSpPr/>
            <p:nvPr/>
          </p:nvGrpSpPr>
          <p:grpSpPr>
            <a:xfrm>
              <a:off x="1509121" y="1210856"/>
              <a:ext cx="5067300" cy="931087"/>
              <a:chOff x="1509121" y="1210856"/>
              <a:chExt cx="5067300" cy="931087"/>
            </a:xfrm>
          </p:grpSpPr>
          <p:sp>
            <p:nvSpPr>
              <p:cNvPr id="7" name="خماسي 7"/>
              <p:cNvSpPr/>
              <p:nvPr/>
            </p:nvSpPr>
            <p:spPr>
              <a:xfrm rot="10800000">
                <a:off x="1509121" y="1210856"/>
                <a:ext cx="5067300" cy="931087"/>
              </a:xfrm>
              <a:prstGeom prst="homePlat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1741895" y="1210856"/>
                <a:ext cx="4834526" cy="93108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584" tIns="152400" rIns="284480" bIns="152400" spcCol="1270" anchor="ctr"/>
              <a:lstStyle/>
              <a:p>
                <a:pPr algn="ctr" defTabSz="17780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3200" b="1" dirty="0">
                    <a:solidFill>
                      <a:schemeClr val="tx1"/>
                    </a:solidFill>
                  </a:rPr>
                  <a:t>1- نظرية سلم الحاجات لماسلو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44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783703-11DC-4980-835A-607152B56956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838200"/>
            <a:ext cx="9448800" cy="5105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3975" indent="-53975" algn="just" rtl="1" eaLnBrk="1" hangingPunct="1">
              <a:defRPr/>
            </a:pPr>
            <a:r>
              <a:rPr lang="ar-SA" sz="2800" dirty="0"/>
              <a:t>قام هيرزبرج بدراسة على 200 محاسب ومهندس،  واستخدم أسلوب المقابلة للإجابة على سؤالين رئيسين:</a:t>
            </a:r>
          </a:p>
          <a:p>
            <a:pPr marL="963613" indent="-514350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متى شعرت بأعلى مستوى من الرضا في عملك؟</a:t>
            </a:r>
          </a:p>
          <a:p>
            <a:pPr marL="963613" indent="-514350" algn="just" rtl="1" eaLnBrk="1" hangingPunct="1">
              <a:buFont typeface="Wingdings" pitchFamily="2" charset="2"/>
              <a:buChar char="ü"/>
              <a:defRPr/>
            </a:pPr>
            <a:r>
              <a:rPr lang="ar-SA" sz="2800" b="1" dirty="0"/>
              <a:t>متى شعرت بأعلى مستوى من عدم الرضا عن عملك؟</a:t>
            </a:r>
          </a:p>
          <a:p>
            <a:pPr marL="514350" indent="-514350" algn="just" rtl="1" eaLnBrk="1" hangingPunct="1">
              <a:defRPr/>
            </a:pPr>
            <a:r>
              <a:rPr lang="ar-SA" sz="2800" u="sng" dirty="0"/>
              <a:t>وتوصل الى نتيجتين هما: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توجد مجموعة من العوامل الوقائية يؤدي عدم وجودها في بيئة العمل </a:t>
            </a:r>
            <a:br>
              <a:rPr lang="ar-SA" sz="2800" dirty="0"/>
            </a:br>
            <a:r>
              <a:rPr lang="ar-SA" sz="2800" dirty="0"/>
              <a:t>الى حالة من عدم الرضا (سياسات الشركة، ظروف العمل، المرتب، العلاقات مع المرؤسين ومع الزملاء، الاشراف..).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توجد مجموعة من العوامل الدافعة التي يؤدي توفرها الى الى وجود دافعية قوية للعمل  ودرجة عالية من الرضا (الانجاز، الترقية ، امكانية التطور، المسؤلية.)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grpSp>
        <p:nvGrpSpPr>
          <p:cNvPr id="2" name="Diagram group"/>
          <p:cNvGrpSpPr/>
          <p:nvPr/>
        </p:nvGrpSpPr>
        <p:grpSpPr>
          <a:xfrm>
            <a:off x="2133600" y="0"/>
            <a:ext cx="5943600" cy="685799"/>
            <a:chOff x="1509121" y="1210856"/>
            <a:chExt cx="5067300" cy="931087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4" name="مجموعة 6"/>
            <p:cNvGrpSpPr/>
            <p:nvPr/>
          </p:nvGrpSpPr>
          <p:grpSpPr>
            <a:xfrm>
              <a:off x="1509121" y="1210856"/>
              <a:ext cx="5067300" cy="931087"/>
              <a:chOff x="1509121" y="1210856"/>
              <a:chExt cx="5067300" cy="931087"/>
            </a:xfrm>
          </p:grpSpPr>
          <p:sp>
            <p:nvSpPr>
              <p:cNvPr id="7" name="خماسي 7"/>
              <p:cNvSpPr/>
              <p:nvPr/>
            </p:nvSpPr>
            <p:spPr>
              <a:xfrm rot="10800000">
                <a:off x="1509121" y="1210856"/>
                <a:ext cx="5067300" cy="931087"/>
              </a:xfrm>
              <a:prstGeom prst="homePlat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1741895" y="1210856"/>
                <a:ext cx="4834526" cy="93108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584" tIns="152400" rIns="284480" bIns="152400" spcCol="1270" anchor="ctr"/>
              <a:lstStyle/>
              <a:p>
                <a:pPr algn="ctr" defTabSz="17780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3200" b="1" dirty="0">
                    <a:solidFill>
                      <a:schemeClr val="tx1"/>
                    </a:solidFill>
                  </a:rPr>
                  <a:t>2- نظرية العاملين لهيرزبرج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3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B15F7F-5D94-4A24-A71D-9D397914CF83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609600"/>
            <a:ext cx="9372600" cy="571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r>
              <a:rPr lang="ar-SA" sz="2800" dirty="0"/>
              <a:t>ركز ماكليلاند على دراسة الظروف التي تمكن الافراد من تطوير دافع الانجاز ليدهم، ويرى انه كلما كانت الحاجة قوية كلما أثرت في تحفيز الفرد على استخدام السلوك المؤدي الى إشباعها. </a:t>
            </a:r>
          </a:p>
          <a:p>
            <a:pPr marL="514350" indent="-514350" algn="just" rtl="1" eaLnBrk="1" hangingPunct="1">
              <a:defRPr/>
            </a:pPr>
            <a:r>
              <a:rPr lang="ar-SA" sz="2800" u="sng" dirty="0"/>
              <a:t>خصائص الافراد ذوي الانجازات حسب ماكليلاند: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يفضلون اختيار أهداف متوسطة الصعوبة.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يفضلون تحمل المسؤولية.</a:t>
            </a:r>
          </a:p>
          <a:p>
            <a:pPr marL="395288" indent="-39528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يرغبون بمعرفة نتائج أعمالهم بشكل فوري.</a:t>
            </a:r>
          </a:p>
          <a:p>
            <a:pPr marL="514350" indent="-514350" algn="just" rtl="1" eaLnBrk="1" hangingPunct="1">
              <a:defRPr/>
            </a:pPr>
            <a:r>
              <a:rPr lang="ar-SA" sz="2800" u="sng" dirty="0"/>
              <a:t>اقتراحات ماكليلاند لتنمية دوافع الانجاز لدى الافراد:</a:t>
            </a: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أن يسعى الفرد للحصول على التغذية المرتدة لتعزيز نجاحه ودفعه للنجاح.</a:t>
            </a: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أن يفضل التعامل مع ذوي الجدرات  والتشبه بهم.</a:t>
            </a: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سعى الفرد لتعديل انطباعه عن نفسه وان يضع نفسه محل شخص أخر بحاجة الى النجاح.</a:t>
            </a:r>
          </a:p>
          <a:p>
            <a:pPr marL="287338" indent="-287338" algn="just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أن يحاول التحكم في أحلام اليقظة ويتعامل بشكل واقعي وايجابي.</a:t>
            </a:r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grpSp>
        <p:nvGrpSpPr>
          <p:cNvPr id="2" name="Diagram group"/>
          <p:cNvGrpSpPr/>
          <p:nvPr/>
        </p:nvGrpSpPr>
        <p:grpSpPr>
          <a:xfrm>
            <a:off x="2133600" y="0"/>
            <a:ext cx="5943600" cy="685799"/>
            <a:chOff x="1509121" y="1210856"/>
            <a:chExt cx="5067300" cy="931087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grpSp>
          <p:nvGrpSpPr>
            <p:cNvPr id="4" name="مجموعة 6"/>
            <p:cNvGrpSpPr/>
            <p:nvPr/>
          </p:nvGrpSpPr>
          <p:grpSpPr>
            <a:xfrm>
              <a:off x="1509121" y="1210856"/>
              <a:ext cx="5067300" cy="931087"/>
              <a:chOff x="1509121" y="1210856"/>
              <a:chExt cx="5067300" cy="931087"/>
            </a:xfrm>
          </p:grpSpPr>
          <p:sp>
            <p:nvSpPr>
              <p:cNvPr id="7" name="خماسي 7"/>
              <p:cNvSpPr/>
              <p:nvPr/>
            </p:nvSpPr>
            <p:spPr>
              <a:xfrm rot="10800000">
                <a:off x="1509121" y="1210856"/>
                <a:ext cx="5067300" cy="931087"/>
              </a:xfrm>
              <a:prstGeom prst="homePlat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sp3d extrusionH="190500" prstMaterial="matt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خماسي 4"/>
              <p:cNvSpPr/>
              <p:nvPr/>
            </p:nvSpPr>
            <p:spPr>
              <a:xfrm rot="21600000">
                <a:off x="1741895" y="1210856"/>
                <a:ext cx="4834526" cy="93108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10584" tIns="152400" rIns="284480" bIns="152400" spcCol="1270" anchor="ctr"/>
              <a:lstStyle/>
              <a:p>
                <a:pPr algn="ctr" defTabSz="1778000" rtl="1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ar-SA" sz="3200" b="1" dirty="0">
                    <a:solidFill>
                      <a:schemeClr val="tx1"/>
                    </a:solidFill>
                  </a:rPr>
                  <a:t>3- نظرية دافع الانجاز لماكليلاند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60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F0F8DCB-1054-4E63-8C53-B09950DDCF4F}" type="slidenum">
              <a:rPr lang="ar-SA" altLang="ar-SA" sz="1200">
                <a:solidFill>
                  <a:schemeClr val="bg1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28600"/>
          <a:ext cx="95250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07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98AF0D-509A-47EA-9ACF-7E1AB5D7B313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1295400"/>
            <a:ext cx="9372600" cy="472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r>
              <a:rPr lang="ar-SA" sz="2800" u="sng" dirty="0"/>
              <a:t>يمكن تحسين الدافعية من خلال الإجراءات التالية: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التوفيق بين الأفراد والوظائف من خلال تصميم وظائف تناسب الأفراد، واختيار أفراد مناسبين للوظائف.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تدريب وتنمية الأفراد وتوضيح أدوارهم، مما يؤدي إلى زيادة صحة توقعاتهم.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ارتباط أنظمة الحوافز بالأداء.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الإدارة بالأهداف إذ من المهم الاتفاق على أهداف واضحة ومحددة ذات تأثير دافعي واضح على سلوك الفرد وأدائه.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906000" cy="11430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4400" b="1" dirty="0">
                <a:solidFill>
                  <a:schemeClr val="tx1"/>
                </a:solidFill>
              </a:rPr>
              <a:t>رابعا: </a:t>
            </a:r>
            <a:r>
              <a:rPr lang="ar-SA" sz="4400" b="1" dirty="0"/>
              <a:t>إجراءات واقتراحات لتحسين  الدافعية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49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رقم الشريحة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AA9C40-F60E-40CD-9F64-594694582200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81000"/>
            <a:ext cx="9525000" cy="5486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endParaRPr lang="ar-SA" sz="2800" b="1" dirty="0"/>
          </a:p>
          <a:p>
            <a:pPr marL="514350" indent="-514350" algn="just" rtl="1" eaLnBrk="1" hangingPunct="1">
              <a:defRPr/>
            </a:pPr>
            <a:r>
              <a:rPr lang="ar-SA" sz="2800" dirty="0"/>
              <a:t>قدم  افانسيبيش (</a:t>
            </a:r>
            <a:r>
              <a:rPr lang="en-US" sz="2800" dirty="0"/>
              <a:t>Ivancevich</a:t>
            </a:r>
            <a:r>
              <a:rPr lang="ar-SA" sz="2800" dirty="0"/>
              <a:t>) وزملاءه الاقتراحات التالية التي تساعد المدير على تحسين دافعية الافراد وهي: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تعميم أهداف قصيرة وطويلة الأجل.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استخدام برنامج واضح للحوافز.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توفير مناخ عمل إنساني داخل المنظمة.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الاتجاه الى أسلوب الترقية من الداخل.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وضع مواعيد نهائية مناسبة للانجاز.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وجود علاقات متوافقة مع الآخرين.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إظهار الاهتمام بالآخرين والثناء عليهم في محله.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r>
              <a:rPr lang="ar-SA" sz="2800" dirty="0"/>
              <a:t>السماح بقدر معقول من الأخطاء و خاصة في بداية العمل، وضرورة إدراك الفروق الفردية بين العاملين.</a:t>
            </a:r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ar-SA" sz="2800" dirty="0"/>
          </a:p>
          <a:p>
            <a:pPr marL="514350" indent="-514350" algn="just" rtl="1" eaLnBrk="1" hangingPunct="1">
              <a:buFont typeface="+mj-lt"/>
              <a:buAutoNum type="arabi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2670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18</TotalTime>
  <Words>1074</Words>
  <Application>Microsoft Office PowerPoint</Application>
  <PresentationFormat>A4 Paper (210x297 mm)</PresentationFormat>
  <Paragraphs>202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الثامنة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Ibrahim Mohammed Khalifa</cp:lastModifiedBy>
  <cp:revision>10</cp:revision>
  <dcterms:created xsi:type="dcterms:W3CDTF">2014-09-11T06:47:01Z</dcterms:created>
  <dcterms:modified xsi:type="dcterms:W3CDTF">2015-09-07T11:57:17Z</dcterms:modified>
</cp:coreProperties>
</file>