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9DB0A-4BB6-4D99-9E45-6A814A96F27C}"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400926DF-500F-4B6A-9AA6-D2B406D2BE30}">
      <dgm:prSet phldrT="[Text]"/>
      <dgm:spPr/>
      <dgm:t>
        <a:bodyPr/>
        <a:lstStyle/>
        <a:p>
          <a:r>
            <a:rPr lang="ar-SA" dirty="0" smtClean="0"/>
            <a:t>النسيج/الطاقة</a:t>
          </a:r>
          <a:endParaRPr lang="en-US" dirty="0"/>
        </a:p>
      </dgm:t>
    </dgm:pt>
    <dgm:pt modelId="{B988CC79-15A3-4489-9A5D-3134AA42BA07}" type="parTrans" cxnId="{EA78AB90-295D-45C1-804F-A1F53A12BF8F}">
      <dgm:prSet/>
      <dgm:spPr/>
      <dgm:t>
        <a:bodyPr/>
        <a:lstStyle/>
        <a:p>
          <a:endParaRPr lang="en-US"/>
        </a:p>
      </dgm:t>
    </dgm:pt>
    <dgm:pt modelId="{381A8D9A-BC44-49AA-87FE-B7F6A06FE370}" type="sibTrans" cxnId="{EA78AB90-295D-45C1-804F-A1F53A12BF8F}">
      <dgm:prSet/>
      <dgm:spPr/>
      <dgm:t>
        <a:bodyPr/>
        <a:lstStyle/>
        <a:p>
          <a:endParaRPr lang="en-US"/>
        </a:p>
      </dgm:t>
    </dgm:pt>
    <dgm:pt modelId="{66EC8E97-8CE5-4262-BE23-00DFD61E74B3}">
      <dgm:prSet phldrT="[Text]"/>
      <dgm:spPr/>
      <dgm:t>
        <a:bodyPr/>
        <a:lstStyle/>
        <a:p>
          <a:r>
            <a:rPr lang="ar-SA" smtClean="0">
              <a:solidFill>
                <a:schemeClr val="tx1"/>
              </a:solidFill>
            </a:rPr>
            <a:t>120</a:t>
          </a:r>
          <a:endParaRPr lang="en-US" dirty="0">
            <a:solidFill>
              <a:schemeClr val="tx1"/>
            </a:solidFill>
          </a:endParaRPr>
        </a:p>
      </dgm:t>
    </dgm:pt>
    <dgm:pt modelId="{447CC852-451D-42EF-A3A5-91282B323879}" type="parTrans" cxnId="{11BA7863-53B8-44B9-90E6-EC64A75B456B}">
      <dgm:prSet/>
      <dgm:spPr/>
      <dgm:t>
        <a:bodyPr/>
        <a:lstStyle/>
        <a:p>
          <a:endParaRPr lang="en-US"/>
        </a:p>
      </dgm:t>
    </dgm:pt>
    <dgm:pt modelId="{9072C3BA-922F-449F-B77F-AE04EA45FA6E}" type="sibTrans" cxnId="{11BA7863-53B8-44B9-90E6-EC64A75B456B}">
      <dgm:prSet/>
      <dgm:spPr/>
      <dgm:t>
        <a:bodyPr/>
        <a:lstStyle/>
        <a:p>
          <a:endParaRPr lang="en-US"/>
        </a:p>
      </dgm:t>
    </dgm:pt>
    <dgm:pt modelId="{2420D3A2-D24C-4729-841C-055C8F043806}">
      <dgm:prSet phldrT="[Text]"/>
      <dgm:spPr/>
      <dgm:t>
        <a:bodyPr/>
        <a:lstStyle/>
        <a:p>
          <a:r>
            <a:rPr lang="ar-SA" dirty="0" smtClean="0">
              <a:solidFill>
                <a:schemeClr val="tx1"/>
              </a:solidFill>
            </a:rPr>
            <a:t>60</a:t>
          </a:r>
          <a:endParaRPr lang="en-US" dirty="0">
            <a:solidFill>
              <a:schemeClr val="tx1"/>
            </a:solidFill>
          </a:endParaRPr>
        </a:p>
      </dgm:t>
    </dgm:pt>
    <dgm:pt modelId="{9BCD8CCC-5066-493F-AF82-20CA412491CB}" type="parTrans" cxnId="{AFF1B601-83E5-4DEC-9419-238CF3B405CC}">
      <dgm:prSet/>
      <dgm:spPr/>
      <dgm:t>
        <a:bodyPr/>
        <a:lstStyle/>
        <a:p>
          <a:endParaRPr lang="en-US"/>
        </a:p>
      </dgm:t>
    </dgm:pt>
    <dgm:pt modelId="{703FDBB2-B836-451A-AA80-67A35DE948AD}" type="sibTrans" cxnId="{AFF1B601-83E5-4DEC-9419-238CF3B405CC}">
      <dgm:prSet/>
      <dgm:spPr/>
      <dgm:t>
        <a:bodyPr/>
        <a:lstStyle/>
        <a:p>
          <a:endParaRPr lang="en-US"/>
        </a:p>
      </dgm:t>
    </dgm:pt>
    <dgm:pt modelId="{B71181A4-D6C2-4922-AF01-218D0B1E12DA}">
      <dgm:prSet phldrT="[Text]"/>
      <dgm:spPr/>
      <dgm:t>
        <a:bodyPr/>
        <a:lstStyle/>
        <a:p>
          <a:r>
            <a:rPr lang="ar-SA" dirty="0" smtClean="0">
              <a:solidFill>
                <a:schemeClr val="tx1"/>
              </a:solidFill>
            </a:rPr>
            <a:t>90</a:t>
          </a:r>
          <a:endParaRPr lang="en-US" dirty="0">
            <a:solidFill>
              <a:schemeClr val="tx1"/>
            </a:solidFill>
          </a:endParaRPr>
        </a:p>
      </dgm:t>
    </dgm:pt>
    <dgm:pt modelId="{1EE36F28-DA21-47C8-BDDD-F71385269309}" type="parTrans" cxnId="{F20E5FDE-E4CB-4F69-A113-06F548BABFC0}">
      <dgm:prSet/>
      <dgm:spPr/>
      <dgm:t>
        <a:bodyPr/>
        <a:lstStyle/>
        <a:p>
          <a:endParaRPr lang="en-US"/>
        </a:p>
      </dgm:t>
    </dgm:pt>
    <dgm:pt modelId="{C39CA6AF-817F-45A7-813F-A50624985828}" type="sibTrans" cxnId="{F20E5FDE-E4CB-4F69-A113-06F548BABFC0}">
      <dgm:prSet/>
      <dgm:spPr/>
      <dgm:t>
        <a:bodyPr/>
        <a:lstStyle/>
        <a:p>
          <a:endParaRPr lang="en-US"/>
        </a:p>
      </dgm:t>
    </dgm:pt>
    <dgm:pt modelId="{DB915C2F-60FE-4E16-B34D-54341C257BBF}">
      <dgm:prSet phldrT="[Text]"/>
      <dgm:spPr/>
      <dgm:t>
        <a:bodyPr/>
        <a:lstStyle/>
        <a:p>
          <a:r>
            <a:rPr lang="ar-SA" dirty="0" smtClean="0">
              <a:solidFill>
                <a:schemeClr val="tx1"/>
              </a:solidFill>
            </a:rPr>
            <a:t>30</a:t>
          </a:r>
          <a:endParaRPr lang="en-US" dirty="0">
            <a:solidFill>
              <a:schemeClr val="tx1"/>
            </a:solidFill>
          </a:endParaRPr>
        </a:p>
      </dgm:t>
    </dgm:pt>
    <dgm:pt modelId="{2591A7F6-EAAC-4194-B0B6-95945B9D7BEA}" type="parTrans" cxnId="{C756507A-79CA-47BB-877E-437E1F5277A1}">
      <dgm:prSet/>
      <dgm:spPr/>
      <dgm:t>
        <a:bodyPr/>
        <a:lstStyle/>
        <a:p>
          <a:endParaRPr lang="en-US"/>
        </a:p>
      </dgm:t>
    </dgm:pt>
    <dgm:pt modelId="{D7EFA9EF-B27F-4897-B85C-D98A71DCD350}" type="sibTrans" cxnId="{C756507A-79CA-47BB-877E-437E1F5277A1}">
      <dgm:prSet/>
      <dgm:spPr/>
      <dgm:t>
        <a:bodyPr/>
        <a:lstStyle/>
        <a:p>
          <a:endParaRPr lang="en-US"/>
        </a:p>
      </dgm:t>
    </dgm:pt>
    <dgm:pt modelId="{7A3A7BF1-5A41-403A-8E70-E68D1642C2E0}">
      <dgm:prSet phldrT="[Text]"/>
      <dgm:spPr/>
      <dgm:t>
        <a:bodyPr/>
        <a:lstStyle/>
        <a:p>
          <a:pPr rtl="1"/>
          <a:r>
            <a:rPr lang="ar-SA" dirty="0" smtClean="0"/>
            <a:t>البيان</a:t>
          </a:r>
          <a:endParaRPr lang="en-US" dirty="0"/>
        </a:p>
      </dgm:t>
    </dgm:pt>
    <dgm:pt modelId="{FE78F099-9287-475E-A870-CF03A187E4AB}" type="parTrans" cxnId="{18EE6D4D-8D80-4D2F-A64A-7171392219DD}">
      <dgm:prSet/>
      <dgm:spPr/>
      <dgm:t>
        <a:bodyPr/>
        <a:lstStyle/>
        <a:p>
          <a:endParaRPr lang="en-US"/>
        </a:p>
      </dgm:t>
    </dgm:pt>
    <dgm:pt modelId="{78B3F62C-7D73-4928-818A-0876C621ABAC}" type="sibTrans" cxnId="{18EE6D4D-8D80-4D2F-A64A-7171392219DD}">
      <dgm:prSet/>
      <dgm:spPr/>
      <dgm:t>
        <a:bodyPr/>
        <a:lstStyle/>
        <a:p>
          <a:endParaRPr lang="en-US"/>
        </a:p>
      </dgm:t>
    </dgm:pt>
    <dgm:pt modelId="{0FF0DF5C-D839-4BF3-BD4A-C39065145580}">
      <dgm:prSet phldrT="[Text]"/>
      <dgm:spPr/>
      <dgm:t>
        <a:bodyPr/>
        <a:lstStyle/>
        <a:p>
          <a:r>
            <a:rPr lang="ar-SA" dirty="0" smtClean="0">
              <a:solidFill>
                <a:schemeClr val="tx1"/>
              </a:solidFill>
            </a:rPr>
            <a:t>الولايات المتحدة الأمريكية</a:t>
          </a:r>
          <a:endParaRPr lang="en-US" dirty="0">
            <a:solidFill>
              <a:schemeClr val="tx1"/>
            </a:solidFill>
          </a:endParaRPr>
        </a:p>
      </dgm:t>
    </dgm:pt>
    <dgm:pt modelId="{3E3B711B-4CD9-4398-A6BE-2FA20FFB5D7B}" type="parTrans" cxnId="{74F2DAE8-FEE8-43BC-9F8A-12BB6CA03D31}">
      <dgm:prSet/>
      <dgm:spPr/>
      <dgm:t>
        <a:bodyPr/>
        <a:lstStyle/>
        <a:p>
          <a:endParaRPr lang="en-US"/>
        </a:p>
      </dgm:t>
    </dgm:pt>
    <dgm:pt modelId="{DE6F2EB8-E07E-4B39-A1B2-311AD63B78D2}" type="sibTrans" cxnId="{74F2DAE8-FEE8-43BC-9F8A-12BB6CA03D31}">
      <dgm:prSet/>
      <dgm:spPr/>
      <dgm:t>
        <a:bodyPr/>
        <a:lstStyle/>
        <a:p>
          <a:endParaRPr lang="en-US"/>
        </a:p>
      </dgm:t>
    </dgm:pt>
    <dgm:pt modelId="{BDE84095-F402-41E8-A69F-27FC1A4E0B3D}">
      <dgm:prSet phldrT="[Text]"/>
      <dgm:spPr/>
      <dgm:t>
        <a:bodyPr/>
        <a:lstStyle/>
        <a:p>
          <a:r>
            <a:rPr lang="ar-SA" dirty="0" smtClean="0">
              <a:solidFill>
                <a:schemeClr val="tx1"/>
              </a:solidFill>
            </a:rPr>
            <a:t>بريطانيا</a:t>
          </a:r>
          <a:endParaRPr lang="en-US" dirty="0">
            <a:solidFill>
              <a:schemeClr val="tx1"/>
            </a:solidFill>
          </a:endParaRPr>
        </a:p>
      </dgm:t>
    </dgm:pt>
    <dgm:pt modelId="{BFA87263-6131-4871-9AAA-1B60BE6A1344}" type="parTrans" cxnId="{833EC06F-F547-47B1-8C4F-119B64FE3228}">
      <dgm:prSet/>
      <dgm:spPr/>
      <dgm:t>
        <a:bodyPr/>
        <a:lstStyle/>
        <a:p>
          <a:endParaRPr lang="en-US"/>
        </a:p>
      </dgm:t>
    </dgm:pt>
    <dgm:pt modelId="{4CAB9024-059A-4298-BFB5-0F125BA1B96F}" type="sibTrans" cxnId="{833EC06F-F547-47B1-8C4F-119B64FE3228}">
      <dgm:prSet/>
      <dgm:spPr/>
      <dgm:t>
        <a:bodyPr/>
        <a:lstStyle/>
        <a:p>
          <a:endParaRPr lang="en-US"/>
        </a:p>
      </dgm:t>
    </dgm:pt>
    <dgm:pt modelId="{4DDC0A99-7471-4B06-89BB-DB16436DBE4E}">
      <dgm:prSet phldrT="[Text]"/>
      <dgm:spPr/>
      <dgm:t>
        <a:bodyPr/>
        <a:lstStyle/>
        <a:p>
          <a:r>
            <a:rPr lang="ar-SA" dirty="0" smtClean="0"/>
            <a:t>القمح/الطن</a:t>
          </a:r>
          <a:endParaRPr lang="en-US" dirty="0"/>
        </a:p>
      </dgm:t>
    </dgm:pt>
    <dgm:pt modelId="{52F34BB7-A585-4C15-8FA5-D3E520BDF365}" type="sibTrans" cxnId="{599E2FD2-C536-4243-B1F3-EFF15BDE0439}">
      <dgm:prSet/>
      <dgm:spPr/>
      <dgm:t>
        <a:bodyPr/>
        <a:lstStyle/>
        <a:p>
          <a:endParaRPr lang="en-US"/>
        </a:p>
      </dgm:t>
    </dgm:pt>
    <dgm:pt modelId="{6AFC2A3E-0D74-4A71-9D4B-EB110E134A51}" type="parTrans" cxnId="{599E2FD2-C536-4243-B1F3-EFF15BDE0439}">
      <dgm:prSet/>
      <dgm:spPr/>
      <dgm:t>
        <a:bodyPr/>
        <a:lstStyle/>
        <a:p>
          <a:endParaRPr lang="en-US"/>
        </a:p>
      </dgm:t>
    </dgm:pt>
    <dgm:pt modelId="{A8FF2695-B96E-4F54-9E11-4C99FB900E87}" type="pres">
      <dgm:prSet presAssocID="{6CD9DB0A-4BB6-4D99-9E45-6A814A96F27C}" presName="theList" presStyleCnt="0">
        <dgm:presLayoutVars>
          <dgm:dir/>
          <dgm:animLvl val="lvl"/>
          <dgm:resizeHandles val="exact"/>
        </dgm:presLayoutVars>
      </dgm:prSet>
      <dgm:spPr/>
      <dgm:t>
        <a:bodyPr/>
        <a:lstStyle/>
        <a:p>
          <a:endParaRPr lang="en-US"/>
        </a:p>
      </dgm:t>
    </dgm:pt>
    <dgm:pt modelId="{336EE2F6-008A-47DF-BF17-F2D9FBFB08DA}" type="pres">
      <dgm:prSet presAssocID="{400926DF-500F-4B6A-9AA6-D2B406D2BE30}" presName="compNode" presStyleCnt="0"/>
      <dgm:spPr/>
    </dgm:pt>
    <dgm:pt modelId="{1C1F5F33-3B1A-4CC4-868E-B2CF4D3441E1}" type="pres">
      <dgm:prSet presAssocID="{400926DF-500F-4B6A-9AA6-D2B406D2BE30}" presName="aNode" presStyleLbl="bgShp" presStyleIdx="0" presStyleCnt="3"/>
      <dgm:spPr/>
      <dgm:t>
        <a:bodyPr/>
        <a:lstStyle/>
        <a:p>
          <a:endParaRPr lang="en-US"/>
        </a:p>
      </dgm:t>
    </dgm:pt>
    <dgm:pt modelId="{D9C22080-32E5-451E-A7C8-E05BC65E3ED1}" type="pres">
      <dgm:prSet presAssocID="{400926DF-500F-4B6A-9AA6-D2B406D2BE30}" presName="textNode" presStyleLbl="bgShp" presStyleIdx="0" presStyleCnt="3"/>
      <dgm:spPr/>
      <dgm:t>
        <a:bodyPr/>
        <a:lstStyle/>
        <a:p>
          <a:endParaRPr lang="en-US"/>
        </a:p>
      </dgm:t>
    </dgm:pt>
    <dgm:pt modelId="{D38B6AFC-BEB9-451F-97F0-DDEE27988DDB}" type="pres">
      <dgm:prSet presAssocID="{400926DF-500F-4B6A-9AA6-D2B406D2BE30}" presName="compChildNode" presStyleCnt="0"/>
      <dgm:spPr/>
    </dgm:pt>
    <dgm:pt modelId="{0F3CD078-D768-4517-807B-998BB8256675}" type="pres">
      <dgm:prSet presAssocID="{400926DF-500F-4B6A-9AA6-D2B406D2BE30}" presName="theInnerList" presStyleCnt="0"/>
      <dgm:spPr/>
    </dgm:pt>
    <dgm:pt modelId="{883F4B36-D01E-4476-972A-FA71E70C02F2}" type="pres">
      <dgm:prSet presAssocID="{66EC8E97-8CE5-4262-BE23-00DFD61E74B3}" presName="childNode" presStyleLbl="node1" presStyleIdx="0" presStyleCnt="6">
        <dgm:presLayoutVars>
          <dgm:bulletEnabled val="1"/>
        </dgm:presLayoutVars>
      </dgm:prSet>
      <dgm:spPr/>
      <dgm:t>
        <a:bodyPr/>
        <a:lstStyle/>
        <a:p>
          <a:endParaRPr lang="en-US"/>
        </a:p>
      </dgm:t>
    </dgm:pt>
    <dgm:pt modelId="{BA10E19E-110B-4B0D-BF71-49F3E7EA3F70}" type="pres">
      <dgm:prSet presAssocID="{66EC8E97-8CE5-4262-BE23-00DFD61E74B3}" presName="aSpace2" presStyleCnt="0"/>
      <dgm:spPr/>
    </dgm:pt>
    <dgm:pt modelId="{581D48C0-84FB-45E9-9A8B-A524E4EC7833}" type="pres">
      <dgm:prSet presAssocID="{2420D3A2-D24C-4729-841C-055C8F043806}" presName="childNode" presStyleLbl="node1" presStyleIdx="1" presStyleCnt="6" custLinFactNeighborX="-1951" custLinFactNeighborY="-17663">
        <dgm:presLayoutVars>
          <dgm:bulletEnabled val="1"/>
        </dgm:presLayoutVars>
      </dgm:prSet>
      <dgm:spPr/>
      <dgm:t>
        <a:bodyPr/>
        <a:lstStyle/>
        <a:p>
          <a:endParaRPr lang="en-US"/>
        </a:p>
      </dgm:t>
    </dgm:pt>
    <dgm:pt modelId="{26FADF03-E6E4-403E-8C1B-5495C7ABC9EF}" type="pres">
      <dgm:prSet presAssocID="{400926DF-500F-4B6A-9AA6-D2B406D2BE30}" presName="aSpace" presStyleCnt="0"/>
      <dgm:spPr/>
    </dgm:pt>
    <dgm:pt modelId="{15A72D15-182C-4669-AFBC-BEDC23101193}" type="pres">
      <dgm:prSet presAssocID="{4DDC0A99-7471-4B06-89BB-DB16436DBE4E}" presName="compNode" presStyleCnt="0"/>
      <dgm:spPr/>
    </dgm:pt>
    <dgm:pt modelId="{5A4C588A-780D-4E8F-A950-57E716CF19DF}" type="pres">
      <dgm:prSet presAssocID="{4DDC0A99-7471-4B06-89BB-DB16436DBE4E}" presName="aNode" presStyleLbl="bgShp" presStyleIdx="1" presStyleCnt="3"/>
      <dgm:spPr/>
      <dgm:t>
        <a:bodyPr/>
        <a:lstStyle/>
        <a:p>
          <a:endParaRPr lang="en-US"/>
        </a:p>
      </dgm:t>
    </dgm:pt>
    <dgm:pt modelId="{E7B10BED-67EB-4A95-925C-02F67001F8B7}" type="pres">
      <dgm:prSet presAssocID="{4DDC0A99-7471-4B06-89BB-DB16436DBE4E}" presName="textNode" presStyleLbl="bgShp" presStyleIdx="1" presStyleCnt="3"/>
      <dgm:spPr/>
      <dgm:t>
        <a:bodyPr/>
        <a:lstStyle/>
        <a:p>
          <a:endParaRPr lang="en-US"/>
        </a:p>
      </dgm:t>
    </dgm:pt>
    <dgm:pt modelId="{78F5896E-B1EC-43EC-939D-8563DAB03AA8}" type="pres">
      <dgm:prSet presAssocID="{4DDC0A99-7471-4B06-89BB-DB16436DBE4E}" presName="compChildNode" presStyleCnt="0"/>
      <dgm:spPr/>
    </dgm:pt>
    <dgm:pt modelId="{A9021AF1-9DD3-43C9-B1DE-ABD461136C5A}" type="pres">
      <dgm:prSet presAssocID="{4DDC0A99-7471-4B06-89BB-DB16436DBE4E}" presName="theInnerList" presStyleCnt="0"/>
      <dgm:spPr/>
    </dgm:pt>
    <dgm:pt modelId="{402D0038-E647-4FC4-9302-1F88163DBD68}" type="pres">
      <dgm:prSet presAssocID="{B71181A4-D6C2-4922-AF01-218D0B1E12DA}" presName="childNode" presStyleLbl="node1" presStyleIdx="2" presStyleCnt="6">
        <dgm:presLayoutVars>
          <dgm:bulletEnabled val="1"/>
        </dgm:presLayoutVars>
      </dgm:prSet>
      <dgm:spPr/>
      <dgm:t>
        <a:bodyPr/>
        <a:lstStyle/>
        <a:p>
          <a:endParaRPr lang="en-US"/>
        </a:p>
      </dgm:t>
    </dgm:pt>
    <dgm:pt modelId="{D1257A75-508E-40EA-B152-FCD13D44DC27}" type="pres">
      <dgm:prSet presAssocID="{B71181A4-D6C2-4922-AF01-218D0B1E12DA}" presName="aSpace2" presStyleCnt="0"/>
      <dgm:spPr/>
    </dgm:pt>
    <dgm:pt modelId="{CA419FAE-4E97-46A4-8C3E-8F4EAD2BA810}" type="pres">
      <dgm:prSet presAssocID="{DB915C2F-60FE-4E16-B34D-54341C257BBF}" presName="childNode" presStyleLbl="node1" presStyleIdx="3" presStyleCnt="6">
        <dgm:presLayoutVars>
          <dgm:bulletEnabled val="1"/>
        </dgm:presLayoutVars>
      </dgm:prSet>
      <dgm:spPr/>
      <dgm:t>
        <a:bodyPr/>
        <a:lstStyle/>
        <a:p>
          <a:endParaRPr lang="en-US"/>
        </a:p>
      </dgm:t>
    </dgm:pt>
    <dgm:pt modelId="{0742C91F-49C5-4AFA-A751-8EB029B214A6}" type="pres">
      <dgm:prSet presAssocID="{4DDC0A99-7471-4B06-89BB-DB16436DBE4E}" presName="aSpace" presStyleCnt="0"/>
      <dgm:spPr/>
    </dgm:pt>
    <dgm:pt modelId="{3053DBB3-D448-4249-BADB-40334EA553A8}" type="pres">
      <dgm:prSet presAssocID="{7A3A7BF1-5A41-403A-8E70-E68D1642C2E0}" presName="compNode" presStyleCnt="0"/>
      <dgm:spPr/>
    </dgm:pt>
    <dgm:pt modelId="{D8255459-8E9C-4327-B687-6A17BDBE603D}" type="pres">
      <dgm:prSet presAssocID="{7A3A7BF1-5A41-403A-8E70-E68D1642C2E0}" presName="aNode" presStyleLbl="bgShp" presStyleIdx="2" presStyleCnt="3"/>
      <dgm:spPr/>
      <dgm:t>
        <a:bodyPr/>
        <a:lstStyle/>
        <a:p>
          <a:endParaRPr lang="en-US"/>
        </a:p>
      </dgm:t>
    </dgm:pt>
    <dgm:pt modelId="{0ADFD97E-6B74-4CD8-9E8D-B78FA95EDEF6}" type="pres">
      <dgm:prSet presAssocID="{7A3A7BF1-5A41-403A-8E70-E68D1642C2E0}" presName="textNode" presStyleLbl="bgShp" presStyleIdx="2" presStyleCnt="3"/>
      <dgm:spPr/>
      <dgm:t>
        <a:bodyPr/>
        <a:lstStyle/>
        <a:p>
          <a:endParaRPr lang="en-US"/>
        </a:p>
      </dgm:t>
    </dgm:pt>
    <dgm:pt modelId="{10B0805F-CB5F-4FC2-9845-95B13F61FBE5}" type="pres">
      <dgm:prSet presAssocID="{7A3A7BF1-5A41-403A-8E70-E68D1642C2E0}" presName="compChildNode" presStyleCnt="0"/>
      <dgm:spPr/>
    </dgm:pt>
    <dgm:pt modelId="{57FD9325-05E1-4B6D-9DA4-5BAF56056F95}" type="pres">
      <dgm:prSet presAssocID="{7A3A7BF1-5A41-403A-8E70-E68D1642C2E0}" presName="theInnerList" presStyleCnt="0"/>
      <dgm:spPr/>
    </dgm:pt>
    <dgm:pt modelId="{8A73FACE-CEE9-4475-AF1F-CD9AE86F2778}" type="pres">
      <dgm:prSet presAssocID="{0FF0DF5C-D839-4BF3-BD4A-C39065145580}" presName="childNode" presStyleLbl="node1" presStyleIdx="4" presStyleCnt="6">
        <dgm:presLayoutVars>
          <dgm:bulletEnabled val="1"/>
        </dgm:presLayoutVars>
      </dgm:prSet>
      <dgm:spPr/>
      <dgm:t>
        <a:bodyPr/>
        <a:lstStyle/>
        <a:p>
          <a:endParaRPr lang="en-US"/>
        </a:p>
      </dgm:t>
    </dgm:pt>
    <dgm:pt modelId="{FD169107-90B6-4669-8EF7-60916A6C26DD}" type="pres">
      <dgm:prSet presAssocID="{0FF0DF5C-D839-4BF3-BD4A-C39065145580}" presName="aSpace2" presStyleCnt="0"/>
      <dgm:spPr/>
    </dgm:pt>
    <dgm:pt modelId="{41805888-02DC-4869-9FF2-F2D7F8C8A730}" type="pres">
      <dgm:prSet presAssocID="{BDE84095-F402-41E8-A69F-27FC1A4E0B3D}" presName="childNode" presStyleLbl="node1" presStyleIdx="5" presStyleCnt="6" custLinFactNeighborX="1282" custLinFactNeighborY="-17663">
        <dgm:presLayoutVars>
          <dgm:bulletEnabled val="1"/>
        </dgm:presLayoutVars>
      </dgm:prSet>
      <dgm:spPr/>
      <dgm:t>
        <a:bodyPr/>
        <a:lstStyle/>
        <a:p>
          <a:endParaRPr lang="en-US"/>
        </a:p>
      </dgm:t>
    </dgm:pt>
  </dgm:ptLst>
  <dgm:cxnLst>
    <dgm:cxn modelId="{4EED2E65-85A6-4FE2-B4EE-72B06DF6B16D}" type="presOf" srcId="{6CD9DB0A-4BB6-4D99-9E45-6A814A96F27C}" destId="{A8FF2695-B96E-4F54-9E11-4C99FB900E87}" srcOrd="0" destOrd="0" presId="urn:microsoft.com/office/officeart/2005/8/layout/lProcess2"/>
    <dgm:cxn modelId="{2192D093-408E-42C3-BDD5-CC2A654793D4}" type="presOf" srcId="{7A3A7BF1-5A41-403A-8E70-E68D1642C2E0}" destId="{0ADFD97E-6B74-4CD8-9E8D-B78FA95EDEF6}" srcOrd="1" destOrd="0" presId="urn:microsoft.com/office/officeart/2005/8/layout/lProcess2"/>
    <dgm:cxn modelId="{74F2DAE8-FEE8-43BC-9F8A-12BB6CA03D31}" srcId="{7A3A7BF1-5A41-403A-8E70-E68D1642C2E0}" destId="{0FF0DF5C-D839-4BF3-BD4A-C39065145580}" srcOrd="0" destOrd="0" parTransId="{3E3B711B-4CD9-4398-A6BE-2FA20FFB5D7B}" sibTransId="{DE6F2EB8-E07E-4B39-A1B2-311AD63B78D2}"/>
    <dgm:cxn modelId="{3E6DCEEA-5FF6-47D6-9CD2-85DED65FB44F}" type="presOf" srcId="{4DDC0A99-7471-4B06-89BB-DB16436DBE4E}" destId="{E7B10BED-67EB-4A95-925C-02F67001F8B7}" srcOrd="1" destOrd="0" presId="urn:microsoft.com/office/officeart/2005/8/layout/lProcess2"/>
    <dgm:cxn modelId="{ED5670E8-D0CD-416C-A6D2-7BAC85CC1336}" type="presOf" srcId="{BDE84095-F402-41E8-A69F-27FC1A4E0B3D}" destId="{41805888-02DC-4869-9FF2-F2D7F8C8A730}" srcOrd="0" destOrd="0" presId="urn:microsoft.com/office/officeart/2005/8/layout/lProcess2"/>
    <dgm:cxn modelId="{C756507A-79CA-47BB-877E-437E1F5277A1}" srcId="{4DDC0A99-7471-4B06-89BB-DB16436DBE4E}" destId="{DB915C2F-60FE-4E16-B34D-54341C257BBF}" srcOrd="1" destOrd="0" parTransId="{2591A7F6-EAAC-4194-B0B6-95945B9D7BEA}" sibTransId="{D7EFA9EF-B27F-4897-B85C-D98A71DCD350}"/>
    <dgm:cxn modelId="{AFF1B601-83E5-4DEC-9419-238CF3B405CC}" srcId="{400926DF-500F-4B6A-9AA6-D2B406D2BE30}" destId="{2420D3A2-D24C-4729-841C-055C8F043806}" srcOrd="1" destOrd="0" parTransId="{9BCD8CCC-5066-493F-AF82-20CA412491CB}" sibTransId="{703FDBB2-B836-451A-AA80-67A35DE948AD}"/>
    <dgm:cxn modelId="{A135DCF4-BCD9-4FDD-856A-51D6F60057B9}" type="presOf" srcId="{4DDC0A99-7471-4B06-89BB-DB16436DBE4E}" destId="{5A4C588A-780D-4E8F-A950-57E716CF19DF}" srcOrd="0" destOrd="0" presId="urn:microsoft.com/office/officeart/2005/8/layout/lProcess2"/>
    <dgm:cxn modelId="{833EC06F-F547-47B1-8C4F-119B64FE3228}" srcId="{7A3A7BF1-5A41-403A-8E70-E68D1642C2E0}" destId="{BDE84095-F402-41E8-A69F-27FC1A4E0B3D}" srcOrd="1" destOrd="0" parTransId="{BFA87263-6131-4871-9AAA-1B60BE6A1344}" sibTransId="{4CAB9024-059A-4298-BFB5-0F125BA1B96F}"/>
    <dgm:cxn modelId="{32467B54-FE99-4553-8FA8-458FDB8B0F7C}" type="presOf" srcId="{2420D3A2-D24C-4729-841C-055C8F043806}" destId="{581D48C0-84FB-45E9-9A8B-A524E4EC7833}" srcOrd="0" destOrd="0" presId="urn:microsoft.com/office/officeart/2005/8/layout/lProcess2"/>
    <dgm:cxn modelId="{1EE1C2D8-B521-499D-93ED-A97D0BA9DAE2}" type="presOf" srcId="{400926DF-500F-4B6A-9AA6-D2B406D2BE30}" destId="{1C1F5F33-3B1A-4CC4-868E-B2CF4D3441E1}" srcOrd="0" destOrd="0" presId="urn:microsoft.com/office/officeart/2005/8/layout/lProcess2"/>
    <dgm:cxn modelId="{BBB71AEC-E575-4F44-A73F-F242ECA61748}" type="presOf" srcId="{DB915C2F-60FE-4E16-B34D-54341C257BBF}" destId="{CA419FAE-4E97-46A4-8C3E-8F4EAD2BA810}" srcOrd="0" destOrd="0" presId="urn:microsoft.com/office/officeart/2005/8/layout/lProcess2"/>
    <dgm:cxn modelId="{FF972451-EF2A-4BDE-959D-568AB4AAF84D}" type="presOf" srcId="{0FF0DF5C-D839-4BF3-BD4A-C39065145580}" destId="{8A73FACE-CEE9-4475-AF1F-CD9AE86F2778}" srcOrd="0" destOrd="0" presId="urn:microsoft.com/office/officeart/2005/8/layout/lProcess2"/>
    <dgm:cxn modelId="{7FC3524A-E2ED-4D66-BACF-62CE0E123B91}" type="presOf" srcId="{66EC8E97-8CE5-4262-BE23-00DFD61E74B3}" destId="{883F4B36-D01E-4476-972A-FA71E70C02F2}" srcOrd="0" destOrd="0" presId="urn:microsoft.com/office/officeart/2005/8/layout/lProcess2"/>
    <dgm:cxn modelId="{18EE6D4D-8D80-4D2F-A64A-7171392219DD}" srcId="{6CD9DB0A-4BB6-4D99-9E45-6A814A96F27C}" destId="{7A3A7BF1-5A41-403A-8E70-E68D1642C2E0}" srcOrd="2" destOrd="0" parTransId="{FE78F099-9287-475E-A870-CF03A187E4AB}" sibTransId="{78B3F62C-7D73-4928-818A-0876C621ABAC}"/>
    <dgm:cxn modelId="{A33D3EB2-B3E6-4A9E-B181-23B7853FCD46}" type="presOf" srcId="{7A3A7BF1-5A41-403A-8E70-E68D1642C2E0}" destId="{D8255459-8E9C-4327-B687-6A17BDBE603D}" srcOrd="0" destOrd="0" presId="urn:microsoft.com/office/officeart/2005/8/layout/lProcess2"/>
    <dgm:cxn modelId="{C4D630B7-60CC-4825-A89F-0B1D5BAF7BFC}" type="presOf" srcId="{400926DF-500F-4B6A-9AA6-D2B406D2BE30}" destId="{D9C22080-32E5-451E-A7C8-E05BC65E3ED1}" srcOrd="1" destOrd="0" presId="urn:microsoft.com/office/officeart/2005/8/layout/lProcess2"/>
    <dgm:cxn modelId="{599E2FD2-C536-4243-B1F3-EFF15BDE0439}" srcId="{6CD9DB0A-4BB6-4D99-9E45-6A814A96F27C}" destId="{4DDC0A99-7471-4B06-89BB-DB16436DBE4E}" srcOrd="1" destOrd="0" parTransId="{6AFC2A3E-0D74-4A71-9D4B-EB110E134A51}" sibTransId="{52F34BB7-A585-4C15-8FA5-D3E520BDF365}"/>
    <dgm:cxn modelId="{EA78AB90-295D-45C1-804F-A1F53A12BF8F}" srcId="{6CD9DB0A-4BB6-4D99-9E45-6A814A96F27C}" destId="{400926DF-500F-4B6A-9AA6-D2B406D2BE30}" srcOrd="0" destOrd="0" parTransId="{B988CC79-15A3-4489-9A5D-3134AA42BA07}" sibTransId="{381A8D9A-BC44-49AA-87FE-B7F6A06FE370}"/>
    <dgm:cxn modelId="{11BA7863-53B8-44B9-90E6-EC64A75B456B}" srcId="{400926DF-500F-4B6A-9AA6-D2B406D2BE30}" destId="{66EC8E97-8CE5-4262-BE23-00DFD61E74B3}" srcOrd="0" destOrd="0" parTransId="{447CC852-451D-42EF-A3A5-91282B323879}" sibTransId="{9072C3BA-922F-449F-B77F-AE04EA45FA6E}"/>
    <dgm:cxn modelId="{8655843D-D8E8-4F0D-8BE9-A7BFFDF67AE6}" type="presOf" srcId="{B71181A4-D6C2-4922-AF01-218D0B1E12DA}" destId="{402D0038-E647-4FC4-9302-1F88163DBD68}" srcOrd="0" destOrd="0" presId="urn:microsoft.com/office/officeart/2005/8/layout/lProcess2"/>
    <dgm:cxn modelId="{F20E5FDE-E4CB-4F69-A113-06F548BABFC0}" srcId="{4DDC0A99-7471-4B06-89BB-DB16436DBE4E}" destId="{B71181A4-D6C2-4922-AF01-218D0B1E12DA}" srcOrd="0" destOrd="0" parTransId="{1EE36F28-DA21-47C8-BDDD-F71385269309}" sibTransId="{C39CA6AF-817F-45A7-813F-A50624985828}"/>
    <dgm:cxn modelId="{ACCA89C3-50BB-4AFC-8E21-16C95B58CCAD}" type="presParOf" srcId="{A8FF2695-B96E-4F54-9E11-4C99FB900E87}" destId="{336EE2F6-008A-47DF-BF17-F2D9FBFB08DA}" srcOrd="0" destOrd="0" presId="urn:microsoft.com/office/officeart/2005/8/layout/lProcess2"/>
    <dgm:cxn modelId="{D7ACFC70-F3B9-4D46-BC51-A4D5FA7E92DD}" type="presParOf" srcId="{336EE2F6-008A-47DF-BF17-F2D9FBFB08DA}" destId="{1C1F5F33-3B1A-4CC4-868E-B2CF4D3441E1}" srcOrd="0" destOrd="0" presId="urn:microsoft.com/office/officeart/2005/8/layout/lProcess2"/>
    <dgm:cxn modelId="{791C1639-0B40-414D-8597-BD4D02461EED}" type="presParOf" srcId="{336EE2F6-008A-47DF-BF17-F2D9FBFB08DA}" destId="{D9C22080-32E5-451E-A7C8-E05BC65E3ED1}" srcOrd="1" destOrd="0" presId="urn:microsoft.com/office/officeart/2005/8/layout/lProcess2"/>
    <dgm:cxn modelId="{8E85E887-4FA8-42C7-8C1C-851356135995}" type="presParOf" srcId="{336EE2F6-008A-47DF-BF17-F2D9FBFB08DA}" destId="{D38B6AFC-BEB9-451F-97F0-DDEE27988DDB}" srcOrd="2" destOrd="0" presId="urn:microsoft.com/office/officeart/2005/8/layout/lProcess2"/>
    <dgm:cxn modelId="{2C54F8E2-C57F-4324-AA5E-398CBA365772}" type="presParOf" srcId="{D38B6AFC-BEB9-451F-97F0-DDEE27988DDB}" destId="{0F3CD078-D768-4517-807B-998BB8256675}" srcOrd="0" destOrd="0" presId="urn:microsoft.com/office/officeart/2005/8/layout/lProcess2"/>
    <dgm:cxn modelId="{3E644986-E0EE-43AF-9B06-C97148446FC4}" type="presParOf" srcId="{0F3CD078-D768-4517-807B-998BB8256675}" destId="{883F4B36-D01E-4476-972A-FA71E70C02F2}" srcOrd="0" destOrd="0" presId="urn:microsoft.com/office/officeart/2005/8/layout/lProcess2"/>
    <dgm:cxn modelId="{48BB2BCF-0FC2-4497-AEEC-FA5B0485580F}" type="presParOf" srcId="{0F3CD078-D768-4517-807B-998BB8256675}" destId="{BA10E19E-110B-4B0D-BF71-49F3E7EA3F70}" srcOrd="1" destOrd="0" presId="urn:microsoft.com/office/officeart/2005/8/layout/lProcess2"/>
    <dgm:cxn modelId="{AC126269-796F-4B82-BB52-010AC87EA5EA}" type="presParOf" srcId="{0F3CD078-D768-4517-807B-998BB8256675}" destId="{581D48C0-84FB-45E9-9A8B-A524E4EC7833}" srcOrd="2" destOrd="0" presId="urn:microsoft.com/office/officeart/2005/8/layout/lProcess2"/>
    <dgm:cxn modelId="{E28DD884-A20E-41D5-887D-2353140B4E0E}" type="presParOf" srcId="{A8FF2695-B96E-4F54-9E11-4C99FB900E87}" destId="{26FADF03-E6E4-403E-8C1B-5495C7ABC9EF}" srcOrd="1" destOrd="0" presId="urn:microsoft.com/office/officeart/2005/8/layout/lProcess2"/>
    <dgm:cxn modelId="{1C97A300-9BA8-4B73-9DEF-BD99958AF8DB}" type="presParOf" srcId="{A8FF2695-B96E-4F54-9E11-4C99FB900E87}" destId="{15A72D15-182C-4669-AFBC-BEDC23101193}" srcOrd="2" destOrd="0" presId="urn:microsoft.com/office/officeart/2005/8/layout/lProcess2"/>
    <dgm:cxn modelId="{151959CD-CF67-4561-B075-26B4ED45DB01}" type="presParOf" srcId="{15A72D15-182C-4669-AFBC-BEDC23101193}" destId="{5A4C588A-780D-4E8F-A950-57E716CF19DF}" srcOrd="0" destOrd="0" presId="urn:microsoft.com/office/officeart/2005/8/layout/lProcess2"/>
    <dgm:cxn modelId="{422299DD-3659-4E2D-A303-730705D37BE2}" type="presParOf" srcId="{15A72D15-182C-4669-AFBC-BEDC23101193}" destId="{E7B10BED-67EB-4A95-925C-02F67001F8B7}" srcOrd="1" destOrd="0" presId="urn:microsoft.com/office/officeart/2005/8/layout/lProcess2"/>
    <dgm:cxn modelId="{7FDE24F1-8AAD-404C-BF83-E8CC37EBDCA4}" type="presParOf" srcId="{15A72D15-182C-4669-AFBC-BEDC23101193}" destId="{78F5896E-B1EC-43EC-939D-8563DAB03AA8}" srcOrd="2" destOrd="0" presId="urn:microsoft.com/office/officeart/2005/8/layout/lProcess2"/>
    <dgm:cxn modelId="{83165ECB-8992-42DA-9668-1E0A72DF4355}" type="presParOf" srcId="{78F5896E-B1EC-43EC-939D-8563DAB03AA8}" destId="{A9021AF1-9DD3-43C9-B1DE-ABD461136C5A}" srcOrd="0" destOrd="0" presId="urn:microsoft.com/office/officeart/2005/8/layout/lProcess2"/>
    <dgm:cxn modelId="{1E75D409-7B51-4631-8A25-EAFD53711A52}" type="presParOf" srcId="{A9021AF1-9DD3-43C9-B1DE-ABD461136C5A}" destId="{402D0038-E647-4FC4-9302-1F88163DBD68}" srcOrd="0" destOrd="0" presId="urn:microsoft.com/office/officeart/2005/8/layout/lProcess2"/>
    <dgm:cxn modelId="{DF716783-EF7A-4A83-AB60-854EF5FEAED8}" type="presParOf" srcId="{A9021AF1-9DD3-43C9-B1DE-ABD461136C5A}" destId="{D1257A75-508E-40EA-B152-FCD13D44DC27}" srcOrd="1" destOrd="0" presId="urn:microsoft.com/office/officeart/2005/8/layout/lProcess2"/>
    <dgm:cxn modelId="{466CB02E-DE7B-4B17-8ECD-BAD636FB02B3}" type="presParOf" srcId="{A9021AF1-9DD3-43C9-B1DE-ABD461136C5A}" destId="{CA419FAE-4E97-46A4-8C3E-8F4EAD2BA810}" srcOrd="2" destOrd="0" presId="urn:microsoft.com/office/officeart/2005/8/layout/lProcess2"/>
    <dgm:cxn modelId="{5876DBFF-F6FE-4C6D-93EA-D2EE388CBEC3}" type="presParOf" srcId="{A8FF2695-B96E-4F54-9E11-4C99FB900E87}" destId="{0742C91F-49C5-4AFA-A751-8EB029B214A6}" srcOrd="3" destOrd="0" presId="urn:microsoft.com/office/officeart/2005/8/layout/lProcess2"/>
    <dgm:cxn modelId="{8983248A-FFB4-4C4B-83D9-27694356D7BA}" type="presParOf" srcId="{A8FF2695-B96E-4F54-9E11-4C99FB900E87}" destId="{3053DBB3-D448-4249-BADB-40334EA553A8}" srcOrd="4" destOrd="0" presId="urn:microsoft.com/office/officeart/2005/8/layout/lProcess2"/>
    <dgm:cxn modelId="{A38576F8-E8E5-49B9-A4FE-0D576C665308}" type="presParOf" srcId="{3053DBB3-D448-4249-BADB-40334EA553A8}" destId="{D8255459-8E9C-4327-B687-6A17BDBE603D}" srcOrd="0" destOrd="0" presId="urn:microsoft.com/office/officeart/2005/8/layout/lProcess2"/>
    <dgm:cxn modelId="{BFA36ABD-16E6-4978-A81D-882517808DBD}" type="presParOf" srcId="{3053DBB3-D448-4249-BADB-40334EA553A8}" destId="{0ADFD97E-6B74-4CD8-9E8D-B78FA95EDEF6}" srcOrd="1" destOrd="0" presId="urn:microsoft.com/office/officeart/2005/8/layout/lProcess2"/>
    <dgm:cxn modelId="{A14EA6E4-FC96-47DD-A97D-9D372E0DEF1F}" type="presParOf" srcId="{3053DBB3-D448-4249-BADB-40334EA553A8}" destId="{10B0805F-CB5F-4FC2-9845-95B13F61FBE5}" srcOrd="2" destOrd="0" presId="urn:microsoft.com/office/officeart/2005/8/layout/lProcess2"/>
    <dgm:cxn modelId="{99013C6E-E7F4-4E6F-AD64-6D9E7E94E0DF}" type="presParOf" srcId="{10B0805F-CB5F-4FC2-9845-95B13F61FBE5}" destId="{57FD9325-05E1-4B6D-9DA4-5BAF56056F95}" srcOrd="0" destOrd="0" presId="urn:microsoft.com/office/officeart/2005/8/layout/lProcess2"/>
    <dgm:cxn modelId="{C9935D66-87FD-47C5-B4F8-9352A33F1CE7}" type="presParOf" srcId="{57FD9325-05E1-4B6D-9DA4-5BAF56056F95}" destId="{8A73FACE-CEE9-4475-AF1F-CD9AE86F2778}" srcOrd="0" destOrd="0" presId="urn:microsoft.com/office/officeart/2005/8/layout/lProcess2"/>
    <dgm:cxn modelId="{890415D2-189A-42F5-B912-48B23103321B}" type="presParOf" srcId="{57FD9325-05E1-4B6D-9DA4-5BAF56056F95}" destId="{FD169107-90B6-4669-8EF7-60916A6C26DD}" srcOrd="1" destOrd="0" presId="urn:microsoft.com/office/officeart/2005/8/layout/lProcess2"/>
    <dgm:cxn modelId="{F251C687-8617-48E2-A875-84F6D6397C38}" type="presParOf" srcId="{57FD9325-05E1-4B6D-9DA4-5BAF56056F95}" destId="{41805888-02DC-4869-9FF2-F2D7F8C8A730}"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522FA0-5AEC-4C74-A914-3730164AA8D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1D8EBC5A-74B9-41C0-9009-233BB2A82D44}">
      <dgm:prSet phldrT="[Text]"/>
      <dgm:spPr/>
      <dgm:t>
        <a:bodyPr/>
        <a:lstStyle/>
        <a:p>
          <a:r>
            <a:rPr lang="ar-SA" dirty="0" smtClean="0"/>
            <a:t>النسيج/الطاقة</a:t>
          </a:r>
          <a:endParaRPr lang="en-US" dirty="0"/>
        </a:p>
      </dgm:t>
    </dgm:pt>
    <dgm:pt modelId="{DCEC2535-2FF7-47A7-A89E-8F3CFB836DDA}" type="parTrans" cxnId="{609B955D-5D40-40F9-8F4C-B95294645D83}">
      <dgm:prSet/>
      <dgm:spPr/>
      <dgm:t>
        <a:bodyPr/>
        <a:lstStyle/>
        <a:p>
          <a:endParaRPr lang="en-US"/>
        </a:p>
      </dgm:t>
    </dgm:pt>
    <dgm:pt modelId="{0DE17EEF-119A-41F6-A62F-54B26468F725}" type="sibTrans" cxnId="{609B955D-5D40-40F9-8F4C-B95294645D83}">
      <dgm:prSet/>
      <dgm:spPr/>
      <dgm:t>
        <a:bodyPr/>
        <a:lstStyle/>
        <a:p>
          <a:endParaRPr lang="en-US"/>
        </a:p>
      </dgm:t>
    </dgm:pt>
    <dgm:pt modelId="{E6CF2926-EFA1-4E73-B74C-CBD925AE709E}">
      <dgm:prSet phldrT="[Text]"/>
      <dgm:spPr/>
      <dgm:t>
        <a:bodyPr/>
        <a:lstStyle/>
        <a:p>
          <a:r>
            <a:rPr lang="ar-SA" dirty="0" smtClean="0">
              <a:solidFill>
                <a:schemeClr val="tx1"/>
              </a:solidFill>
            </a:rPr>
            <a:t>120</a:t>
          </a:r>
          <a:endParaRPr lang="en-US" dirty="0">
            <a:solidFill>
              <a:schemeClr val="tx1"/>
            </a:solidFill>
          </a:endParaRPr>
        </a:p>
      </dgm:t>
    </dgm:pt>
    <dgm:pt modelId="{8172D81B-1E96-4F95-BC27-467F79883CB8}" type="parTrans" cxnId="{9F2F553E-334A-4EE5-B5C8-96AF504B9DCE}">
      <dgm:prSet/>
      <dgm:spPr/>
      <dgm:t>
        <a:bodyPr/>
        <a:lstStyle/>
        <a:p>
          <a:endParaRPr lang="en-US"/>
        </a:p>
      </dgm:t>
    </dgm:pt>
    <dgm:pt modelId="{99B35707-80F8-4F52-BC6B-8E401D720431}" type="sibTrans" cxnId="{9F2F553E-334A-4EE5-B5C8-96AF504B9DCE}">
      <dgm:prSet/>
      <dgm:spPr/>
      <dgm:t>
        <a:bodyPr/>
        <a:lstStyle/>
        <a:p>
          <a:endParaRPr lang="en-US"/>
        </a:p>
      </dgm:t>
    </dgm:pt>
    <dgm:pt modelId="{67CDAD07-4461-45B6-A39F-06B9BC928F4A}">
      <dgm:prSet phldrT="[Text]"/>
      <dgm:spPr/>
      <dgm:t>
        <a:bodyPr/>
        <a:lstStyle/>
        <a:p>
          <a:r>
            <a:rPr lang="ar-SA" dirty="0" smtClean="0">
              <a:solidFill>
                <a:schemeClr val="tx1"/>
              </a:solidFill>
            </a:rPr>
            <a:t>60</a:t>
          </a:r>
          <a:endParaRPr lang="en-US" dirty="0">
            <a:solidFill>
              <a:schemeClr val="tx1"/>
            </a:solidFill>
          </a:endParaRPr>
        </a:p>
      </dgm:t>
    </dgm:pt>
    <dgm:pt modelId="{080BB2C4-740F-49D0-9DE3-EC7A2D347652}" type="parTrans" cxnId="{FD40FAA7-EC20-4BBE-9195-ACB63D833BC5}">
      <dgm:prSet/>
      <dgm:spPr/>
      <dgm:t>
        <a:bodyPr/>
        <a:lstStyle/>
        <a:p>
          <a:endParaRPr lang="en-US"/>
        </a:p>
      </dgm:t>
    </dgm:pt>
    <dgm:pt modelId="{F43BD6BF-3C38-4352-B433-DE6A277395AB}" type="sibTrans" cxnId="{FD40FAA7-EC20-4BBE-9195-ACB63D833BC5}">
      <dgm:prSet/>
      <dgm:spPr/>
      <dgm:t>
        <a:bodyPr/>
        <a:lstStyle/>
        <a:p>
          <a:endParaRPr lang="en-US"/>
        </a:p>
      </dgm:t>
    </dgm:pt>
    <dgm:pt modelId="{2B04C3BC-F040-4F47-A445-49E0B0A3D6F1}">
      <dgm:prSet phldrT="[Text]"/>
      <dgm:spPr/>
      <dgm:t>
        <a:bodyPr/>
        <a:lstStyle/>
        <a:p>
          <a:r>
            <a:rPr lang="ar-SA" dirty="0" smtClean="0"/>
            <a:t>القمح/الطن</a:t>
          </a:r>
          <a:endParaRPr lang="en-US" dirty="0"/>
        </a:p>
      </dgm:t>
    </dgm:pt>
    <dgm:pt modelId="{31BAE947-FC98-4779-BE20-029F508E6FD8}" type="parTrans" cxnId="{099543D2-C473-4D83-ACAC-D1E150955579}">
      <dgm:prSet/>
      <dgm:spPr/>
      <dgm:t>
        <a:bodyPr/>
        <a:lstStyle/>
        <a:p>
          <a:endParaRPr lang="en-US"/>
        </a:p>
      </dgm:t>
    </dgm:pt>
    <dgm:pt modelId="{31F71E1E-703A-457E-8551-418215D0CBAE}" type="sibTrans" cxnId="{099543D2-C473-4D83-ACAC-D1E150955579}">
      <dgm:prSet/>
      <dgm:spPr/>
      <dgm:t>
        <a:bodyPr/>
        <a:lstStyle/>
        <a:p>
          <a:endParaRPr lang="en-US"/>
        </a:p>
      </dgm:t>
    </dgm:pt>
    <dgm:pt modelId="{6EDA2D99-FBF9-4016-B014-9FD27B6473B2}">
      <dgm:prSet phldrT="[Text]"/>
      <dgm:spPr/>
      <dgm:t>
        <a:bodyPr/>
        <a:lstStyle/>
        <a:p>
          <a:r>
            <a:rPr lang="ar-SA" dirty="0" smtClean="0">
              <a:solidFill>
                <a:schemeClr val="tx1"/>
              </a:solidFill>
            </a:rPr>
            <a:t>90</a:t>
          </a:r>
          <a:endParaRPr lang="en-US" dirty="0">
            <a:solidFill>
              <a:schemeClr val="tx1"/>
            </a:solidFill>
          </a:endParaRPr>
        </a:p>
      </dgm:t>
    </dgm:pt>
    <dgm:pt modelId="{BAD4CAB6-B1A6-497B-BE66-E66BA1D8116D}" type="parTrans" cxnId="{8D291457-AD66-4B1C-8E81-B2579A533B42}">
      <dgm:prSet/>
      <dgm:spPr/>
      <dgm:t>
        <a:bodyPr/>
        <a:lstStyle/>
        <a:p>
          <a:endParaRPr lang="en-US"/>
        </a:p>
      </dgm:t>
    </dgm:pt>
    <dgm:pt modelId="{DF59753D-2CA1-4478-9E5D-9A93F9A1BE5D}" type="sibTrans" cxnId="{8D291457-AD66-4B1C-8E81-B2579A533B42}">
      <dgm:prSet/>
      <dgm:spPr/>
      <dgm:t>
        <a:bodyPr/>
        <a:lstStyle/>
        <a:p>
          <a:endParaRPr lang="en-US"/>
        </a:p>
      </dgm:t>
    </dgm:pt>
    <dgm:pt modelId="{76B6E33C-3B63-4E1E-A7DE-FA76898DE13F}">
      <dgm:prSet phldrT="[Text]"/>
      <dgm:spPr/>
      <dgm:t>
        <a:bodyPr/>
        <a:lstStyle/>
        <a:p>
          <a:r>
            <a:rPr lang="ar-SA" dirty="0" smtClean="0">
              <a:solidFill>
                <a:schemeClr val="tx1"/>
              </a:solidFill>
            </a:rPr>
            <a:t>30</a:t>
          </a:r>
          <a:endParaRPr lang="en-US" dirty="0">
            <a:solidFill>
              <a:schemeClr val="tx1"/>
            </a:solidFill>
          </a:endParaRPr>
        </a:p>
      </dgm:t>
    </dgm:pt>
    <dgm:pt modelId="{5FEF8531-5604-41F4-9E3A-02A19ED10E68}" type="parTrans" cxnId="{4AAD0F91-EE18-4C0A-9ACC-6DA3D7B0A069}">
      <dgm:prSet/>
      <dgm:spPr/>
      <dgm:t>
        <a:bodyPr/>
        <a:lstStyle/>
        <a:p>
          <a:endParaRPr lang="en-US"/>
        </a:p>
      </dgm:t>
    </dgm:pt>
    <dgm:pt modelId="{76EBA41C-CABD-4F72-B8F6-D95E6D4AEC41}" type="sibTrans" cxnId="{4AAD0F91-EE18-4C0A-9ACC-6DA3D7B0A069}">
      <dgm:prSet/>
      <dgm:spPr/>
      <dgm:t>
        <a:bodyPr/>
        <a:lstStyle/>
        <a:p>
          <a:endParaRPr lang="en-US"/>
        </a:p>
      </dgm:t>
    </dgm:pt>
    <dgm:pt modelId="{9D23746E-9BA6-4B00-B858-8250E4469DDE}">
      <dgm:prSet phldrT="[Text]"/>
      <dgm:spPr/>
      <dgm:t>
        <a:bodyPr/>
        <a:lstStyle/>
        <a:p>
          <a:r>
            <a:rPr lang="ar-SA" dirty="0" smtClean="0"/>
            <a:t>البلد</a:t>
          </a:r>
          <a:endParaRPr lang="en-US" dirty="0"/>
        </a:p>
      </dgm:t>
    </dgm:pt>
    <dgm:pt modelId="{361EAF4D-E035-4B72-B12E-567375551CC4}" type="parTrans" cxnId="{85E921FE-C892-4E7F-859E-646937617E5D}">
      <dgm:prSet/>
      <dgm:spPr/>
      <dgm:t>
        <a:bodyPr/>
        <a:lstStyle/>
        <a:p>
          <a:endParaRPr lang="en-US"/>
        </a:p>
      </dgm:t>
    </dgm:pt>
    <dgm:pt modelId="{B2474C2B-0329-4DC2-A279-A508FB8BB07E}" type="sibTrans" cxnId="{85E921FE-C892-4E7F-859E-646937617E5D}">
      <dgm:prSet/>
      <dgm:spPr/>
      <dgm:t>
        <a:bodyPr/>
        <a:lstStyle/>
        <a:p>
          <a:endParaRPr lang="en-US"/>
        </a:p>
      </dgm:t>
    </dgm:pt>
    <dgm:pt modelId="{70E318E7-FC64-4CD5-9D9E-B3E9B22CF4F5}">
      <dgm:prSet phldrT="[Text]"/>
      <dgm:spPr/>
      <dgm:t>
        <a:bodyPr/>
        <a:lstStyle/>
        <a:p>
          <a:r>
            <a:rPr lang="ar-SA" dirty="0" smtClean="0">
              <a:solidFill>
                <a:schemeClr val="tx1"/>
              </a:solidFill>
            </a:rPr>
            <a:t>الولايات المتحدة</a:t>
          </a:r>
          <a:endParaRPr lang="en-US" dirty="0">
            <a:solidFill>
              <a:schemeClr val="tx1"/>
            </a:solidFill>
          </a:endParaRPr>
        </a:p>
      </dgm:t>
    </dgm:pt>
    <dgm:pt modelId="{3173808E-BDBC-488D-BBE4-EBE4C8AF1EDB}" type="parTrans" cxnId="{F283EEBD-8683-45E9-AD4E-D18817ABDA8E}">
      <dgm:prSet/>
      <dgm:spPr/>
      <dgm:t>
        <a:bodyPr/>
        <a:lstStyle/>
        <a:p>
          <a:endParaRPr lang="en-US"/>
        </a:p>
      </dgm:t>
    </dgm:pt>
    <dgm:pt modelId="{E0288CD6-6AA5-4E33-8E8E-704FC42042BE}" type="sibTrans" cxnId="{F283EEBD-8683-45E9-AD4E-D18817ABDA8E}">
      <dgm:prSet/>
      <dgm:spPr/>
      <dgm:t>
        <a:bodyPr/>
        <a:lstStyle/>
        <a:p>
          <a:endParaRPr lang="en-US"/>
        </a:p>
      </dgm:t>
    </dgm:pt>
    <dgm:pt modelId="{3BA8E714-F854-413E-89DD-CA996C9E087E}">
      <dgm:prSet phldrT="[Text]"/>
      <dgm:spPr/>
      <dgm:t>
        <a:bodyPr/>
        <a:lstStyle/>
        <a:p>
          <a:r>
            <a:rPr lang="ar-SA" dirty="0" smtClean="0">
              <a:solidFill>
                <a:schemeClr val="tx1"/>
              </a:solidFill>
            </a:rPr>
            <a:t>بريطانيا</a:t>
          </a:r>
          <a:endParaRPr lang="en-US" dirty="0">
            <a:solidFill>
              <a:schemeClr val="tx1"/>
            </a:solidFill>
          </a:endParaRPr>
        </a:p>
      </dgm:t>
    </dgm:pt>
    <dgm:pt modelId="{5A3FB48F-513B-4359-ACDB-021667343C04}" type="parTrans" cxnId="{E2457DF1-CB58-48BA-97F4-CD1E09F85285}">
      <dgm:prSet/>
      <dgm:spPr/>
      <dgm:t>
        <a:bodyPr/>
        <a:lstStyle/>
        <a:p>
          <a:endParaRPr lang="en-US"/>
        </a:p>
      </dgm:t>
    </dgm:pt>
    <dgm:pt modelId="{FA792AFC-1838-418E-9230-B79C435EC23D}" type="sibTrans" cxnId="{E2457DF1-CB58-48BA-97F4-CD1E09F85285}">
      <dgm:prSet/>
      <dgm:spPr/>
      <dgm:t>
        <a:bodyPr/>
        <a:lstStyle/>
        <a:p>
          <a:endParaRPr lang="en-US"/>
        </a:p>
      </dgm:t>
    </dgm:pt>
    <dgm:pt modelId="{EBE18EB6-E48C-4F30-9184-74C6C58D2865}" type="pres">
      <dgm:prSet presAssocID="{A6522FA0-5AEC-4C74-A914-3730164AA8D3}" presName="theList" presStyleCnt="0">
        <dgm:presLayoutVars>
          <dgm:dir/>
          <dgm:animLvl val="lvl"/>
          <dgm:resizeHandles val="exact"/>
        </dgm:presLayoutVars>
      </dgm:prSet>
      <dgm:spPr/>
      <dgm:t>
        <a:bodyPr/>
        <a:lstStyle/>
        <a:p>
          <a:endParaRPr lang="en-US"/>
        </a:p>
      </dgm:t>
    </dgm:pt>
    <dgm:pt modelId="{9D90445C-7572-4AE2-917D-63AC9C71B6CA}" type="pres">
      <dgm:prSet presAssocID="{1D8EBC5A-74B9-41C0-9009-233BB2A82D44}" presName="compNode" presStyleCnt="0"/>
      <dgm:spPr/>
    </dgm:pt>
    <dgm:pt modelId="{2AEB9CC5-2B3B-4EBA-A489-1B5CFA162DC0}" type="pres">
      <dgm:prSet presAssocID="{1D8EBC5A-74B9-41C0-9009-233BB2A82D44}" presName="aNode" presStyleLbl="bgShp" presStyleIdx="0" presStyleCnt="3"/>
      <dgm:spPr/>
      <dgm:t>
        <a:bodyPr/>
        <a:lstStyle/>
        <a:p>
          <a:endParaRPr lang="en-US"/>
        </a:p>
      </dgm:t>
    </dgm:pt>
    <dgm:pt modelId="{46A3064B-85A9-405A-80EB-FCF6E53413F5}" type="pres">
      <dgm:prSet presAssocID="{1D8EBC5A-74B9-41C0-9009-233BB2A82D44}" presName="textNode" presStyleLbl="bgShp" presStyleIdx="0" presStyleCnt="3"/>
      <dgm:spPr/>
      <dgm:t>
        <a:bodyPr/>
        <a:lstStyle/>
        <a:p>
          <a:endParaRPr lang="en-US"/>
        </a:p>
      </dgm:t>
    </dgm:pt>
    <dgm:pt modelId="{841FB0B3-3C19-4334-948E-041EEBE92126}" type="pres">
      <dgm:prSet presAssocID="{1D8EBC5A-74B9-41C0-9009-233BB2A82D44}" presName="compChildNode" presStyleCnt="0"/>
      <dgm:spPr/>
    </dgm:pt>
    <dgm:pt modelId="{0C24DEE1-CD6E-4852-9D71-EE592A02C504}" type="pres">
      <dgm:prSet presAssocID="{1D8EBC5A-74B9-41C0-9009-233BB2A82D44}" presName="theInnerList" presStyleCnt="0"/>
      <dgm:spPr/>
    </dgm:pt>
    <dgm:pt modelId="{939D2364-9D62-4101-8DB7-E32E252B6371}" type="pres">
      <dgm:prSet presAssocID="{E6CF2926-EFA1-4E73-B74C-CBD925AE709E}" presName="childNode" presStyleLbl="node1" presStyleIdx="0" presStyleCnt="6">
        <dgm:presLayoutVars>
          <dgm:bulletEnabled val="1"/>
        </dgm:presLayoutVars>
      </dgm:prSet>
      <dgm:spPr/>
      <dgm:t>
        <a:bodyPr/>
        <a:lstStyle/>
        <a:p>
          <a:endParaRPr lang="en-US"/>
        </a:p>
      </dgm:t>
    </dgm:pt>
    <dgm:pt modelId="{BA55993E-2DD7-4AA8-8159-67D17FA2BF15}" type="pres">
      <dgm:prSet presAssocID="{E6CF2926-EFA1-4E73-B74C-CBD925AE709E}" presName="aSpace2" presStyleCnt="0"/>
      <dgm:spPr/>
    </dgm:pt>
    <dgm:pt modelId="{20042A02-6EF0-4322-8A5E-4C5983F1AF27}" type="pres">
      <dgm:prSet presAssocID="{67CDAD07-4461-45B6-A39F-06B9BC928F4A}" presName="childNode" presStyleLbl="node1" presStyleIdx="1" presStyleCnt="6">
        <dgm:presLayoutVars>
          <dgm:bulletEnabled val="1"/>
        </dgm:presLayoutVars>
      </dgm:prSet>
      <dgm:spPr/>
      <dgm:t>
        <a:bodyPr/>
        <a:lstStyle/>
        <a:p>
          <a:endParaRPr lang="en-US"/>
        </a:p>
      </dgm:t>
    </dgm:pt>
    <dgm:pt modelId="{E2243F80-53A0-423F-AB72-AFD41C748D51}" type="pres">
      <dgm:prSet presAssocID="{1D8EBC5A-74B9-41C0-9009-233BB2A82D44}" presName="aSpace" presStyleCnt="0"/>
      <dgm:spPr/>
    </dgm:pt>
    <dgm:pt modelId="{7D89EFCE-636A-4B90-B99C-489D4843C7AE}" type="pres">
      <dgm:prSet presAssocID="{2B04C3BC-F040-4F47-A445-49E0B0A3D6F1}" presName="compNode" presStyleCnt="0"/>
      <dgm:spPr/>
    </dgm:pt>
    <dgm:pt modelId="{BCC9BFD4-EFCE-4004-9FD8-3BC4ACCF3A48}" type="pres">
      <dgm:prSet presAssocID="{2B04C3BC-F040-4F47-A445-49E0B0A3D6F1}" presName="aNode" presStyleLbl="bgShp" presStyleIdx="1" presStyleCnt="3"/>
      <dgm:spPr/>
      <dgm:t>
        <a:bodyPr/>
        <a:lstStyle/>
        <a:p>
          <a:endParaRPr lang="en-US"/>
        </a:p>
      </dgm:t>
    </dgm:pt>
    <dgm:pt modelId="{0CB41771-E381-4A3D-B24F-E708D687F778}" type="pres">
      <dgm:prSet presAssocID="{2B04C3BC-F040-4F47-A445-49E0B0A3D6F1}" presName="textNode" presStyleLbl="bgShp" presStyleIdx="1" presStyleCnt="3"/>
      <dgm:spPr/>
      <dgm:t>
        <a:bodyPr/>
        <a:lstStyle/>
        <a:p>
          <a:endParaRPr lang="en-US"/>
        </a:p>
      </dgm:t>
    </dgm:pt>
    <dgm:pt modelId="{0B882DCD-E81B-4558-809C-513058349C19}" type="pres">
      <dgm:prSet presAssocID="{2B04C3BC-F040-4F47-A445-49E0B0A3D6F1}" presName="compChildNode" presStyleCnt="0"/>
      <dgm:spPr/>
    </dgm:pt>
    <dgm:pt modelId="{1DAFCF8C-4DE7-4D44-AF7C-5F6743A2BFBC}" type="pres">
      <dgm:prSet presAssocID="{2B04C3BC-F040-4F47-A445-49E0B0A3D6F1}" presName="theInnerList" presStyleCnt="0"/>
      <dgm:spPr/>
    </dgm:pt>
    <dgm:pt modelId="{A69784BF-DBC7-464A-9CBB-E092805A0734}" type="pres">
      <dgm:prSet presAssocID="{6EDA2D99-FBF9-4016-B014-9FD27B6473B2}" presName="childNode" presStyleLbl="node1" presStyleIdx="2" presStyleCnt="6">
        <dgm:presLayoutVars>
          <dgm:bulletEnabled val="1"/>
        </dgm:presLayoutVars>
      </dgm:prSet>
      <dgm:spPr/>
      <dgm:t>
        <a:bodyPr/>
        <a:lstStyle/>
        <a:p>
          <a:endParaRPr lang="en-US"/>
        </a:p>
      </dgm:t>
    </dgm:pt>
    <dgm:pt modelId="{BA8524B9-BCEC-4E3A-A247-CF4C3701362F}" type="pres">
      <dgm:prSet presAssocID="{6EDA2D99-FBF9-4016-B014-9FD27B6473B2}" presName="aSpace2" presStyleCnt="0"/>
      <dgm:spPr/>
    </dgm:pt>
    <dgm:pt modelId="{416E8C03-F78D-4343-AF20-FC21F092A7C5}" type="pres">
      <dgm:prSet presAssocID="{76B6E33C-3B63-4E1E-A7DE-FA76898DE13F}" presName="childNode" presStyleLbl="node1" presStyleIdx="3" presStyleCnt="6">
        <dgm:presLayoutVars>
          <dgm:bulletEnabled val="1"/>
        </dgm:presLayoutVars>
      </dgm:prSet>
      <dgm:spPr/>
      <dgm:t>
        <a:bodyPr/>
        <a:lstStyle/>
        <a:p>
          <a:endParaRPr lang="en-US"/>
        </a:p>
      </dgm:t>
    </dgm:pt>
    <dgm:pt modelId="{0B472C73-5B72-4C54-A478-B3AD7A917D5A}" type="pres">
      <dgm:prSet presAssocID="{2B04C3BC-F040-4F47-A445-49E0B0A3D6F1}" presName="aSpace" presStyleCnt="0"/>
      <dgm:spPr/>
    </dgm:pt>
    <dgm:pt modelId="{438D0029-3CFC-4A5C-9CAE-AB5F48B7A21B}" type="pres">
      <dgm:prSet presAssocID="{9D23746E-9BA6-4B00-B858-8250E4469DDE}" presName="compNode" presStyleCnt="0"/>
      <dgm:spPr/>
    </dgm:pt>
    <dgm:pt modelId="{F343C979-B518-454D-8604-03BCAC0648AC}" type="pres">
      <dgm:prSet presAssocID="{9D23746E-9BA6-4B00-B858-8250E4469DDE}" presName="aNode" presStyleLbl="bgShp" presStyleIdx="2" presStyleCnt="3"/>
      <dgm:spPr/>
      <dgm:t>
        <a:bodyPr/>
        <a:lstStyle/>
        <a:p>
          <a:endParaRPr lang="en-US"/>
        </a:p>
      </dgm:t>
    </dgm:pt>
    <dgm:pt modelId="{6C077B3D-C949-4DDA-A28F-8C11186EBB0E}" type="pres">
      <dgm:prSet presAssocID="{9D23746E-9BA6-4B00-B858-8250E4469DDE}" presName="textNode" presStyleLbl="bgShp" presStyleIdx="2" presStyleCnt="3"/>
      <dgm:spPr/>
      <dgm:t>
        <a:bodyPr/>
        <a:lstStyle/>
        <a:p>
          <a:endParaRPr lang="en-US"/>
        </a:p>
      </dgm:t>
    </dgm:pt>
    <dgm:pt modelId="{01D1249E-DBEF-4086-BC52-7302B243DB1B}" type="pres">
      <dgm:prSet presAssocID="{9D23746E-9BA6-4B00-B858-8250E4469DDE}" presName="compChildNode" presStyleCnt="0"/>
      <dgm:spPr/>
    </dgm:pt>
    <dgm:pt modelId="{4E48963F-B81F-4CAD-88C5-6A47238E1F6D}" type="pres">
      <dgm:prSet presAssocID="{9D23746E-9BA6-4B00-B858-8250E4469DDE}" presName="theInnerList" presStyleCnt="0"/>
      <dgm:spPr/>
    </dgm:pt>
    <dgm:pt modelId="{937B08F3-2458-40A1-852F-45749B1A0864}" type="pres">
      <dgm:prSet presAssocID="{70E318E7-FC64-4CD5-9D9E-B3E9B22CF4F5}" presName="childNode" presStyleLbl="node1" presStyleIdx="4" presStyleCnt="6">
        <dgm:presLayoutVars>
          <dgm:bulletEnabled val="1"/>
        </dgm:presLayoutVars>
      </dgm:prSet>
      <dgm:spPr/>
      <dgm:t>
        <a:bodyPr/>
        <a:lstStyle/>
        <a:p>
          <a:endParaRPr lang="en-US"/>
        </a:p>
      </dgm:t>
    </dgm:pt>
    <dgm:pt modelId="{EE0E1FB0-6CF2-4C91-92A8-8B2A7CC2DED0}" type="pres">
      <dgm:prSet presAssocID="{70E318E7-FC64-4CD5-9D9E-B3E9B22CF4F5}" presName="aSpace2" presStyleCnt="0"/>
      <dgm:spPr/>
    </dgm:pt>
    <dgm:pt modelId="{B580FB2C-325C-4F32-8F07-1AACD9EAE3C3}" type="pres">
      <dgm:prSet presAssocID="{3BA8E714-F854-413E-89DD-CA996C9E087E}" presName="childNode" presStyleLbl="node1" presStyleIdx="5" presStyleCnt="6">
        <dgm:presLayoutVars>
          <dgm:bulletEnabled val="1"/>
        </dgm:presLayoutVars>
      </dgm:prSet>
      <dgm:spPr/>
      <dgm:t>
        <a:bodyPr/>
        <a:lstStyle/>
        <a:p>
          <a:endParaRPr lang="en-US"/>
        </a:p>
      </dgm:t>
    </dgm:pt>
  </dgm:ptLst>
  <dgm:cxnLst>
    <dgm:cxn modelId="{099543D2-C473-4D83-ACAC-D1E150955579}" srcId="{A6522FA0-5AEC-4C74-A914-3730164AA8D3}" destId="{2B04C3BC-F040-4F47-A445-49E0B0A3D6F1}" srcOrd="1" destOrd="0" parTransId="{31BAE947-FC98-4779-BE20-029F508E6FD8}" sibTransId="{31F71E1E-703A-457E-8551-418215D0CBAE}"/>
    <dgm:cxn modelId="{48D7F88C-52C2-4EF4-815A-82142FB4797F}" type="presOf" srcId="{70E318E7-FC64-4CD5-9D9E-B3E9B22CF4F5}" destId="{937B08F3-2458-40A1-852F-45749B1A0864}" srcOrd="0" destOrd="0" presId="urn:microsoft.com/office/officeart/2005/8/layout/lProcess2"/>
    <dgm:cxn modelId="{F7950CF9-D34E-4EFC-B087-D4819C7C907F}" type="presOf" srcId="{3BA8E714-F854-413E-89DD-CA996C9E087E}" destId="{B580FB2C-325C-4F32-8F07-1AACD9EAE3C3}" srcOrd="0" destOrd="0" presId="urn:microsoft.com/office/officeart/2005/8/layout/lProcess2"/>
    <dgm:cxn modelId="{64F47A34-F4F8-4CFF-AF48-7525FB7092D0}" type="presOf" srcId="{2B04C3BC-F040-4F47-A445-49E0B0A3D6F1}" destId="{0CB41771-E381-4A3D-B24F-E708D687F778}" srcOrd="1" destOrd="0" presId="urn:microsoft.com/office/officeart/2005/8/layout/lProcess2"/>
    <dgm:cxn modelId="{8D291457-AD66-4B1C-8E81-B2579A533B42}" srcId="{2B04C3BC-F040-4F47-A445-49E0B0A3D6F1}" destId="{6EDA2D99-FBF9-4016-B014-9FD27B6473B2}" srcOrd="0" destOrd="0" parTransId="{BAD4CAB6-B1A6-497B-BE66-E66BA1D8116D}" sibTransId="{DF59753D-2CA1-4478-9E5D-9A93F9A1BE5D}"/>
    <dgm:cxn modelId="{FAAF79DE-480C-4AA0-8E91-35AE6AB8020C}" type="presOf" srcId="{2B04C3BC-F040-4F47-A445-49E0B0A3D6F1}" destId="{BCC9BFD4-EFCE-4004-9FD8-3BC4ACCF3A48}" srcOrd="0" destOrd="0" presId="urn:microsoft.com/office/officeart/2005/8/layout/lProcess2"/>
    <dgm:cxn modelId="{609B955D-5D40-40F9-8F4C-B95294645D83}" srcId="{A6522FA0-5AEC-4C74-A914-3730164AA8D3}" destId="{1D8EBC5A-74B9-41C0-9009-233BB2A82D44}" srcOrd="0" destOrd="0" parTransId="{DCEC2535-2FF7-47A7-A89E-8F3CFB836DDA}" sibTransId="{0DE17EEF-119A-41F6-A62F-54B26468F725}"/>
    <dgm:cxn modelId="{85E921FE-C892-4E7F-859E-646937617E5D}" srcId="{A6522FA0-5AEC-4C74-A914-3730164AA8D3}" destId="{9D23746E-9BA6-4B00-B858-8250E4469DDE}" srcOrd="2" destOrd="0" parTransId="{361EAF4D-E035-4B72-B12E-567375551CC4}" sibTransId="{B2474C2B-0329-4DC2-A279-A508FB8BB07E}"/>
    <dgm:cxn modelId="{11F16DDF-E93D-493C-A56D-26FC29891A3B}" type="presOf" srcId="{9D23746E-9BA6-4B00-B858-8250E4469DDE}" destId="{6C077B3D-C949-4DDA-A28F-8C11186EBB0E}" srcOrd="1" destOrd="0" presId="urn:microsoft.com/office/officeart/2005/8/layout/lProcess2"/>
    <dgm:cxn modelId="{E2457DF1-CB58-48BA-97F4-CD1E09F85285}" srcId="{9D23746E-9BA6-4B00-B858-8250E4469DDE}" destId="{3BA8E714-F854-413E-89DD-CA996C9E087E}" srcOrd="1" destOrd="0" parTransId="{5A3FB48F-513B-4359-ACDB-021667343C04}" sibTransId="{FA792AFC-1838-418E-9230-B79C435EC23D}"/>
    <dgm:cxn modelId="{F283EEBD-8683-45E9-AD4E-D18817ABDA8E}" srcId="{9D23746E-9BA6-4B00-B858-8250E4469DDE}" destId="{70E318E7-FC64-4CD5-9D9E-B3E9B22CF4F5}" srcOrd="0" destOrd="0" parTransId="{3173808E-BDBC-488D-BBE4-EBE4C8AF1EDB}" sibTransId="{E0288CD6-6AA5-4E33-8E8E-704FC42042BE}"/>
    <dgm:cxn modelId="{958EAFE1-1404-4C3D-82A7-0B5215E0EB6C}" type="presOf" srcId="{1D8EBC5A-74B9-41C0-9009-233BB2A82D44}" destId="{2AEB9CC5-2B3B-4EBA-A489-1B5CFA162DC0}" srcOrd="0" destOrd="0" presId="urn:microsoft.com/office/officeart/2005/8/layout/lProcess2"/>
    <dgm:cxn modelId="{256C033D-2E27-4065-9EB8-9962E63373BB}" type="presOf" srcId="{6EDA2D99-FBF9-4016-B014-9FD27B6473B2}" destId="{A69784BF-DBC7-464A-9CBB-E092805A0734}" srcOrd="0" destOrd="0" presId="urn:microsoft.com/office/officeart/2005/8/layout/lProcess2"/>
    <dgm:cxn modelId="{525E1572-941C-4B64-AA82-04CE8F615355}" type="presOf" srcId="{1D8EBC5A-74B9-41C0-9009-233BB2A82D44}" destId="{46A3064B-85A9-405A-80EB-FCF6E53413F5}" srcOrd="1" destOrd="0" presId="urn:microsoft.com/office/officeart/2005/8/layout/lProcess2"/>
    <dgm:cxn modelId="{B4FAF69A-9670-4FAB-A781-5C8D48212899}" type="presOf" srcId="{E6CF2926-EFA1-4E73-B74C-CBD925AE709E}" destId="{939D2364-9D62-4101-8DB7-E32E252B6371}" srcOrd="0" destOrd="0" presId="urn:microsoft.com/office/officeart/2005/8/layout/lProcess2"/>
    <dgm:cxn modelId="{7C651A47-72CC-45AD-8146-A51F6AEE9AC5}" type="presOf" srcId="{67CDAD07-4461-45B6-A39F-06B9BC928F4A}" destId="{20042A02-6EF0-4322-8A5E-4C5983F1AF27}" srcOrd="0" destOrd="0" presId="urn:microsoft.com/office/officeart/2005/8/layout/lProcess2"/>
    <dgm:cxn modelId="{231BDAA6-25CA-4992-A542-F286787CB24C}" type="presOf" srcId="{A6522FA0-5AEC-4C74-A914-3730164AA8D3}" destId="{EBE18EB6-E48C-4F30-9184-74C6C58D2865}" srcOrd="0" destOrd="0" presId="urn:microsoft.com/office/officeart/2005/8/layout/lProcess2"/>
    <dgm:cxn modelId="{FD6E07AE-F01C-4D51-9F4E-2C64DC861196}" type="presOf" srcId="{9D23746E-9BA6-4B00-B858-8250E4469DDE}" destId="{F343C979-B518-454D-8604-03BCAC0648AC}" srcOrd="0" destOrd="0" presId="urn:microsoft.com/office/officeart/2005/8/layout/lProcess2"/>
    <dgm:cxn modelId="{EBB1C915-23D0-4F39-9C2F-09E5CD9B695F}" type="presOf" srcId="{76B6E33C-3B63-4E1E-A7DE-FA76898DE13F}" destId="{416E8C03-F78D-4343-AF20-FC21F092A7C5}" srcOrd="0" destOrd="0" presId="urn:microsoft.com/office/officeart/2005/8/layout/lProcess2"/>
    <dgm:cxn modelId="{9F2F553E-334A-4EE5-B5C8-96AF504B9DCE}" srcId="{1D8EBC5A-74B9-41C0-9009-233BB2A82D44}" destId="{E6CF2926-EFA1-4E73-B74C-CBD925AE709E}" srcOrd="0" destOrd="0" parTransId="{8172D81B-1E96-4F95-BC27-467F79883CB8}" sibTransId="{99B35707-80F8-4F52-BC6B-8E401D720431}"/>
    <dgm:cxn modelId="{FD40FAA7-EC20-4BBE-9195-ACB63D833BC5}" srcId="{1D8EBC5A-74B9-41C0-9009-233BB2A82D44}" destId="{67CDAD07-4461-45B6-A39F-06B9BC928F4A}" srcOrd="1" destOrd="0" parTransId="{080BB2C4-740F-49D0-9DE3-EC7A2D347652}" sibTransId="{F43BD6BF-3C38-4352-B433-DE6A277395AB}"/>
    <dgm:cxn modelId="{4AAD0F91-EE18-4C0A-9ACC-6DA3D7B0A069}" srcId="{2B04C3BC-F040-4F47-A445-49E0B0A3D6F1}" destId="{76B6E33C-3B63-4E1E-A7DE-FA76898DE13F}" srcOrd="1" destOrd="0" parTransId="{5FEF8531-5604-41F4-9E3A-02A19ED10E68}" sibTransId="{76EBA41C-CABD-4F72-B8F6-D95E6D4AEC41}"/>
    <dgm:cxn modelId="{264C83B5-6437-4138-90C4-820C5796EAAE}" type="presParOf" srcId="{EBE18EB6-E48C-4F30-9184-74C6C58D2865}" destId="{9D90445C-7572-4AE2-917D-63AC9C71B6CA}" srcOrd="0" destOrd="0" presId="urn:microsoft.com/office/officeart/2005/8/layout/lProcess2"/>
    <dgm:cxn modelId="{1C016FC6-FAC8-407E-9E42-6247123B7BE9}" type="presParOf" srcId="{9D90445C-7572-4AE2-917D-63AC9C71B6CA}" destId="{2AEB9CC5-2B3B-4EBA-A489-1B5CFA162DC0}" srcOrd="0" destOrd="0" presId="urn:microsoft.com/office/officeart/2005/8/layout/lProcess2"/>
    <dgm:cxn modelId="{28EEBBCF-0DD7-4237-9112-5CD179867109}" type="presParOf" srcId="{9D90445C-7572-4AE2-917D-63AC9C71B6CA}" destId="{46A3064B-85A9-405A-80EB-FCF6E53413F5}" srcOrd="1" destOrd="0" presId="urn:microsoft.com/office/officeart/2005/8/layout/lProcess2"/>
    <dgm:cxn modelId="{8264662E-3200-4AB6-93B3-4CC5F6A78383}" type="presParOf" srcId="{9D90445C-7572-4AE2-917D-63AC9C71B6CA}" destId="{841FB0B3-3C19-4334-948E-041EEBE92126}" srcOrd="2" destOrd="0" presId="urn:microsoft.com/office/officeart/2005/8/layout/lProcess2"/>
    <dgm:cxn modelId="{891F827E-3180-43B8-B488-CEE481361EC0}" type="presParOf" srcId="{841FB0B3-3C19-4334-948E-041EEBE92126}" destId="{0C24DEE1-CD6E-4852-9D71-EE592A02C504}" srcOrd="0" destOrd="0" presId="urn:microsoft.com/office/officeart/2005/8/layout/lProcess2"/>
    <dgm:cxn modelId="{E17332F9-1752-449B-88E5-5E55B7EC2A04}" type="presParOf" srcId="{0C24DEE1-CD6E-4852-9D71-EE592A02C504}" destId="{939D2364-9D62-4101-8DB7-E32E252B6371}" srcOrd="0" destOrd="0" presId="urn:microsoft.com/office/officeart/2005/8/layout/lProcess2"/>
    <dgm:cxn modelId="{84DFB4A1-3C71-447C-A3D1-104974790561}" type="presParOf" srcId="{0C24DEE1-CD6E-4852-9D71-EE592A02C504}" destId="{BA55993E-2DD7-4AA8-8159-67D17FA2BF15}" srcOrd="1" destOrd="0" presId="urn:microsoft.com/office/officeart/2005/8/layout/lProcess2"/>
    <dgm:cxn modelId="{99A0F7CE-A986-4FB4-8C0C-773D6954A9C7}" type="presParOf" srcId="{0C24DEE1-CD6E-4852-9D71-EE592A02C504}" destId="{20042A02-6EF0-4322-8A5E-4C5983F1AF27}" srcOrd="2" destOrd="0" presId="urn:microsoft.com/office/officeart/2005/8/layout/lProcess2"/>
    <dgm:cxn modelId="{64CA8966-4AA5-4D02-8DF8-E527D3390578}" type="presParOf" srcId="{EBE18EB6-E48C-4F30-9184-74C6C58D2865}" destId="{E2243F80-53A0-423F-AB72-AFD41C748D51}" srcOrd="1" destOrd="0" presId="urn:microsoft.com/office/officeart/2005/8/layout/lProcess2"/>
    <dgm:cxn modelId="{4C6AC449-9F9C-4E2F-AF12-85BE30770691}" type="presParOf" srcId="{EBE18EB6-E48C-4F30-9184-74C6C58D2865}" destId="{7D89EFCE-636A-4B90-B99C-489D4843C7AE}" srcOrd="2" destOrd="0" presId="urn:microsoft.com/office/officeart/2005/8/layout/lProcess2"/>
    <dgm:cxn modelId="{5DFB77D0-FEDA-4283-953C-38734A18ACA6}" type="presParOf" srcId="{7D89EFCE-636A-4B90-B99C-489D4843C7AE}" destId="{BCC9BFD4-EFCE-4004-9FD8-3BC4ACCF3A48}" srcOrd="0" destOrd="0" presId="urn:microsoft.com/office/officeart/2005/8/layout/lProcess2"/>
    <dgm:cxn modelId="{9DE8146C-E8D6-4CA7-9AA3-BB8B583A3F79}" type="presParOf" srcId="{7D89EFCE-636A-4B90-B99C-489D4843C7AE}" destId="{0CB41771-E381-4A3D-B24F-E708D687F778}" srcOrd="1" destOrd="0" presId="urn:microsoft.com/office/officeart/2005/8/layout/lProcess2"/>
    <dgm:cxn modelId="{D11F8B1B-C2F1-4DE0-8E87-22EF75C23251}" type="presParOf" srcId="{7D89EFCE-636A-4B90-B99C-489D4843C7AE}" destId="{0B882DCD-E81B-4558-809C-513058349C19}" srcOrd="2" destOrd="0" presId="urn:microsoft.com/office/officeart/2005/8/layout/lProcess2"/>
    <dgm:cxn modelId="{E5D56DF6-5D47-47EC-970E-F7D3E4D122D2}" type="presParOf" srcId="{0B882DCD-E81B-4558-809C-513058349C19}" destId="{1DAFCF8C-4DE7-4D44-AF7C-5F6743A2BFBC}" srcOrd="0" destOrd="0" presId="urn:microsoft.com/office/officeart/2005/8/layout/lProcess2"/>
    <dgm:cxn modelId="{47AC9499-C178-4EC0-B02E-F9CF9AEE25CE}" type="presParOf" srcId="{1DAFCF8C-4DE7-4D44-AF7C-5F6743A2BFBC}" destId="{A69784BF-DBC7-464A-9CBB-E092805A0734}" srcOrd="0" destOrd="0" presId="urn:microsoft.com/office/officeart/2005/8/layout/lProcess2"/>
    <dgm:cxn modelId="{9422B42C-B1FF-4C07-A119-3108415D5E2D}" type="presParOf" srcId="{1DAFCF8C-4DE7-4D44-AF7C-5F6743A2BFBC}" destId="{BA8524B9-BCEC-4E3A-A247-CF4C3701362F}" srcOrd="1" destOrd="0" presId="urn:microsoft.com/office/officeart/2005/8/layout/lProcess2"/>
    <dgm:cxn modelId="{6FA58FB5-83EC-4EBE-B394-69A341371B46}" type="presParOf" srcId="{1DAFCF8C-4DE7-4D44-AF7C-5F6743A2BFBC}" destId="{416E8C03-F78D-4343-AF20-FC21F092A7C5}" srcOrd="2" destOrd="0" presId="urn:microsoft.com/office/officeart/2005/8/layout/lProcess2"/>
    <dgm:cxn modelId="{60884BAB-EC07-415F-9D6F-16430948D339}" type="presParOf" srcId="{EBE18EB6-E48C-4F30-9184-74C6C58D2865}" destId="{0B472C73-5B72-4C54-A478-B3AD7A917D5A}" srcOrd="3" destOrd="0" presId="urn:microsoft.com/office/officeart/2005/8/layout/lProcess2"/>
    <dgm:cxn modelId="{6906CF91-B6D5-430A-AB1E-EC8A2FFFD505}" type="presParOf" srcId="{EBE18EB6-E48C-4F30-9184-74C6C58D2865}" destId="{438D0029-3CFC-4A5C-9CAE-AB5F48B7A21B}" srcOrd="4" destOrd="0" presId="urn:microsoft.com/office/officeart/2005/8/layout/lProcess2"/>
    <dgm:cxn modelId="{3B71877C-156F-4263-9A3B-73FC5B63BB31}" type="presParOf" srcId="{438D0029-3CFC-4A5C-9CAE-AB5F48B7A21B}" destId="{F343C979-B518-454D-8604-03BCAC0648AC}" srcOrd="0" destOrd="0" presId="urn:microsoft.com/office/officeart/2005/8/layout/lProcess2"/>
    <dgm:cxn modelId="{E43EB452-A750-4A15-A015-559B6840F248}" type="presParOf" srcId="{438D0029-3CFC-4A5C-9CAE-AB5F48B7A21B}" destId="{6C077B3D-C949-4DDA-A28F-8C11186EBB0E}" srcOrd="1" destOrd="0" presId="urn:microsoft.com/office/officeart/2005/8/layout/lProcess2"/>
    <dgm:cxn modelId="{DDA5247F-6FA1-4C2D-953F-78AC3C42335D}" type="presParOf" srcId="{438D0029-3CFC-4A5C-9CAE-AB5F48B7A21B}" destId="{01D1249E-DBEF-4086-BC52-7302B243DB1B}" srcOrd="2" destOrd="0" presId="urn:microsoft.com/office/officeart/2005/8/layout/lProcess2"/>
    <dgm:cxn modelId="{8389B9BA-7034-4F8C-9355-B8126F844538}" type="presParOf" srcId="{01D1249E-DBEF-4086-BC52-7302B243DB1B}" destId="{4E48963F-B81F-4CAD-88C5-6A47238E1F6D}" srcOrd="0" destOrd="0" presId="urn:microsoft.com/office/officeart/2005/8/layout/lProcess2"/>
    <dgm:cxn modelId="{917CB08A-B946-4902-A751-38D97F0262A9}" type="presParOf" srcId="{4E48963F-B81F-4CAD-88C5-6A47238E1F6D}" destId="{937B08F3-2458-40A1-852F-45749B1A0864}" srcOrd="0" destOrd="0" presId="urn:microsoft.com/office/officeart/2005/8/layout/lProcess2"/>
    <dgm:cxn modelId="{B6709C3B-E547-445E-97C3-E4A95C927A2E}" type="presParOf" srcId="{4E48963F-B81F-4CAD-88C5-6A47238E1F6D}" destId="{EE0E1FB0-6CF2-4C91-92A8-8B2A7CC2DED0}" srcOrd="1" destOrd="0" presId="urn:microsoft.com/office/officeart/2005/8/layout/lProcess2"/>
    <dgm:cxn modelId="{D4A1C9E9-2324-4808-B9DE-B114576C3534}" type="presParOf" srcId="{4E48963F-B81F-4CAD-88C5-6A47238E1F6D}" destId="{B580FB2C-325C-4F32-8F07-1AACD9EAE3C3}"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1F5F33-3B1A-4CC4-868E-B2CF4D3441E1}">
      <dsp:nvSpPr>
        <dsp:cNvPr id="0" name=""/>
        <dsp:cNvSpPr/>
      </dsp:nvSpPr>
      <dsp:spPr>
        <a:xfrm>
          <a:off x="1037" y="0"/>
          <a:ext cx="2696579" cy="3810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ar-SA" sz="4500" kern="1200" dirty="0" smtClean="0"/>
            <a:t>النسيج/الطاقة</a:t>
          </a:r>
          <a:endParaRPr lang="en-US" sz="4500" kern="1200" dirty="0"/>
        </a:p>
      </dsp:txBody>
      <dsp:txXfrm>
        <a:off x="1037" y="0"/>
        <a:ext cx="2696579" cy="1143000"/>
      </dsp:txXfrm>
    </dsp:sp>
    <dsp:sp modelId="{883F4B36-D01E-4476-972A-FA71E70C02F2}">
      <dsp:nvSpPr>
        <dsp:cNvPr id="0" name=""/>
        <dsp:cNvSpPr/>
      </dsp:nvSpPr>
      <dsp:spPr>
        <a:xfrm>
          <a:off x="270695" y="1144116"/>
          <a:ext cx="2157263" cy="1148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ar-SA" sz="3000" kern="1200" smtClean="0">
              <a:solidFill>
                <a:schemeClr val="tx1"/>
              </a:solidFill>
            </a:rPr>
            <a:t>120</a:t>
          </a:r>
          <a:endParaRPr lang="en-US" sz="3000" kern="1200" dirty="0">
            <a:solidFill>
              <a:schemeClr val="tx1"/>
            </a:solidFill>
          </a:endParaRPr>
        </a:p>
      </dsp:txBody>
      <dsp:txXfrm>
        <a:off x="304341" y="1177762"/>
        <a:ext cx="2089971" cy="1081475"/>
      </dsp:txXfrm>
    </dsp:sp>
    <dsp:sp modelId="{581D48C0-84FB-45E9-9A8B-A524E4EC7833}">
      <dsp:nvSpPr>
        <dsp:cNvPr id="0" name=""/>
        <dsp:cNvSpPr/>
      </dsp:nvSpPr>
      <dsp:spPr>
        <a:xfrm>
          <a:off x="228606" y="2438400"/>
          <a:ext cx="2157263" cy="1148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ar-SA" sz="3000" kern="1200" dirty="0" smtClean="0">
              <a:solidFill>
                <a:schemeClr val="tx1"/>
              </a:solidFill>
            </a:rPr>
            <a:t>60</a:t>
          </a:r>
          <a:endParaRPr lang="en-US" sz="3000" kern="1200" dirty="0">
            <a:solidFill>
              <a:schemeClr val="tx1"/>
            </a:solidFill>
          </a:endParaRPr>
        </a:p>
      </dsp:txBody>
      <dsp:txXfrm>
        <a:off x="262252" y="2472046"/>
        <a:ext cx="2089971" cy="1081475"/>
      </dsp:txXfrm>
    </dsp:sp>
    <dsp:sp modelId="{5A4C588A-780D-4E8F-A950-57E716CF19DF}">
      <dsp:nvSpPr>
        <dsp:cNvPr id="0" name=""/>
        <dsp:cNvSpPr/>
      </dsp:nvSpPr>
      <dsp:spPr>
        <a:xfrm>
          <a:off x="2899860" y="0"/>
          <a:ext cx="2696579" cy="3810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ar-SA" sz="4500" kern="1200" dirty="0" smtClean="0"/>
            <a:t>القمح/الطن</a:t>
          </a:r>
          <a:endParaRPr lang="en-US" sz="4500" kern="1200" dirty="0"/>
        </a:p>
      </dsp:txBody>
      <dsp:txXfrm>
        <a:off x="2899860" y="0"/>
        <a:ext cx="2696579" cy="1143000"/>
      </dsp:txXfrm>
    </dsp:sp>
    <dsp:sp modelId="{402D0038-E647-4FC4-9302-1F88163DBD68}">
      <dsp:nvSpPr>
        <dsp:cNvPr id="0" name=""/>
        <dsp:cNvSpPr/>
      </dsp:nvSpPr>
      <dsp:spPr>
        <a:xfrm>
          <a:off x="3169518" y="1144116"/>
          <a:ext cx="2157263" cy="1148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ar-SA" sz="3000" kern="1200" dirty="0" smtClean="0">
              <a:solidFill>
                <a:schemeClr val="tx1"/>
              </a:solidFill>
            </a:rPr>
            <a:t>90</a:t>
          </a:r>
          <a:endParaRPr lang="en-US" sz="3000" kern="1200" dirty="0">
            <a:solidFill>
              <a:schemeClr val="tx1"/>
            </a:solidFill>
          </a:endParaRPr>
        </a:p>
      </dsp:txBody>
      <dsp:txXfrm>
        <a:off x="3203164" y="1177762"/>
        <a:ext cx="2089971" cy="1081475"/>
      </dsp:txXfrm>
    </dsp:sp>
    <dsp:sp modelId="{CA419FAE-4E97-46A4-8C3E-8F4EAD2BA810}">
      <dsp:nvSpPr>
        <dsp:cNvPr id="0" name=""/>
        <dsp:cNvSpPr/>
      </dsp:nvSpPr>
      <dsp:spPr>
        <a:xfrm>
          <a:off x="3169518" y="2469616"/>
          <a:ext cx="2157263" cy="1148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ar-SA" sz="3000" kern="1200" dirty="0" smtClean="0">
              <a:solidFill>
                <a:schemeClr val="tx1"/>
              </a:solidFill>
            </a:rPr>
            <a:t>30</a:t>
          </a:r>
          <a:endParaRPr lang="en-US" sz="3000" kern="1200" dirty="0">
            <a:solidFill>
              <a:schemeClr val="tx1"/>
            </a:solidFill>
          </a:endParaRPr>
        </a:p>
      </dsp:txBody>
      <dsp:txXfrm>
        <a:off x="3203164" y="2503262"/>
        <a:ext cx="2089971" cy="1081475"/>
      </dsp:txXfrm>
    </dsp:sp>
    <dsp:sp modelId="{D8255459-8E9C-4327-B687-6A17BDBE603D}">
      <dsp:nvSpPr>
        <dsp:cNvPr id="0" name=""/>
        <dsp:cNvSpPr/>
      </dsp:nvSpPr>
      <dsp:spPr>
        <a:xfrm>
          <a:off x="5798683" y="0"/>
          <a:ext cx="2696579" cy="3810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ar-SA" sz="4500" kern="1200" dirty="0" smtClean="0"/>
            <a:t>البيان</a:t>
          </a:r>
          <a:endParaRPr lang="en-US" sz="4500" kern="1200" dirty="0"/>
        </a:p>
      </dsp:txBody>
      <dsp:txXfrm>
        <a:off x="5798683" y="0"/>
        <a:ext cx="2696579" cy="1143000"/>
      </dsp:txXfrm>
    </dsp:sp>
    <dsp:sp modelId="{8A73FACE-CEE9-4475-AF1F-CD9AE86F2778}">
      <dsp:nvSpPr>
        <dsp:cNvPr id="0" name=""/>
        <dsp:cNvSpPr/>
      </dsp:nvSpPr>
      <dsp:spPr>
        <a:xfrm>
          <a:off x="6068341" y="1144116"/>
          <a:ext cx="2157263" cy="1148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ar-SA" sz="3000" kern="1200" dirty="0" smtClean="0">
              <a:solidFill>
                <a:schemeClr val="tx1"/>
              </a:solidFill>
            </a:rPr>
            <a:t>الولايات المتحدة الأمريكية</a:t>
          </a:r>
          <a:endParaRPr lang="en-US" sz="3000" kern="1200" dirty="0">
            <a:solidFill>
              <a:schemeClr val="tx1"/>
            </a:solidFill>
          </a:endParaRPr>
        </a:p>
      </dsp:txBody>
      <dsp:txXfrm>
        <a:off x="6101987" y="1177762"/>
        <a:ext cx="2089971" cy="1081475"/>
      </dsp:txXfrm>
    </dsp:sp>
    <dsp:sp modelId="{41805888-02DC-4869-9FF2-F2D7F8C8A730}">
      <dsp:nvSpPr>
        <dsp:cNvPr id="0" name=""/>
        <dsp:cNvSpPr/>
      </dsp:nvSpPr>
      <dsp:spPr>
        <a:xfrm>
          <a:off x="6095997" y="2438400"/>
          <a:ext cx="2157263" cy="1148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ar-SA" sz="3000" kern="1200" dirty="0" smtClean="0">
              <a:solidFill>
                <a:schemeClr val="tx1"/>
              </a:solidFill>
            </a:rPr>
            <a:t>بريطانيا</a:t>
          </a:r>
          <a:endParaRPr lang="en-US" sz="3000" kern="1200" dirty="0">
            <a:solidFill>
              <a:schemeClr val="tx1"/>
            </a:solidFill>
          </a:endParaRPr>
        </a:p>
      </dsp:txBody>
      <dsp:txXfrm>
        <a:off x="6129643" y="2472046"/>
        <a:ext cx="2089971" cy="1081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EB9CC5-2B3B-4EBA-A489-1B5CFA162DC0}">
      <dsp:nvSpPr>
        <dsp:cNvPr id="0" name=""/>
        <dsp:cNvSpPr/>
      </dsp:nvSpPr>
      <dsp:spPr>
        <a:xfrm>
          <a:off x="1088" y="0"/>
          <a:ext cx="2829594"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ar-SA" sz="4700" kern="1200" dirty="0" smtClean="0"/>
            <a:t>النسيج/الطاقة</a:t>
          </a:r>
          <a:endParaRPr lang="en-US" sz="4700" kern="1200" dirty="0"/>
        </a:p>
      </dsp:txBody>
      <dsp:txXfrm>
        <a:off x="1088" y="0"/>
        <a:ext cx="2829594" cy="1357788"/>
      </dsp:txXfrm>
    </dsp:sp>
    <dsp:sp modelId="{939D2364-9D62-4101-8DB7-E32E252B6371}">
      <dsp:nvSpPr>
        <dsp:cNvPr id="0" name=""/>
        <dsp:cNvSpPr/>
      </dsp:nvSpPr>
      <dsp:spPr>
        <a:xfrm>
          <a:off x="284047" y="1359114"/>
          <a:ext cx="2263675"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lvl="0" algn="ctr" defTabSz="1822450">
            <a:lnSpc>
              <a:spcPct val="90000"/>
            </a:lnSpc>
            <a:spcBef>
              <a:spcPct val="0"/>
            </a:spcBef>
            <a:spcAft>
              <a:spcPct val="35000"/>
            </a:spcAft>
          </a:pPr>
          <a:r>
            <a:rPr lang="ar-SA" sz="4100" kern="1200" dirty="0" smtClean="0">
              <a:solidFill>
                <a:schemeClr val="tx1"/>
              </a:solidFill>
            </a:rPr>
            <a:t>120</a:t>
          </a:r>
          <a:endParaRPr lang="en-US" sz="4100" kern="1200" dirty="0">
            <a:solidFill>
              <a:schemeClr val="tx1"/>
            </a:solidFill>
          </a:endParaRPr>
        </a:p>
      </dsp:txBody>
      <dsp:txXfrm>
        <a:off x="324016" y="1399083"/>
        <a:ext cx="2183737" cy="1284701"/>
      </dsp:txXfrm>
    </dsp:sp>
    <dsp:sp modelId="{20042A02-6EF0-4322-8A5E-4C5983F1AF27}">
      <dsp:nvSpPr>
        <dsp:cNvPr id="0" name=""/>
        <dsp:cNvSpPr/>
      </dsp:nvSpPr>
      <dsp:spPr>
        <a:xfrm>
          <a:off x="284047" y="2933699"/>
          <a:ext cx="2263675"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lvl="0" algn="ctr" defTabSz="1822450">
            <a:lnSpc>
              <a:spcPct val="90000"/>
            </a:lnSpc>
            <a:spcBef>
              <a:spcPct val="0"/>
            </a:spcBef>
            <a:spcAft>
              <a:spcPct val="35000"/>
            </a:spcAft>
          </a:pPr>
          <a:r>
            <a:rPr lang="ar-SA" sz="4100" kern="1200" dirty="0" smtClean="0">
              <a:solidFill>
                <a:schemeClr val="tx1"/>
              </a:solidFill>
            </a:rPr>
            <a:t>60</a:t>
          </a:r>
          <a:endParaRPr lang="en-US" sz="4100" kern="1200" dirty="0">
            <a:solidFill>
              <a:schemeClr val="tx1"/>
            </a:solidFill>
          </a:endParaRPr>
        </a:p>
      </dsp:txBody>
      <dsp:txXfrm>
        <a:off x="324016" y="2973668"/>
        <a:ext cx="2183737" cy="1284701"/>
      </dsp:txXfrm>
    </dsp:sp>
    <dsp:sp modelId="{BCC9BFD4-EFCE-4004-9FD8-3BC4ACCF3A48}">
      <dsp:nvSpPr>
        <dsp:cNvPr id="0" name=""/>
        <dsp:cNvSpPr/>
      </dsp:nvSpPr>
      <dsp:spPr>
        <a:xfrm>
          <a:off x="3042902" y="0"/>
          <a:ext cx="2829594"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ar-SA" sz="4700" kern="1200" dirty="0" smtClean="0"/>
            <a:t>القمح/الطن</a:t>
          </a:r>
          <a:endParaRPr lang="en-US" sz="4700" kern="1200" dirty="0"/>
        </a:p>
      </dsp:txBody>
      <dsp:txXfrm>
        <a:off x="3042902" y="0"/>
        <a:ext cx="2829594" cy="1357788"/>
      </dsp:txXfrm>
    </dsp:sp>
    <dsp:sp modelId="{A69784BF-DBC7-464A-9CBB-E092805A0734}">
      <dsp:nvSpPr>
        <dsp:cNvPr id="0" name=""/>
        <dsp:cNvSpPr/>
      </dsp:nvSpPr>
      <dsp:spPr>
        <a:xfrm>
          <a:off x="3325862" y="1359114"/>
          <a:ext cx="2263675"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lvl="0" algn="ctr" defTabSz="1822450">
            <a:lnSpc>
              <a:spcPct val="90000"/>
            </a:lnSpc>
            <a:spcBef>
              <a:spcPct val="0"/>
            </a:spcBef>
            <a:spcAft>
              <a:spcPct val="35000"/>
            </a:spcAft>
          </a:pPr>
          <a:r>
            <a:rPr lang="ar-SA" sz="4100" kern="1200" dirty="0" smtClean="0">
              <a:solidFill>
                <a:schemeClr val="tx1"/>
              </a:solidFill>
            </a:rPr>
            <a:t>90</a:t>
          </a:r>
          <a:endParaRPr lang="en-US" sz="4100" kern="1200" dirty="0">
            <a:solidFill>
              <a:schemeClr val="tx1"/>
            </a:solidFill>
          </a:endParaRPr>
        </a:p>
      </dsp:txBody>
      <dsp:txXfrm>
        <a:off x="3365831" y="1399083"/>
        <a:ext cx="2183737" cy="1284701"/>
      </dsp:txXfrm>
    </dsp:sp>
    <dsp:sp modelId="{416E8C03-F78D-4343-AF20-FC21F092A7C5}">
      <dsp:nvSpPr>
        <dsp:cNvPr id="0" name=""/>
        <dsp:cNvSpPr/>
      </dsp:nvSpPr>
      <dsp:spPr>
        <a:xfrm>
          <a:off x="3325862" y="2933699"/>
          <a:ext cx="2263675"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lvl="0" algn="ctr" defTabSz="1822450">
            <a:lnSpc>
              <a:spcPct val="90000"/>
            </a:lnSpc>
            <a:spcBef>
              <a:spcPct val="0"/>
            </a:spcBef>
            <a:spcAft>
              <a:spcPct val="35000"/>
            </a:spcAft>
          </a:pPr>
          <a:r>
            <a:rPr lang="ar-SA" sz="4100" kern="1200" dirty="0" smtClean="0">
              <a:solidFill>
                <a:schemeClr val="tx1"/>
              </a:solidFill>
            </a:rPr>
            <a:t>30</a:t>
          </a:r>
          <a:endParaRPr lang="en-US" sz="4100" kern="1200" dirty="0">
            <a:solidFill>
              <a:schemeClr val="tx1"/>
            </a:solidFill>
          </a:endParaRPr>
        </a:p>
      </dsp:txBody>
      <dsp:txXfrm>
        <a:off x="3365831" y="2973668"/>
        <a:ext cx="2183737" cy="1284701"/>
      </dsp:txXfrm>
    </dsp:sp>
    <dsp:sp modelId="{F343C979-B518-454D-8604-03BCAC0648AC}">
      <dsp:nvSpPr>
        <dsp:cNvPr id="0" name=""/>
        <dsp:cNvSpPr/>
      </dsp:nvSpPr>
      <dsp:spPr>
        <a:xfrm>
          <a:off x="6084716" y="0"/>
          <a:ext cx="2829594"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ar-SA" sz="4700" kern="1200" dirty="0" smtClean="0"/>
            <a:t>البلد</a:t>
          </a:r>
          <a:endParaRPr lang="en-US" sz="4700" kern="1200" dirty="0"/>
        </a:p>
      </dsp:txBody>
      <dsp:txXfrm>
        <a:off x="6084716" y="0"/>
        <a:ext cx="2829594" cy="1357788"/>
      </dsp:txXfrm>
    </dsp:sp>
    <dsp:sp modelId="{937B08F3-2458-40A1-852F-45749B1A0864}">
      <dsp:nvSpPr>
        <dsp:cNvPr id="0" name=""/>
        <dsp:cNvSpPr/>
      </dsp:nvSpPr>
      <dsp:spPr>
        <a:xfrm>
          <a:off x="6367676" y="1359114"/>
          <a:ext cx="2263675"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lvl="0" algn="ctr" defTabSz="1822450">
            <a:lnSpc>
              <a:spcPct val="90000"/>
            </a:lnSpc>
            <a:spcBef>
              <a:spcPct val="0"/>
            </a:spcBef>
            <a:spcAft>
              <a:spcPct val="35000"/>
            </a:spcAft>
          </a:pPr>
          <a:r>
            <a:rPr lang="ar-SA" sz="4100" kern="1200" dirty="0" smtClean="0">
              <a:solidFill>
                <a:schemeClr val="tx1"/>
              </a:solidFill>
            </a:rPr>
            <a:t>الولايات المتحدة</a:t>
          </a:r>
          <a:endParaRPr lang="en-US" sz="4100" kern="1200" dirty="0">
            <a:solidFill>
              <a:schemeClr val="tx1"/>
            </a:solidFill>
          </a:endParaRPr>
        </a:p>
      </dsp:txBody>
      <dsp:txXfrm>
        <a:off x="6407645" y="1399083"/>
        <a:ext cx="2183737" cy="1284701"/>
      </dsp:txXfrm>
    </dsp:sp>
    <dsp:sp modelId="{B580FB2C-325C-4F32-8F07-1AACD9EAE3C3}">
      <dsp:nvSpPr>
        <dsp:cNvPr id="0" name=""/>
        <dsp:cNvSpPr/>
      </dsp:nvSpPr>
      <dsp:spPr>
        <a:xfrm>
          <a:off x="6367676" y="2933699"/>
          <a:ext cx="2263675"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lvl="0" algn="ctr" defTabSz="1822450">
            <a:lnSpc>
              <a:spcPct val="90000"/>
            </a:lnSpc>
            <a:spcBef>
              <a:spcPct val="0"/>
            </a:spcBef>
            <a:spcAft>
              <a:spcPct val="35000"/>
            </a:spcAft>
          </a:pPr>
          <a:r>
            <a:rPr lang="ar-SA" sz="4100" kern="1200" dirty="0" smtClean="0">
              <a:solidFill>
                <a:schemeClr val="tx1"/>
              </a:solidFill>
            </a:rPr>
            <a:t>بريطانيا</a:t>
          </a:r>
          <a:endParaRPr lang="en-US" sz="4100" kern="1200" dirty="0">
            <a:solidFill>
              <a:schemeClr val="tx1"/>
            </a:solidFill>
          </a:endParaRPr>
        </a:p>
      </dsp:txBody>
      <dsp:txXfrm>
        <a:off x="6407645" y="2973668"/>
        <a:ext cx="2183737" cy="128470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9"/>
          <p:cNvSpPr/>
          <p:nvPr userDrawn="1"/>
        </p:nvSpPr>
        <p:spPr>
          <a:xfrm>
            <a:off x="9424988" y="280988"/>
            <a:ext cx="304800" cy="10842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8"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230363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محمد بن </a:t>
            </a:r>
            <a:r>
              <a:rPr lang="ar-SA" sz="2800" b="1" dirty="0" err="1">
                <a:solidFill>
                  <a:srgbClr val="7F7F7F"/>
                </a:solidFill>
                <a:latin typeface="Calibri" pitchFamily="34" charset="0"/>
                <a:cs typeface="Times New Roman" pitchFamily="18" charset="0"/>
              </a:rPr>
              <a:t>دليم</a:t>
            </a:r>
            <a:r>
              <a:rPr lang="ar-SA" sz="2800" b="1" dirty="0">
                <a:solidFill>
                  <a:srgbClr val="7F7F7F"/>
                </a:solidFill>
                <a:latin typeface="Calibri" pitchFamily="34" charset="0"/>
                <a:cs typeface="Times New Roman" pitchFamily="18" charset="0"/>
              </a:rPr>
              <a:t> القحطاني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الثانية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نظريات التجارة الخارجية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a:t>
            </a:r>
            <a:r>
              <a:rPr lang="ar-SA" dirty="0" err="1" smtClean="0">
                <a:solidFill>
                  <a:srgbClr val="006666"/>
                </a:solidFill>
                <a:cs typeface="PT Bold Heading" pitchFamily="2" charset="-78"/>
              </a:rPr>
              <a:t>ال</a:t>
            </a:r>
            <a:r>
              <a:rPr lang="ar-DZ" dirty="0" smtClean="0">
                <a:solidFill>
                  <a:srgbClr val="006666"/>
                </a:solidFill>
                <a:cs typeface="PT Bold Heading" pitchFamily="2" charset="-78"/>
              </a:rPr>
              <a:t>محاضرة</a:t>
            </a:r>
            <a:endParaRPr lang="ar-SA" dirty="0" smtClean="0">
              <a:solidFill>
                <a:srgbClr val="006666"/>
              </a:solidFill>
              <a:cs typeface="PT Bold Heading" pitchFamily="2" charset="-78"/>
            </a:endParaRPr>
          </a:p>
        </p:txBody>
      </p:sp>
      <p:sp>
        <p:nvSpPr>
          <p:cNvPr id="4" name="مخطط انسيابي: شريط مثقب 3"/>
          <p:cNvSpPr/>
          <p:nvPr/>
        </p:nvSpPr>
        <p:spPr>
          <a:xfrm>
            <a:off x="457200" y="1371600"/>
            <a:ext cx="8340725" cy="38862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eaLnBrk="1" fontAlgn="auto" hangingPunct="1">
              <a:spcAft>
                <a:spcPts val="0"/>
              </a:spcAft>
              <a:buFont typeface="+mj-lt"/>
              <a:buAutoNum type="arabicPeriod"/>
              <a:defRPr/>
            </a:pPr>
            <a:r>
              <a:rPr lang="ar-QA" sz="3200" dirty="0">
                <a:solidFill>
                  <a:schemeClr val="tx1"/>
                </a:solidFill>
                <a:latin typeface="Times New Roman" pitchFamily="18" charset="0"/>
                <a:cs typeface="Times New Roman" pitchFamily="18" charset="0"/>
              </a:rPr>
              <a:t>تعريف الطالب </a:t>
            </a:r>
            <a:r>
              <a:rPr lang="ar-SA" sz="3200" dirty="0">
                <a:solidFill>
                  <a:schemeClr val="tx1"/>
                </a:solidFill>
                <a:latin typeface="Times New Roman" pitchFamily="18" charset="0"/>
                <a:cs typeface="Times New Roman" pitchFamily="18" charset="0"/>
              </a:rPr>
              <a:t>بمختلف نظريات التجارة الخارجية وتطورها تبعا لتطور لأعمال الدولية.</a:t>
            </a: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استيعاب الطالب لمفهوم سياسة التجارة الخارجية والتوجهات نحو سياسة الحماية بأساليبها المختلفة من جهة وسياسة حرية التجارة من جهة أخرى</a:t>
            </a:r>
            <a:r>
              <a:rPr lang="ar-DZ" sz="3200" dirty="0">
                <a:solidFill>
                  <a:schemeClr val="tx1"/>
                </a:solidFill>
                <a:latin typeface="Times New Roman" pitchFamily="18" charset="0"/>
                <a:cs typeface="Times New Roman" pitchFamily="18" charset="0"/>
              </a:rPr>
              <a:t>.</a:t>
            </a:r>
            <a:endParaRPr lang="ar-SA" sz="3200" dirty="0">
              <a:solidFill>
                <a:schemeClr val="tx1"/>
              </a:solidFill>
              <a:latin typeface="Times New Roman" pitchFamily="18" charset="0"/>
              <a:cs typeface="Times New Roman" pitchFamily="18" charset="0"/>
            </a:endParaRP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إدراك الطالب لدور تسلسل الأحداث والنظريات والوقائع في صناعة واقع الأعمال الراهن.</a:t>
            </a:r>
            <a:endParaRPr lang="ar-DZ"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324135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2A69E3D-6933-45FB-B952-1F7169323F29}" type="slidenum">
              <a:rPr lang="ar-SA" altLang="ar-SA" sz="1200" smtClean="0">
                <a:solidFill>
                  <a:schemeClr val="bg1"/>
                </a:solidFill>
              </a:rPr>
              <a:pPr>
                <a:spcBef>
                  <a:spcPct val="0"/>
                </a:spcBef>
                <a:buFontTx/>
                <a:buNone/>
              </a:pPr>
              <a:t>4</a:t>
            </a:fld>
            <a:endParaRPr lang="en-US" altLang="ar-SA" sz="1200" smtClean="0">
              <a:solidFill>
                <a:schemeClr val="bg1"/>
              </a:solidFill>
            </a:endParaRPr>
          </a:p>
        </p:txBody>
      </p:sp>
      <p:sp>
        <p:nvSpPr>
          <p:cNvPr id="5" name="مخطط انسيابي: بيانات مخزّنة 4"/>
          <p:cNvSpPr/>
          <p:nvPr/>
        </p:nvSpPr>
        <p:spPr>
          <a:xfrm>
            <a:off x="6400800" y="228600"/>
            <a:ext cx="3124200" cy="11430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sz="3600" dirty="0">
                <a:solidFill>
                  <a:srgbClr val="006666"/>
                </a:solidFill>
                <a:latin typeface="Arial" pitchFamily="34" charset="0"/>
                <a:cs typeface="PT Bold Heading" pitchFamily="2" charset="-78"/>
              </a:rPr>
              <a:t>مقدمة</a:t>
            </a:r>
            <a:endParaRPr lang="en-US" sz="3600" dirty="0">
              <a:solidFill>
                <a:srgbClr val="006666"/>
              </a:solidFill>
              <a:latin typeface="Arial" pitchFamily="34" charset="0"/>
              <a:cs typeface="PT Bold Heading" pitchFamily="2" charset="-78"/>
            </a:endParaRPr>
          </a:p>
        </p:txBody>
      </p:sp>
      <p:sp>
        <p:nvSpPr>
          <p:cNvPr id="17412" name="مربع نص 3"/>
          <p:cNvSpPr txBox="1">
            <a:spLocks noChangeArrowheads="1"/>
          </p:cNvSpPr>
          <p:nvPr/>
        </p:nvSpPr>
        <p:spPr bwMode="auto">
          <a:xfrm>
            <a:off x="533400" y="1447800"/>
            <a:ext cx="8001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 لماذا تتاجر دولة ما مع دولة أخرى؟ لماذا تتبادل الدول السلع؟ ولماذا لا تنتج كل دولة ما تحتاج إليه بنفسها؟</a:t>
            </a:r>
            <a:r>
              <a:rPr lang="ar-DZ" altLang="ar-SA">
                <a:latin typeface="Arial" panose="020B0604020202020204" pitchFamily="34" charset="0"/>
                <a:cs typeface="Arabic Transparent" panose="020B0604020202020204" pitchFamily="34" charset="0"/>
              </a:rPr>
              <a:t>.</a:t>
            </a:r>
            <a:endParaRPr lang="ar-SA" altLang="ar-SA">
              <a:latin typeface="Arial" panose="020B0604020202020204" pitchFamily="34" charset="0"/>
              <a:cs typeface="Arabic Transparent" panose="020B0604020202020204" pitchFamily="34" charset="0"/>
            </a:endParaRPr>
          </a:p>
          <a:p>
            <a:pPr rtl="1" eaLnBrk="1" hangingPunct="1">
              <a:spcBef>
                <a:spcPct val="0"/>
              </a:spcBef>
              <a:buFont typeface="Wingdings" panose="05000000000000000000" pitchFamily="2" charset="2"/>
              <a:buChar char="Ø"/>
            </a:pPr>
            <a:endParaRPr lang="ar-SA" altLang="ar-SA" sz="1000">
              <a:latin typeface="Arial" panose="020B0604020202020204" pitchFamily="34" charset="0"/>
              <a:cs typeface="Arabic Transparent"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 ماهي أبرز النظريات التي حاولت تفسير أسباب قيام التبادل الدولي؟ وماهي أبرز الانتقادات الموجهة إليها؟</a:t>
            </a:r>
            <a:r>
              <a:rPr lang="ar-DZ" altLang="ar-SA">
                <a:latin typeface="Arial" panose="020B0604020202020204" pitchFamily="34" charset="0"/>
                <a:cs typeface="Arabic Transparent" panose="020B0604020202020204" pitchFamily="34" charset="0"/>
              </a:rPr>
              <a:t>.</a:t>
            </a:r>
            <a:endParaRPr lang="ar-SA" altLang="ar-SA">
              <a:latin typeface="Arial" panose="020B0604020202020204" pitchFamily="34" charset="0"/>
              <a:cs typeface="Arabic Transparent" panose="020B0604020202020204" pitchFamily="34" charset="0"/>
            </a:endParaRPr>
          </a:p>
          <a:p>
            <a:pPr rtl="1" eaLnBrk="1" hangingPunct="1">
              <a:spcBef>
                <a:spcPct val="0"/>
              </a:spcBef>
              <a:buFont typeface="Wingdings" panose="05000000000000000000" pitchFamily="2" charset="2"/>
              <a:buChar char="Ø"/>
            </a:pPr>
            <a:endParaRPr lang="ar-SA" altLang="ar-SA" sz="1000">
              <a:latin typeface="Arial" panose="020B0604020202020204" pitchFamily="34" charset="0"/>
              <a:cs typeface="Arabic Transparent"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cs typeface="Arabic Transparent" panose="020B0604020202020204" pitchFamily="34" charset="0"/>
              </a:rPr>
              <a:t>ما هي الأسباب الحقيقية الكامنة وراء قيام التبادل الدولي؟</a:t>
            </a:r>
            <a:r>
              <a:rPr lang="ar-DZ" altLang="ar-SA">
                <a:latin typeface="Arial" panose="020B0604020202020204" pitchFamily="34" charset="0"/>
                <a:cs typeface="Arabic Transparent" panose="020B0604020202020204" pitchFamily="34" charset="0"/>
              </a:rPr>
              <a:t>.</a:t>
            </a:r>
            <a:r>
              <a:rPr lang="ar-SA" altLang="ar-SA">
                <a:latin typeface="Arial" panose="020B0604020202020204" pitchFamily="34" charset="0"/>
                <a:cs typeface="Arabic Transparent" panose="020B0604020202020204" pitchFamily="34" charset="0"/>
              </a:rPr>
              <a:t> وما هي سياسات التجارة الخارجية التي تنتهجها الحكومات إزاء ذلك؟</a:t>
            </a:r>
          </a:p>
          <a:p>
            <a:pPr rtl="1" eaLnBrk="1" hangingPunct="1">
              <a:spcBef>
                <a:spcPct val="0"/>
              </a:spcBef>
              <a:buFontTx/>
              <a:buNone/>
            </a:pPr>
            <a:r>
              <a:rPr lang="ar-SA" altLang="ar-SA">
                <a:latin typeface="Arial" panose="020B0604020202020204" pitchFamily="34" charset="0"/>
                <a:cs typeface="Arabic Transparent" panose="020B0604020202020204" pitchFamily="34" charset="0"/>
              </a:rPr>
              <a:t>ذلك </a:t>
            </a:r>
            <a:r>
              <a:rPr lang="ar-DZ" altLang="ar-SA">
                <a:latin typeface="Arial" panose="020B0604020202020204" pitchFamily="34" charset="0"/>
                <a:cs typeface="Arabic Transparent" panose="020B0604020202020204" pitchFamily="34" charset="0"/>
              </a:rPr>
              <a:t>ما سوف نعمل على توضيحه من خلال ه</a:t>
            </a:r>
            <a:r>
              <a:rPr lang="ar-SA" altLang="ar-SA">
                <a:latin typeface="Arial" panose="020B0604020202020204" pitchFamily="34" charset="0"/>
                <a:cs typeface="Arabic Transparent" panose="020B0604020202020204" pitchFamily="34" charset="0"/>
              </a:rPr>
              <a:t>ذه المحاضرة.</a:t>
            </a:r>
            <a:r>
              <a:rPr lang="ar-DZ" altLang="ar-SA">
                <a:latin typeface="Arial" panose="020B0604020202020204" pitchFamily="34" charset="0"/>
                <a:cs typeface="Arabic Transparent" panose="020B0604020202020204" pitchFamily="34" charset="0"/>
              </a:rPr>
              <a:t> </a:t>
            </a:r>
            <a:endParaRPr lang="en-US" altLang="ar-SA">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357926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خطط انسيابي: بيانات مخزّنة 5"/>
          <p:cNvSpPr/>
          <p:nvPr/>
        </p:nvSpPr>
        <p:spPr>
          <a:xfrm>
            <a:off x="381000" y="228600"/>
            <a:ext cx="9525000" cy="11430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sz="3600" dirty="0">
                <a:solidFill>
                  <a:srgbClr val="006666"/>
                </a:solidFill>
                <a:latin typeface="Arial" pitchFamily="34" charset="0"/>
                <a:cs typeface="PT Bold Heading" pitchFamily="2" charset="-78"/>
              </a:rPr>
              <a:t>أولا: نظريات التجارة الخارجية</a:t>
            </a:r>
            <a:endParaRPr lang="en-US" sz="3600" dirty="0">
              <a:solidFill>
                <a:srgbClr val="006666"/>
              </a:solidFill>
              <a:latin typeface="Arial" pitchFamily="34" charset="0"/>
              <a:cs typeface="PT Bold Heading" pitchFamily="2" charset="-78"/>
            </a:endParaRPr>
          </a:p>
        </p:txBody>
      </p:sp>
      <p:sp>
        <p:nvSpPr>
          <p:cNvPr id="18435" name="مستطيل 3"/>
          <p:cNvSpPr>
            <a:spLocks noChangeArrowheads="1"/>
          </p:cNvSpPr>
          <p:nvPr/>
        </p:nvSpPr>
        <p:spPr bwMode="auto">
          <a:xfrm>
            <a:off x="228600" y="2336800"/>
            <a:ext cx="8991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a:solidFill>
                  <a:srgbClr val="0000FF"/>
                </a:solidFill>
                <a:latin typeface="Arial" panose="020B0604020202020204" pitchFamily="34" charset="0"/>
                <a:cs typeface="PT Bold Heading" panose="02010400000000000000" pitchFamily="2" charset="-78"/>
              </a:rPr>
              <a:t>تمهيد:</a:t>
            </a:r>
          </a:p>
          <a:p>
            <a:pPr rtl="1" eaLnBrk="1" hangingPunct="1">
              <a:spcBef>
                <a:spcPct val="0"/>
              </a:spcBef>
              <a:buFontTx/>
              <a:buNone/>
            </a:pPr>
            <a:r>
              <a:rPr lang="ar-SA" altLang="ar-SA" sz="3600">
                <a:latin typeface="Arial" panose="020B0604020202020204" pitchFamily="34" charset="0"/>
              </a:rPr>
              <a:t>إن دراسة التطور التاريخي للتجارة الدولية يساعدنا بشكل أفضل على فهم ما وصلت إليه الأحوال الاقتصادية لمختلف البلدان؛ علما أن الاهتمام بدراسة الخلفيات التاريخية يرجع</a:t>
            </a:r>
            <a:r>
              <a:rPr lang="en-US" altLang="ar-SA" sz="3600">
                <a:latin typeface="Arial" panose="020B0604020202020204" pitchFamily="34" charset="0"/>
              </a:rPr>
              <a:t> </a:t>
            </a:r>
            <a:r>
              <a:rPr lang="ar-SA" altLang="ar-SA" sz="3600">
                <a:latin typeface="Arial" panose="020B0604020202020204" pitchFamily="34" charset="0"/>
              </a:rPr>
              <a:t>التاليين:</a:t>
            </a:r>
          </a:p>
        </p:txBody>
      </p:sp>
    </p:spTree>
    <p:extLst>
      <p:ext uri="{BB962C8B-B14F-4D97-AF65-F5344CB8AC3E}">
        <p14:creationId xmlns:p14="http://schemas.microsoft.com/office/powerpoint/2010/main" val="4163201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rtl="1" eaLnBrk="1" hangingPunct="1">
              <a:spcBef>
                <a:spcPct val="0"/>
              </a:spcBef>
              <a:defRPr/>
            </a:pPr>
            <a:r>
              <a:rPr lang="ar-SA" sz="3600" b="1" dirty="0" smtClean="0">
                <a:solidFill>
                  <a:prstClr val="black"/>
                </a:solidFill>
                <a:latin typeface="Arial" charset="0"/>
              </a:rPr>
              <a:t>الأول، هو </a:t>
            </a:r>
            <a:r>
              <a:rPr lang="ar-SA" sz="3600" b="1" dirty="0">
                <a:solidFill>
                  <a:prstClr val="black"/>
                </a:solidFill>
                <a:latin typeface="Arial" charset="0"/>
              </a:rPr>
              <a:t>فهم أن </a:t>
            </a:r>
            <a:r>
              <a:rPr lang="ar-SA" sz="3600" b="1" dirty="0" smtClean="0">
                <a:solidFill>
                  <a:prstClr val="black"/>
                </a:solidFill>
                <a:latin typeface="Arial" charset="0"/>
              </a:rPr>
              <a:t>الظروف </a:t>
            </a:r>
            <a:r>
              <a:rPr lang="ar-SA" sz="3600" b="1" dirty="0">
                <a:solidFill>
                  <a:prstClr val="black"/>
                </a:solidFill>
                <a:latin typeface="Arial" charset="0"/>
              </a:rPr>
              <a:t>والأفكار والمفاهيم الاقتصادية التي كانت سائدة خلال القرنين السادس عشر والسابع </a:t>
            </a:r>
            <a:r>
              <a:rPr lang="ar-SA" sz="3600" b="1" dirty="0" smtClean="0">
                <a:solidFill>
                  <a:prstClr val="black"/>
                </a:solidFill>
                <a:latin typeface="Arial" charset="0"/>
              </a:rPr>
              <a:t>عشر(فترة التجاريين) مازال الكثير منها قائما حتى الآن؛</a:t>
            </a:r>
          </a:p>
          <a:p>
            <a:pPr marL="0" indent="0" rtl="1" eaLnBrk="1" hangingPunct="1">
              <a:spcBef>
                <a:spcPct val="0"/>
              </a:spcBef>
              <a:defRPr/>
            </a:pPr>
            <a:endParaRPr lang="ar-SA" sz="3600" b="1" dirty="0">
              <a:solidFill>
                <a:prstClr val="black"/>
              </a:solidFill>
              <a:latin typeface="Arial" charset="0"/>
            </a:endParaRPr>
          </a:p>
          <a:p>
            <a:pPr marL="0" indent="0" rtl="1" eaLnBrk="1" hangingPunct="1">
              <a:spcBef>
                <a:spcPct val="0"/>
              </a:spcBef>
              <a:defRPr/>
            </a:pPr>
            <a:r>
              <a:rPr lang="ar-SA" sz="3600" b="1" dirty="0" smtClean="0">
                <a:solidFill>
                  <a:prstClr val="black"/>
                </a:solidFill>
                <a:latin typeface="Arial" charset="0"/>
              </a:rPr>
              <a:t>والثاني أن تلك الظروف أثارت بعض الاقتصاديين في تلك الفترة  ومنهم خاصة آدم سميث.</a:t>
            </a:r>
            <a:endParaRPr lang="en-US" sz="3600" b="1" dirty="0">
              <a:solidFill>
                <a:prstClr val="black"/>
              </a:solidFill>
              <a:latin typeface="Arial" charset="0"/>
            </a:endParaRPr>
          </a:p>
          <a:p>
            <a:pPr>
              <a:defRPr/>
            </a:pPr>
            <a:r>
              <a:rPr lang="ar-SA" dirty="0" smtClean="0"/>
              <a:t>وهذا طبعا فضلا عن تراكم المعرفة العلمية من جهة وبيان المسار التاريخي لتسلسل الأحداث والوقائع الاقتصادية من جهة أخرى.</a:t>
            </a:r>
            <a:endParaRPr lang="en-US" dirty="0"/>
          </a:p>
        </p:txBody>
      </p:sp>
    </p:spTree>
    <p:extLst>
      <p:ext uri="{BB962C8B-B14F-4D97-AF65-F5344CB8AC3E}">
        <p14:creationId xmlns:p14="http://schemas.microsoft.com/office/powerpoint/2010/main" val="1398060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لمحتوى 2"/>
          <p:cNvSpPr>
            <a:spLocks noGrp="1"/>
          </p:cNvSpPr>
          <p:nvPr>
            <p:ph idx="1"/>
          </p:nvPr>
        </p:nvSpPr>
        <p:spPr>
          <a:xfrm>
            <a:off x="304800" y="1371600"/>
            <a:ext cx="8305800" cy="4191000"/>
          </a:xfrm>
        </p:spPr>
        <p:txBody>
          <a:bodyPr/>
          <a:lstStyle/>
          <a:p>
            <a:r>
              <a:rPr lang="ar-SA" altLang="ar-SA" sz="3600" smtClean="0">
                <a:solidFill>
                  <a:srgbClr val="0000FF"/>
                </a:solidFill>
                <a:latin typeface="Arial" panose="020B0604020202020204" pitchFamily="34" charset="0"/>
                <a:cs typeface="PT Bold Heading" panose="02010400000000000000" pitchFamily="2" charset="-78"/>
              </a:rPr>
              <a:t>1-نظرية الميزة المطلقة:</a:t>
            </a:r>
          </a:p>
          <a:p>
            <a:r>
              <a:rPr lang="ar-SA" altLang="ar-SA" smtClean="0">
                <a:solidFill>
                  <a:srgbClr val="000000"/>
                </a:solidFill>
                <a:cs typeface="Arial" panose="020B0604020202020204" pitchFamily="34" charset="0"/>
              </a:rPr>
              <a:t>لقد حاولت هذه النظرية ،كغيرها من نظريات التجارة الخارجية، تفسير أسباب قيام التبادل الدولي . صاحب هذه النظرية هو الاقتصادي المعروف آدم سميث، وتمثلت فرضياتها فيما يلي:</a:t>
            </a:r>
          </a:p>
        </p:txBody>
      </p:sp>
    </p:spTree>
    <p:extLst>
      <p:ext uri="{BB962C8B-B14F-4D97-AF65-F5344CB8AC3E}">
        <p14:creationId xmlns:p14="http://schemas.microsoft.com/office/powerpoint/2010/main" val="13576347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a:xfrm>
            <a:off x="609600" y="762000"/>
            <a:ext cx="8534400" cy="5638800"/>
          </a:xfrm>
        </p:spPr>
        <p:txBody>
          <a:bodyPr/>
          <a:lstStyle/>
          <a:p>
            <a:pPr lvl="1" eaLnBrk="1" hangingPunct="1">
              <a:defRPr/>
            </a:pPr>
            <a:r>
              <a:rPr lang="ar-SA" sz="3200" dirty="0">
                <a:solidFill>
                  <a:srgbClr val="FF0000"/>
                </a:solidFill>
                <a:ea typeface="+mj-ea"/>
                <a:cs typeface="Times New Roman"/>
              </a:rPr>
              <a:t>ا-فرضيات النظرية: </a:t>
            </a:r>
          </a:p>
          <a:p>
            <a:pPr lvl="1" rtl="1" eaLnBrk="1" hangingPunct="1">
              <a:buFont typeface="Wingdings" pitchFamily="2" charset="2"/>
              <a:buChar char="ü"/>
              <a:defRPr/>
            </a:pPr>
            <a:r>
              <a:rPr lang="ar-SA" sz="3200" dirty="0">
                <a:solidFill>
                  <a:prstClr val="black"/>
                </a:solidFill>
                <a:ea typeface="+mj-ea"/>
                <a:cs typeface="Times New Roman"/>
              </a:rPr>
              <a:t>افتراض اعتماد التبادل الدولي على  المقايضة بدل النقود؛</a:t>
            </a:r>
            <a:endParaRPr lang="en-US" sz="3200" dirty="0">
              <a:solidFill>
                <a:prstClr val="black"/>
              </a:solidFill>
              <a:ea typeface="+mj-ea"/>
              <a:cs typeface="Arial" pitchFamily="34" charset="0"/>
            </a:endParaRPr>
          </a:p>
          <a:p>
            <a:pPr lvl="1" rtl="1" eaLnBrk="1" hangingPunct="1">
              <a:buFont typeface="Wingdings" pitchFamily="2" charset="2"/>
              <a:buChar char="ü"/>
              <a:defRPr/>
            </a:pPr>
            <a:r>
              <a:rPr lang="ar-SA" sz="3200" dirty="0">
                <a:solidFill>
                  <a:prstClr val="black"/>
                </a:solidFill>
                <a:ea typeface="+mj-ea"/>
                <a:cs typeface="Times New Roman"/>
              </a:rPr>
              <a:t>ثبات تكاليف الوحدة الواحدة مهما كان حجم الإنتاج؛</a:t>
            </a:r>
            <a:endParaRPr lang="en-US" sz="3200" dirty="0">
              <a:solidFill>
                <a:prstClr val="black"/>
              </a:solidFill>
              <a:ea typeface="+mj-ea"/>
              <a:cs typeface="Arial" pitchFamily="34" charset="0"/>
            </a:endParaRPr>
          </a:p>
          <a:p>
            <a:pPr lvl="1" rtl="1" eaLnBrk="1" hangingPunct="1">
              <a:buFont typeface="Wingdings" pitchFamily="2" charset="2"/>
              <a:buChar char="ü"/>
              <a:defRPr/>
            </a:pPr>
            <a:r>
              <a:rPr lang="ar-SA" sz="3200" dirty="0">
                <a:solidFill>
                  <a:prstClr val="black"/>
                </a:solidFill>
                <a:ea typeface="+mj-ea"/>
                <a:cs typeface="Times New Roman"/>
              </a:rPr>
              <a:t>-سهولة انتقال عناصر الإنتاج </a:t>
            </a:r>
            <a:r>
              <a:rPr lang="ar-SA" sz="3200" dirty="0" smtClean="0">
                <a:solidFill>
                  <a:prstClr val="black"/>
                </a:solidFill>
                <a:ea typeface="+mj-ea"/>
                <a:cs typeface="Times New Roman"/>
              </a:rPr>
              <a:t>ما بين </a:t>
            </a:r>
            <a:r>
              <a:rPr lang="ar-SA" sz="3200" dirty="0">
                <a:solidFill>
                  <a:prstClr val="black"/>
                </a:solidFill>
                <a:ea typeface="+mj-ea"/>
                <a:cs typeface="Times New Roman"/>
              </a:rPr>
              <a:t>الصناعات داخل الدولة </a:t>
            </a:r>
            <a:r>
              <a:rPr lang="ar-SA" sz="3200" dirty="0" smtClean="0">
                <a:solidFill>
                  <a:prstClr val="black"/>
                </a:solidFill>
                <a:ea typeface="+mj-ea"/>
                <a:cs typeface="Times New Roman"/>
              </a:rPr>
              <a:t>الواحدة وصعوبة </a:t>
            </a:r>
            <a:r>
              <a:rPr lang="ar-SA" sz="3200" dirty="0">
                <a:solidFill>
                  <a:prstClr val="black"/>
                </a:solidFill>
                <a:ea typeface="+mj-ea"/>
                <a:cs typeface="Times New Roman"/>
              </a:rPr>
              <a:t>انتقال هذه العناصر </a:t>
            </a:r>
            <a:r>
              <a:rPr lang="ar-SA" sz="3200" dirty="0" smtClean="0">
                <a:solidFill>
                  <a:prstClr val="black"/>
                </a:solidFill>
                <a:ea typeface="+mj-ea"/>
                <a:cs typeface="Times New Roman"/>
              </a:rPr>
              <a:t>ما بين </a:t>
            </a:r>
            <a:r>
              <a:rPr lang="ar-SA" sz="3200" dirty="0">
                <a:solidFill>
                  <a:prstClr val="black"/>
                </a:solidFill>
                <a:ea typeface="+mj-ea"/>
                <a:cs typeface="Times New Roman"/>
              </a:rPr>
              <a:t>الدول؛</a:t>
            </a:r>
          </a:p>
          <a:p>
            <a:pPr lvl="1" rtl="1" eaLnBrk="1" hangingPunct="1">
              <a:buFont typeface="Wingdings" pitchFamily="2" charset="2"/>
              <a:buChar char="ü"/>
              <a:defRPr/>
            </a:pPr>
            <a:r>
              <a:rPr lang="ar-SA" sz="3200" dirty="0">
                <a:solidFill>
                  <a:prstClr val="black"/>
                </a:solidFill>
                <a:ea typeface="+mj-ea"/>
                <a:cs typeface="Times New Roman"/>
              </a:rPr>
              <a:t>إسقاط تكاليف النقل والمواصلات؛</a:t>
            </a:r>
            <a:endParaRPr lang="en-US" sz="3200" dirty="0">
              <a:solidFill>
                <a:prstClr val="black"/>
              </a:solidFill>
              <a:ea typeface="+mj-ea"/>
              <a:cs typeface="Arial" pitchFamily="34" charset="0"/>
            </a:endParaRPr>
          </a:p>
          <a:p>
            <a:pPr lvl="1" rtl="1" eaLnBrk="1" hangingPunct="1">
              <a:buFont typeface="Wingdings" pitchFamily="2" charset="2"/>
              <a:buChar char="ü"/>
              <a:defRPr/>
            </a:pPr>
            <a:r>
              <a:rPr lang="ar-SA" sz="3200" dirty="0">
                <a:solidFill>
                  <a:prstClr val="black"/>
                </a:solidFill>
                <a:ea typeface="+mj-ea"/>
                <a:cs typeface="Times New Roman"/>
              </a:rPr>
              <a:t> العمالة  التامة للاقتصاد؛</a:t>
            </a:r>
          </a:p>
          <a:p>
            <a:pPr lvl="1" rtl="1" eaLnBrk="1" hangingPunct="1">
              <a:buFont typeface="Wingdings" pitchFamily="2" charset="2"/>
              <a:buChar char="ü"/>
              <a:defRPr/>
            </a:pPr>
            <a:r>
              <a:rPr lang="ar-SA" sz="3200" dirty="0">
                <a:solidFill>
                  <a:prstClr val="black"/>
                </a:solidFill>
                <a:ea typeface="+mj-ea"/>
                <a:cs typeface="Times New Roman"/>
              </a:rPr>
              <a:t>افتراض المنافسة التامة.</a:t>
            </a:r>
          </a:p>
        </p:txBody>
      </p:sp>
    </p:spTree>
    <p:extLst>
      <p:ext uri="{BB962C8B-B14F-4D97-AF65-F5344CB8AC3E}">
        <p14:creationId xmlns:p14="http://schemas.microsoft.com/office/powerpoint/2010/main" val="1497597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لمحتوى 2"/>
          <p:cNvSpPr>
            <a:spLocks noGrp="1"/>
          </p:cNvSpPr>
          <p:nvPr>
            <p:ph idx="1"/>
          </p:nvPr>
        </p:nvSpPr>
        <p:spPr>
          <a:xfrm>
            <a:off x="457200" y="1600200"/>
            <a:ext cx="7924800" cy="3886200"/>
          </a:xfrm>
        </p:spPr>
        <p:txBody>
          <a:bodyPr/>
          <a:lstStyle/>
          <a:p>
            <a:r>
              <a:rPr lang="ar-SA" altLang="ar-SA" sz="2800" smtClean="0">
                <a:solidFill>
                  <a:srgbClr val="FF0000"/>
                </a:solidFill>
                <a:cs typeface="Arial" panose="020B0604020202020204" pitchFamily="34" charset="0"/>
              </a:rPr>
              <a:t>ب</a:t>
            </a:r>
            <a:r>
              <a:rPr lang="ar-SA" altLang="ar-SA" smtClean="0">
                <a:solidFill>
                  <a:srgbClr val="FF0000"/>
                </a:solidFill>
                <a:cs typeface="Arial" panose="020B0604020202020204" pitchFamily="34" charset="0"/>
              </a:rPr>
              <a:t>-محتوى النظرية:</a:t>
            </a:r>
          </a:p>
          <a:p>
            <a:r>
              <a:rPr lang="ar-SA" altLang="ar-SA" smtClean="0">
                <a:solidFill>
                  <a:srgbClr val="000000"/>
                </a:solidFill>
                <a:cs typeface="Arial" panose="020B0604020202020204" pitchFamily="34" charset="0"/>
              </a:rPr>
              <a:t>مضمون النظرية يبينه الجدول التالي لدولتين هما أمريكا وبريطانيا في إنتاج كل من القمح والنسيج، والقائم على أساس اختلاف التكاليف العائد لاختلاف مدخلات عوامل الإنتاج، خاصة اليد العاملة</a:t>
            </a:r>
            <a:endParaRPr lang="ar-SA" altLang="ar-SA" b="1" smtClean="0">
              <a:cs typeface="Arabic Transparent" panose="020B0604020202020204" pitchFamily="34" charset="0"/>
            </a:endParaRPr>
          </a:p>
        </p:txBody>
      </p:sp>
    </p:spTree>
    <p:extLst>
      <p:ext uri="{BB962C8B-B14F-4D97-AF65-F5344CB8AC3E}">
        <p14:creationId xmlns:p14="http://schemas.microsoft.com/office/powerpoint/2010/main" val="1611217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nvPr>
        </p:nvGraphicFramePr>
        <p:xfrm>
          <a:off x="914400" y="1600200"/>
          <a:ext cx="84963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555" name="مستطيل 5"/>
          <p:cNvSpPr>
            <a:spLocks noChangeArrowheads="1"/>
          </p:cNvSpPr>
          <p:nvPr/>
        </p:nvSpPr>
        <p:spPr bwMode="auto">
          <a:xfrm>
            <a:off x="4267200" y="593725"/>
            <a:ext cx="25225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2800">
                <a:solidFill>
                  <a:srgbClr val="FF0000"/>
                </a:solidFill>
                <a:latin typeface="Arial" panose="020B0604020202020204" pitchFamily="34" charset="0"/>
                <a:cs typeface="PT Bold Heading" panose="02010400000000000000" pitchFamily="2" charset="-78"/>
              </a:rPr>
              <a:t>إنتاج عشرة أيام</a:t>
            </a:r>
            <a:endParaRPr lang="en-US" altLang="ar-SA" sz="2800">
              <a:solidFill>
                <a:srgbClr val="FF0000"/>
              </a:solidFill>
              <a:latin typeface="Arial" panose="020B0604020202020204" pitchFamily="34" charset="0"/>
            </a:endParaRPr>
          </a:p>
        </p:txBody>
      </p:sp>
    </p:spTree>
    <p:extLst>
      <p:ext uri="{BB962C8B-B14F-4D97-AF65-F5344CB8AC3E}">
        <p14:creationId xmlns:p14="http://schemas.microsoft.com/office/powerpoint/2010/main" val="3684548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447800"/>
            <a:ext cx="8229600" cy="3886200"/>
          </a:xfrm>
        </p:spPr>
        <p:txBody>
          <a:bodyPr/>
          <a:lstStyle/>
          <a:p>
            <a:pPr rtl="1" eaLnBrk="1" hangingPunct="1"/>
            <a:r>
              <a:rPr lang="ar-SA" altLang="ar-SA" smtClean="0">
                <a:solidFill>
                  <a:srgbClr val="000000"/>
                </a:solidFill>
                <a:cs typeface="Arial" panose="020B0604020202020204" pitchFamily="34" charset="0"/>
              </a:rPr>
              <a:t>الملاحظ أن الأولى تنتج القمح 3 مرات أكفأ من الثانية، والثانية تنتج النسيج 3 مرات أكفأ من الأولى.</a:t>
            </a:r>
          </a:p>
          <a:p>
            <a:pPr rtl="1" eaLnBrk="1" hangingPunct="1"/>
            <a:r>
              <a:rPr lang="ar-SA" altLang="ar-SA" smtClean="0">
                <a:solidFill>
                  <a:srgbClr val="000000"/>
                </a:solidFill>
                <a:cs typeface="Arial" panose="020B0604020202020204" pitchFamily="34" charset="0"/>
              </a:rPr>
              <a:t>وعليه تتحدد الأسعار في الدولتين من خلال حساب الأسعار الداخلية في كل دولة على حدة وقبل قيام التجارة بين البلدين، وفقا لما يلي:</a:t>
            </a:r>
            <a:endParaRPr lang="ar-SA" altLang="ar-SA" smtClean="0">
              <a:cs typeface="Arabic Transparent" panose="020B0604020202020204" pitchFamily="34" charset="0"/>
            </a:endParaRPr>
          </a:p>
        </p:txBody>
      </p:sp>
    </p:spTree>
    <p:extLst>
      <p:ext uri="{BB962C8B-B14F-4D97-AF65-F5344CB8AC3E}">
        <p14:creationId xmlns:p14="http://schemas.microsoft.com/office/powerpoint/2010/main" val="2758365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 الأسعار في الولايات المتحدة:</a:t>
            </a:r>
          </a:p>
          <a:p>
            <a:pPr eaLnBrk="1" hangingPunct="1"/>
            <a:r>
              <a:rPr lang="ar-SA" altLang="ar-SA" smtClean="0">
                <a:solidFill>
                  <a:srgbClr val="000000"/>
                </a:solidFill>
                <a:cs typeface="Arial" panose="020B0604020202020204" pitchFamily="34" charset="0"/>
              </a:rPr>
              <a:t>1طن قمحا =9/2 طاقة نسيج ؛</a:t>
            </a:r>
          </a:p>
          <a:p>
            <a:pPr eaLnBrk="1" hangingPunct="1"/>
            <a:r>
              <a:rPr lang="ar-SA" altLang="ar-SA" smtClean="0">
                <a:solidFill>
                  <a:srgbClr val="000000"/>
                </a:solidFill>
                <a:cs typeface="Arial" panose="020B0604020202020204" pitchFamily="34" charset="0"/>
              </a:rPr>
              <a:t>1طن نسيجا=2/9 طن قمحا أي4,5 طن قمحا؛</a:t>
            </a:r>
          </a:p>
          <a:p>
            <a:pPr eaLnBrk="1" hangingPunct="1"/>
            <a:r>
              <a:rPr lang="ar-SA" altLang="ar-SA" smtClean="0">
                <a:solidFill>
                  <a:srgbClr val="000000"/>
                </a:solidFill>
                <a:cs typeface="Arial" panose="020B0604020202020204" pitchFamily="34" charset="0"/>
              </a:rPr>
              <a:t>2/9 طن قمحا=1طاقة نسيج.</a:t>
            </a:r>
          </a:p>
          <a:p>
            <a:pPr eaLnBrk="1" hangingPunct="1"/>
            <a:r>
              <a:rPr lang="ar-SA" altLang="ar-SA" smtClean="0">
                <a:solidFill>
                  <a:srgbClr val="FF0000"/>
                </a:solidFill>
                <a:cs typeface="Arial" panose="020B0604020202020204" pitchFamily="34" charset="0"/>
              </a:rPr>
              <a:t>*الأسعار في بريطانيا:</a:t>
            </a:r>
            <a:endParaRPr lang="ar-SA" altLang="ar-SA" smtClean="0">
              <a:solidFill>
                <a:srgbClr val="00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1طن قمحا       =2طاقة نسيج؛</a:t>
            </a:r>
          </a:p>
          <a:p>
            <a:pPr eaLnBrk="1" hangingPunct="1"/>
            <a:r>
              <a:rPr lang="ar-SA" altLang="ar-SA" smtClean="0">
                <a:solidFill>
                  <a:srgbClr val="000000"/>
                </a:solidFill>
                <a:cs typeface="Arial" panose="020B0604020202020204" pitchFamily="34" charset="0"/>
              </a:rPr>
              <a:t>2/1 طن قمحا   =1طاقة نسيج.</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861041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الخلاصــــــــة:</a:t>
            </a:r>
            <a:endParaRPr lang="ar-SA" altLang="ar-SA" smtClean="0">
              <a:solidFill>
                <a:srgbClr val="00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من الأفضل للبلدين </a:t>
            </a:r>
            <a:r>
              <a:rPr lang="ar-SA" altLang="ar-SA" smtClean="0">
                <a:solidFill>
                  <a:srgbClr val="FF0000"/>
                </a:solidFill>
                <a:cs typeface="Arial" panose="020B0604020202020204" pitchFamily="34" charset="0"/>
              </a:rPr>
              <a:t>التخصص فيما لكل منهما فيه ميزة مطلقة </a:t>
            </a:r>
            <a:r>
              <a:rPr lang="ar-SA" altLang="ar-SA" smtClean="0">
                <a:solidFill>
                  <a:srgbClr val="000000"/>
                </a:solidFill>
                <a:cs typeface="Arial" panose="020B0604020202020204" pitchFamily="34" charset="0"/>
              </a:rPr>
              <a:t>وعليه يفضل له أن تتخصص الولايات المتحدة في إنتاج القمح، وبالمقابل وبنفس النتيجة تتخصص بريطانيا في إنتاج النسيج.</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125754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2-نظرية النفقات (الميزة)النسبية:</a:t>
            </a:r>
          </a:p>
          <a:p>
            <a:pPr eaLnBrk="1" hangingPunct="1"/>
            <a:r>
              <a:rPr lang="ar-SA" altLang="ar-SA" smtClean="0">
                <a:solidFill>
                  <a:srgbClr val="000000"/>
                </a:solidFill>
                <a:cs typeface="Arial" panose="020B0604020202020204" pitchFamily="34" charset="0"/>
              </a:rPr>
              <a:t>صاحب النظرية هو الاقتصادي المعروف ديفيد ريكاردو،الذي انطلق من نفس فرضيات سلفه سميث وحاول أن يفسر أسباب قيام التبادل الدولي اعتمادا على فكرة أن العمل هو أساس القيمة،واعتمادا على مثال لدولتين تتميز إحداهما هذه المرة بإنتاج كلا السلعتين بدرجة أكفأ من الأخرى كما يبينه الجدول الموالي:</a:t>
            </a:r>
          </a:p>
          <a:p>
            <a:endParaRPr lang="ar-SA"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714016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dirty="0">
                <a:solidFill>
                  <a:srgbClr val="FF0000"/>
                </a:solidFill>
              </a:rPr>
              <a:t>إنتاج عشرة أيام عمل</a:t>
            </a:r>
            <a:endParaRPr lang="en-US" dirty="0"/>
          </a:p>
        </p:txBody>
      </p:sp>
      <p:graphicFrame>
        <p:nvGraphicFramePr>
          <p:cNvPr id="4" name="Content Placeholder 3"/>
          <p:cNvGraphicFramePr>
            <a:graphicFrameLocks noGrp="1"/>
          </p:cNvGraphicFramePr>
          <p:nvPr>
            <p:ph idx="1"/>
          </p:nvPr>
        </p:nvGraphicFramePr>
        <p:xfrm>
          <a:off x="495300" y="160020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252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p:txBody>
          <a:bodyPr/>
          <a:lstStyle/>
          <a:p>
            <a:pPr eaLnBrk="1" hangingPunct="1"/>
            <a:r>
              <a:rPr lang="ar-SA" altLang="ar-SA" smtClean="0">
                <a:solidFill>
                  <a:srgbClr val="000000"/>
                </a:solidFill>
                <a:cs typeface="Arial" panose="020B0604020202020204" pitchFamily="34" charset="0"/>
              </a:rPr>
              <a:t>وبحساب معدلات التبادل للبلدين قبل قيام التجارة الخارجية بينهما نجد أن:</a:t>
            </a:r>
          </a:p>
          <a:p>
            <a:pPr eaLnBrk="1" hangingPunct="1"/>
            <a:r>
              <a:rPr lang="ar-SA" altLang="ar-SA" smtClean="0">
                <a:solidFill>
                  <a:srgbClr val="000000"/>
                </a:solidFill>
                <a:cs typeface="Arial" panose="020B0604020202020204" pitchFamily="34" charset="0"/>
              </a:rPr>
              <a:t>للولايات المتحدة ميزة مطلقة في السلعتين إلا أن ميزتها في القمح أقوى(1طن قمحا=1،33 طاقة نسيج ،أما بريطانيا فمقابل 1طن قمحا تنتج 2طاقة نسيج)؛</a:t>
            </a:r>
          </a:p>
          <a:p>
            <a:pPr eaLnBrk="1" hangingPunct="1"/>
            <a:r>
              <a:rPr lang="ar-SA" altLang="ar-SA" smtClean="0">
                <a:solidFill>
                  <a:srgbClr val="000000"/>
                </a:solidFill>
                <a:cs typeface="Arial" panose="020B0604020202020204" pitchFamily="34" charset="0"/>
              </a:rPr>
              <a:t>بينما ليس للدولة الثانية (بريطانيا) ميزة في إنتاج أي من السلعتين ،غير أن وضعها أقل سوءا</a:t>
            </a:r>
            <a:r>
              <a:rPr lang="ar-SA" altLang="ar-SA" smtClean="0">
                <a:solidFill>
                  <a:srgbClr val="FF0000"/>
                </a:solidFill>
                <a:cs typeface="Arial" panose="020B0604020202020204" pitchFamily="34" charset="0"/>
              </a:rPr>
              <a:t>(نسبيا)</a:t>
            </a:r>
            <a:r>
              <a:rPr lang="ar-SA" altLang="ar-SA" smtClean="0">
                <a:solidFill>
                  <a:srgbClr val="000000"/>
                </a:solidFill>
                <a:cs typeface="Arial" panose="020B0604020202020204" pitchFamily="34" charset="0"/>
              </a:rPr>
              <a:t>في حالة إحداهما وهو ما يعطيها مجالا للتخصص فيها.</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013743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495300" y="1143000"/>
            <a:ext cx="8915400" cy="4983163"/>
          </a:xfrm>
        </p:spPr>
        <p:txBody>
          <a:bodyPr/>
          <a:lstStyle/>
          <a:p>
            <a:r>
              <a:rPr lang="ar-SA" altLang="ar-SA" smtClean="0">
                <a:solidFill>
                  <a:srgbClr val="FF0000"/>
                </a:solidFill>
                <a:cs typeface="Arial" panose="020B0604020202020204" pitchFamily="34" charset="0"/>
              </a:rPr>
              <a:t>*الخلاصـة</a:t>
            </a:r>
            <a:endParaRPr lang="en-US" altLang="ar-SA" smtClean="0">
              <a:solidFill>
                <a:srgbClr val="FF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للوم.ا ميزة مطلقة في السلعتين وتميزا مطلقا في القمح وتخلفا نسبيا في النسيج،أي أنها ستتخلى عما لديها فيه تخلف نسبي وتتخصص فيما لديها فيه تفوق مطلق؛</a:t>
            </a:r>
          </a:p>
          <a:p>
            <a:pPr eaLnBrk="1" hangingPunct="1"/>
            <a:r>
              <a:rPr lang="ar-SA" altLang="ar-SA" smtClean="0">
                <a:solidFill>
                  <a:srgbClr val="000000"/>
                </a:solidFill>
                <a:cs typeface="Arial" panose="020B0604020202020204" pitchFamily="34" charset="0"/>
              </a:rPr>
              <a:t>أما بريطانيا فلها تخلف مطلق فيهما لكنه أقل في حالة النسيج(نسبي)وأكثر(مطلق)في حالة القمح ،وهو ما يعني أن لديها </a:t>
            </a:r>
            <a:r>
              <a:rPr lang="ar-SA" altLang="ar-SA" smtClean="0">
                <a:solidFill>
                  <a:srgbClr val="FF0000"/>
                </a:solidFill>
                <a:cs typeface="Arial" panose="020B0604020202020204" pitchFamily="34" charset="0"/>
              </a:rPr>
              <a:t>ميزة نسبية في إنتاج النسيج</a:t>
            </a:r>
            <a:r>
              <a:rPr lang="ar-SA" altLang="ar-SA" smtClean="0">
                <a:solidFill>
                  <a:srgbClr val="000000"/>
                </a:solidFill>
                <a:cs typeface="Arial" panose="020B0604020202020204" pitchFamily="34" charset="0"/>
              </a:rPr>
              <a:t>.</a:t>
            </a:r>
          </a:p>
          <a:p>
            <a:pPr eaLnBrk="1" hangingPunct="1"/>
            <a:r>
              <a:rPr lang="ar-SA" altLang="ar-SA" smtClean="0">
                <a:solidFill>
                  <a:srgbClr val="000000"/>
                </a:solidFill>
                <a:cs typeface="Arial" panose="020B0604020202020204" pitchFamily="34" charset="0"/>
              </a:rPr>
              <a:t>لذا فإن اختلاف معدلات التبادل الداخلية سيدعو إلى التخصص وتبادل الفائض للبلدين.</a:t>
            </a:r>
            <a:endParaRPr lang="en-US" altLang="ar-SA" smtClean="0">
              <a:cs typeface="Arial" panose="020B0604020202020204" pitchFamily="34" charset="0"/>
            </a:endParaRPr>
          </a:p>
        </p:txBody>
      </p:sp>
    </p:spTree>
    <p:extLst>
      <p:ext uri="{BB962C8B-B14F-4D97-AF65-F5344CB8AC3E}">
        <p14:creationId xmlns:p14="http://schemas.microsoft.com/office/powerpoint/2010/main" val="1984603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p:txBody>
          <a:bodyPr/>
          <a:lstStyle/>
          <a:p>
            <a:r>
              <a:rPr lang="ar-SA" altLang="ar-SA" sz="3600" smtClean="0">
                <a:solidFill>
                  <a:srgbClr val="0000FF"/>
                </a:solidFill>
                <a:latin typeface="Arial" panose="020B0604020202020204" pitchFamily="34" charset="0"/>
                <a:cs typeface="PT Bold Heading" panose="02010400000000000000" pitchFamily="2" charset="-78"/>
              </a:rPr>
              <a:t>3-نظرية نسب عوامل الإنتاج:</a:t>
            </a:r>
            <a:endParaRPr lang="en-US" altLang="ar-SA" sz="3600" smtClean="0">
              <a:solidFill>
                <a:srgbClr val="0000FF"/>
              </a:solidFill>
              <a:latin typeface="Arial" panose="020B0604020202020204" pitchFamily="34" charset="0"/>
              <a:cs typeface="PT Bold Heading" panose="02010400000000000000" pitchFamily="2" charset="-78"/>
            </a:endParaRPr>
          </a:p>
          <a:p>
            <a:pPr eaLnBrk="1" hangingPunct="1"/>
            <a:r>
              <a:rPr lang="ar-SA" altLang="ar-SA" smtClean="0">
                <a:solidFill>
                  <a:srgbClr val="000000"/>
                </a:solidFill>
                <a:cs typeface="Arial" panose="020B0604020202020204" pitchFamily="34" charset="0"/>
              </a:rPr>
              <a:t>تطرح هذه النظرية في سياق النظرية النسبية ؛وإذا كانت هذه الأخيرة لم تحاول أن تفسر لنا بدقة اختلاف النفقات من بلد لآخر ،فإن هذه النظرية حاولت ذلك مرجعة السبب إلى اختلاف الكميات المتوفرة من كل عنصر من عناصر الإنتاج في تلك الدول</a:t>
            </a:r>
          </a:p>
          <a:p>
            <a:pPr eaLnBrk="1" hangingPunct="1"/>
            <a:r>
              <a:rPr lang="ar-SA" altLang="ar-SA" smtClean="0">
                <a:solidFill>
                  <a:srgbClr val="000000"/>
                </a:solidFill>
                <a:cs typeface="Arial" panose="020B0604020202020204" pitchFamily="34" charset="0"/>
              </a:rPr>
              <a:t>.وتنسب هذه النظرية إلى الاقتصاديين هكشر و أولين،الذين وضعا نظريتهما على أساس نقدي و حاولا تفسير أسباب وجود المزايا النسبية التي تؤدي لقيام التجارة الدولية:</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4088972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فرضيتا النظرية</a:t>
            </a:r>
            <a:endParaRPr lang="en-US" altLang="ar-SA" smtClean="0">
              <a:solidFill>
                <a:srgbClr val="FF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ا-</a:t>
            </a:r>
            <a:r>
              <a:rPr lang="ar-SA" altLang="ar-SA" smtClean="0">
                <a:solidFill>
                  <a:srgbClr val="000000"/>
                </a:solidFill>
                <a:cs typeface="Arial" panose="020B0604020202020204" pitchFamily="34" charset="0"/>
              </a:rPr>
              <a:t>تختلف أسعار عناصر الإنتاج لاختلاف في الوفرة النسبية لكل عنصر داخل البلد المعني(فالأجور تكون رخيصة نسبيا في البلدان كثيرة السكان،وتنخفض أسعار المواد الخام في البلدان التي تحتوي على موارد طبيعية معتبرة منها ،وهكذا...)</a:t>
            </a:r>
          </a:p>
          <a:p>
            <a:pPr eaLnBrk="1" hangingPunct="1"/>
            <a:r>
              <a:rPr lang="ar-SA" altLang="ar-SA" smtClean="0">
                <a:solidFill>
                  <a:srgbClr val="FF0000"/>
                </a:solidFill>
                <a:cs typeface="Arial" panose="020B0604020202020204" pitchFamily="34" charset="0"/>
              </a:rPr>
              <a:t>ب-</a:t>
            </a:r>
            <a:r>
              <a:rPr lang="ar-SA" altLang="ar-SA" smtClean="0">
                <a:solidFill>
                  <a:srgbClr val="000000"/>
                </a:solidFill>
                <a:cs typeface="Arial" panose="020B0604020202020204" pitchFamily="34" charset="0"/>
              </a:rPr>
              <a:t>تحتاج السلع المختلفة إلى نسب أو كميات مختلفة من عناصر الإنتاج(فبعضها يحتاج لعمالة أكثر أي أنها كثيفة العمالة وأخرى كثيفة رأس المال،وهكذا...)</a:t>
            </a:r>
          </a:p>
          <a:p>
            <a:endParaRPr lang="ar-SA"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2159638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495300" y="304800"/>
            <a:ext cx="8915400" cy="5821363"/>
          </a:xfrm>
        </p:spPr>
        <p:txBody>
          <a:bodyPr/>
          <a:lstStyle/>
          <a:p>
            <a:r>
              <a:rPr lang="ar-SA" altLang="ar-SA" smtClean="0">
                <a:solidFill>
                  <a:srgbClr val="FF0000"/>
                </a:solidFill>
                <a:cs typeface="Arial" panose="020B0604020202020204" pitchFamily="34" charset="0"/>
              </a:rPr>
              <a:t>*النتيجة:</a:t>
            </a:r>
            <a:endParaRPr lang="en-US" altLang="ar-SA" smtClean="0">
              <a:solidFill>
                <a:srgbClr val="FF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سيقوم كل بلد بإنتاج العنصر الذي يتوفر عليه بكثرة؛</a:t>
            </a:r>
          </a:p>
          <a:p>
            <a:pPr eaLnBrk="1" hangingPunct="1"/>
            <a:r>
              <a:rPr lang="ar-SA" altLang="ar-SA" smtClean="0">
                <a:solidFill>
                  <a:srgbClr val="000000"/>
                </a:solidFill>
                <a:cs typeface="Arial" panose="020B0604020202020204" pitchFamily="34" charset="0"/>
              </a:rPr>
              <a:t>حينما يتم التبادل الدولي سيقوم كل بلد بتصدير السلع التي يتميز في إنتاجها نسبيا ،لذا ستكون أسعارها(نفقات إنتاجها)منخفضة نسبيا ،وبالمقابل يستورد ما يعاني فيه عجزا نسبيا من عنا صر الإنتاج.</a:t>
            </a:r>
          </a:p>
          <a:p>
            <a:endParaRPr lang="en-US" altLang="ar-SA" smtClean="0">
              <a:cs typeface="Arial" panose="020B0604020202020204" pitchFamily="34" charset="0"/>
            </a:endParaRPr>
          </a:p>
        </p:txBody>
      </p:sp>
      <p:sp>
        <p:nvSpPr>
          <p:cNvPr id="4" name="شكل بيضاوي 3"/>
          <p:cNvSpPr/>
          <p:nvPr/>
        </p:nvSpPr>
        <p:spPr>
          <a:xfrm>
            <a:off x="1143000" y="3352800"/>
            <a:ext cx="8077200" cy="2362200"/>
          </a:xfrm>
          <a:prstGeom prst="ellipse">
            <a:avLst/>
          </a:prstGeom>
          <a:solidFill>
            <a:srgbClr val="C0504D"/>
          </a:solidFill>
          <a:ln w="25400" cap="flat" cmpd="sng" algn="ctr">
            <a:solidFill>
              <a:srgbClr val="4F81BD">
                <a:shade val="50000"/>
              </a:srgbClr>
            </a:solidFill>
            <a:prstDash val="solid"/>
          </a:ln>
          <a:effectLst/>
        </p:spPr>
        <p:txBody>
          <a:bodyPr rtlCol="1" anchor="ctr"/>
          <a:lstStyle/>
          <a:p>
            <a:pPr algn="ctr" eaLnBrk="1" fontAlgn="auto" hangingPunct="1">
              <a:spcBef>
                <a:spcPts val="0"/>
              </a:spcBef>
              <a:spcAft>
                <a:spcPts val="0"/>
              </a:spcAft>
              <a:defRPr/>
            </a:pPr>
            <a:r>
              <a:rPr lang="ar-SA" sz="3200" kern="0" dirty="0">
                <a:solidFill>
                  <a:sysClr val="window" lastClr="FFFFFF"/>
                </a:solidFill>
                <a:latin typeface="Calibri"/>
                <a:cs typeface="Arial"/>
              </a:rPr>
              <a:t>أي أن الدول تنتج وتصدر بالتالي السلع التي تستخدم عناصر الإنتاج التي تتوفر لديها بكثرة</a:t>
            </a:r>
          </a:p>
        </p:txBody>
      </p:sp>
    </p:spTree>
    <p:extLst>
      <p:ext uri="{BB962C8B-B14F-4D97-AF65-F5344CB8AC3E}">
        <p14:creationId xmlns:p14="http://schemas.microsoft.com/office/powerpoint/2010/main" val="2383665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495300" y="762000"/>
            <a:ext cx="8915400" cy="5364163"/>
          </a:xfrm>
        </p:spPr>
        <p:txBody>
          <a:bodyPr/>
          <a:lstStyle/>
          <a:p>
            <a:pPr rtl="1" eaLnBrk="1" hangingPunct="1"/>
            <a:r>
              <a:rPr lang="ar-SA" altLang="ar-SA" sz="3600" smtClean="0">
                <a:solidFill>
                  <a:srgbClr val="0000FF"/>
                </a:solidFill>
                <a:latin typeface="Arial" panose="020B0604020202020204" pitchFamily="34" charset="0"/>
                <a:cs typeface="PT Bold Heading" panose="02010400000000000000" pitchFamily="2" charset="-78"/>
              </a:rPr>
              <a:t>4- النظريات الحديثة:</a:t>
            </a:r>
          </a:p>
          <a:p>
            <a:pPr eaLnBrk="1" hangingPunct="1"/>
            <a:r>
              <a:rPr lang="ar-SA" altLang="ar-SA" smtClean="0">
                <a:solidFill>
                  <a:srgbClr val="000000"/>
                </a:solidFill>
                <a:cs typeface="Arial" panose="020B0604020202020204" pitchFamily="34" charset="0"/>
              </a:rPr>
              <a:t>تظل نظرية الميزة النسبية هي السائدة بين الاقتصاديين ولكن هناك قلة متزايدة ترفض وتشكك في افتراضات النظرية:</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
            </a:pPr>
            <a:r>
              <a:rPr lang="ar-SA" altLang="ar-SA" smtClean="0">
                <a:solidFill>
                  <a:srgbClr val="000000"/>
                </a:solidFill>
                <a:cs typeface="Arial" panose="020B0604020202020204" pitchFamily="34" charset="0"/>
              </a:rPr>
              <a:t>فالبعض يرفض فرضية ثبات التكلفة ووفرة العناصر محلياً قائلين أن متوسط تكلفة الوحدة يميل إلى الانخفاض مع زيادة الإنتاج مما قد يقود إلى الاحتكار عبر قيام الشركات متعددة الجنسية بتخفيض الأسعار لطرد المنافسين؛ </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
            </a:pPr>
            <a:r>
              <a:rPr lang="ar-SA" altLang="ar-SA" smtClean="0">
                <a:solidFill>
                  <a:srgbClr val="000000"/>
                </a:solidFill>
                <a:cs typeface="Arial" panose="020B0604020202020204" pitchFamily="34" charset="0"/>
              </a:rPr>
              <a:t>يحاجون بإمكانية جلب المواد من الخارج لبناء الميزة النسبية؛فالميزة النسبية يمكن أن تخلق بالتركيز على صناعات بعينها؛</a:t>
            </a:r>
            <a:endParaRPr lang="en-US"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2591504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495300" y="1447800"/>
            <a:ext cx="8915400" cy="4678363"/>
          </a:xfrm>
        </p:spPr>
        <p:txBody>
          <a:bodyPr/>
          <a:lstStyle/>
          <a:p>
            <a:pPr rtl="1" eaLnBrk="1" hangingPunct="1">
              <a:buFont typeface="Wingdings" panose="05000000000000000000" pitchFamily="2" charset="2"/>
              <a:buChar char="§"/>
            </a:pPr>
            <a:r>
              <a:rPr lang="ar-SA" altLang="ar-SA" smtClean="0">
                <a:solidFill>
                  <a:srgbClr val="000000"/>
                </a:solidFill>
                <a:cs typeface="Arial" panose="020B0604020202020204" pitchFamily="34" charset="0"/>
              </a:rPr>
              <a:t>يرون كذلك أن هناك أسبابا أخرى قد تفسر التخصص (أسباب تاريخية أو الصدفة أو الحماية)؛</a:t>
            </a:r>
            <a:endParaRPr lang="en-US" altLang="ar-SA" smtClean="0">
              <a:solidFill>
                <a:srgbClr val="000000"/>
              </a:solidFill>
              <a:cs typeface="Arial" panose="020B0604020202020204" pitchFamily="34" charset="0"/>
            </a:endParaRPr>
          </a:p>
          <a:p>
            <a:pPr rtl="1" eaLnBrk="1" hangingPunct="1">
              <a:buFont typeface="Wingdings" panose="05000000000000000000" pitchFamily="2" charset="2"/>
              <a:buChar char="§"/>
            </a:pPr>
            <a:r>
              <a:rPr lang="ar-SA" altLang="ar-SA" smtClean="0">
                <a:solidFill>
                  <a:srgbClr val="000000"/>
                </a:solidFill>
                <a:cs typeface="Arial" panose="020B0604020202020204" pitchFamily="34" charset="0"/>
              </a:rPr>
              <a:t>لوحظ كذلك أن اعتماد الدول على التجارة الخارجية يرتبط بمدى حجمها وبالتالي تنوع ظروفها وثرواتها (الدول الكبيرة ذات المساحات الواسعة تميل للاكتفاء الذاتي)، مما يستدعي من الدول الصغيرة أن تكون أكفأ فيما تتخصص فيه (مثال سنغافورة وهونغ كونغ وتايوان مقارنة بالولايات المتحدة).</a:t>
            </a:r>
            <a:endParaRPr lang="en-US" altLang="ar-SA" smtClean="0">
              <a:solidFill>
                <a:srgbClr val="00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من هنا جاءت النظريات الحديثة للتجارة الخارجية لتجيب عن السؤال التالي: </a:t>
            </a:r>
            <a:r>
              <a:rPr lang="ar-SA" altLang="ar-SA" smtClean="0">
                <a:solidFill>
                  <a:srgbClr val="FF0000"/>
                </a:solidFill>
                <a:cs typeface="Arial" panose="020B0604020202020204" pitchFamily="34" charset="0"/>
              </a:rPr>
              <a:t>لماذا تتاجر الشركات مع الخارج ؟</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886279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p:txBody>
          <a:bodyPr/>
          <a:lstStyle/>
          <a:p>
            <a:pPr rtl="1"/>
            <a:r>
              <a:rPr lang="ar-SA" altLang="ar-SA" u="sng" smtClean="0">
                <a:solidFill>
                  <a:srgbClr val="FF0000"/>
                </a:solidFill>
                <a:cs typeface="Arial" panose="020B0604020202020204" pitchFamily="34" charset="0"/>
              </a:rPr>
              <a:t>*لماذا تتاجر الشركات مع الخارج ؟</a:t>
            </a:r>
          </a:p>
          <a:p>
            <a:pPr eaLnBrk="1" hangingPunct="1"/>
            <a:r>
              <a:rPr lang="ar-SA" altLang="ar-SA" smtClean="0">
                <a:solidFill>
                  <a:srgbClr val="000000"/>
                </a:solidFill>
                <a:cs typeface="Arial" panose="020B0604020202020204" pitchFamily="34" charset="0"/>
              </a:rPr>
              <a:t>لأن تجارة الشركات هي من تجارة الدول فالأسباب عموما هي :</a:t>
            </a:r>
          </a:p>
          <a:p>
            <a:pPr eaLnBrk="1" hangingPunct="1"/>
            <a:r>
              <a:rPr lang="ar-SA" altLang="ar-SA" smtClean="0">
                <a:solidFill>
                  <a:srgbClr val="FF0000"/>
                </a:solidFill>
                <a:cs typeface="Arial" panose="020B0604020202020204" pitchFamily="34" charset="0"/>
              </a:rPr>
              <a:t>ا-</a:t>
            </a:r>
            <a:r>
              <a:rPr lang="ar-SA" altLang="ar-SA" smtClean="0">
                <a:solidFill>
                  <a:srgbClr val="000000"/>
                </a:solidFill>
                <a:cs typeface="Arial" panose="020B0604020202020204" pitchFamily="34" charset="0"/>
              </a:rPr>
              <a:t>الاستفادة من الطاقة غير المستغلة ؛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ب-</a:t>
            </a:r>
            <a:r>
              <a:rPr lang="ar-SA" altLang="ar-SA" smtClean="0">
                <a:solidFill>
                  <a:srgbClr val="000000"/>
                </a:solidFill>
                <a:cs typeface="Arial" panose="020B0604020202020204" pitchFamily="34" charset="0"/>
              </a:rPr>
              <a:t> تخفيض التكاليف ؛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ج</a:t>
            </a:r>
            <a:r>
              <a:rPr lang="ar-SA" altLang="ar-SA" smtClean="0">
                <a:solidFill>
                  <a:srgbClr val="000000"/>
                </a:solidFill>
                <a:cs typeface="Arial" panose="020B0604020202020204" pitchFamily="34" charset="0"/>
              </a:rPr>
              <a:t>-تحقيق أرباح إضافية ؛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د-</a:t>
            </a:r>
            <a:r>
              <a:rPr lang="ar-SA" altLang="ar-SA" smtClean="0">
                <a:solidFill>
                  <a:srgbClr val="000000"/>
                </a:solidFill>
                <a:cs typeface="Arial" panose="020B0604020202020204" pitchFamily="34" charset="0"/>
              </a:rPr>
              <a:t>تنويع وتقليل المخاطر ؛ </a:t>
            </a:r>
            <a:endParaRPr lang="en-US" altLang="ar-SA" smtClean="0">
              <a:solidFill>
                <a:srgbClr val="000000"/>
              </a:solidFill>
              <a:cs typeface="Arial" panose="020B0604020202020204" pitchFamily="34" charset="0"/>
            </a:endParaRPr>
          </a:p>
          <a:p>
            <a:pPr eaLnBrk="1" hangingPunct="1"/>
            <a:r>
              <a:rPr lang="ar-SA" altLang="ar-SA" smtClean="0">
                <a:solidFill>
                  <a:srgbClr val="FF0000"/>
                </a:solidFill>
                <a:cs typeface="Arial" panose="020B0604020202020204" pitchFamily="34" charset="0"/>
              </a:rPr>
              <a:t>هـ-</a:t>
            </a:r>
            <a:r>
              <a:rPr lang="ar-SA" altLang="ar-SA" smtClean="0">
                <a:solidFill>
                  <a:srgbClr val="000000"/>
                </a:solidFill>
                <a:cs typeface="Arial" panose="020B0604020202020204" pitchFamily="34" charset="0"/>
              </a:rPr>
              <a:t>الاستيراد وضمان الإمدادات . </a:t>
            </a:r>
            <a:br>
              <a:rPr lang="ar-SA" altLang="ar-SA" smtClean="0">
                <a:solidFill>
                  <a:srgbClr val="000000"/>
                </a:solidFill>
                <a:cs typeface="Arial" panose="020B0604020202020204" pitchFamily="34" charset="0"/>
              </a:rPr>
            </a:br>
            <a:endParaRPr lang="ar-SA"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3562854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p:txBody>
          <a:bodyPr/>
          <a:lstStyle/>
          <a:p>
            <a:pPr eaLnBrk="1" hangingPunct="1"/>
            <a:r>
              <a:rPr lang="ar-SA" altLang="ar-SA" sz="3600" smtClean="0">
                <a:solidFill>
                  <a:srgbClr val="0000FF"/>
                </a:solidFill>
                <a:latin typeface="Arial" panose="020B0604020202020204" pitchFamily="34" charset="0"/>
                <a:cs typeface="PT Bold Heading" panose="02010400000000000000" pitchFamily="2" charset="-78"/>
              </a:rPr>
              <a:t>1-السياسة التجارية للدولة :</a:t>
            </a:r>
          </a:p>
          <a:p>
            <a:pPr eaLnBrk="1" hangingPunct="1"/>
            <a:r>
              <a:rPr lang="ar-SA" altLang="ar-SA" smtClean="0">
                <a:solidFill>
                  <a:srgbClr val="000000"/>
                </a:solidFill>
                <a:cs typeface="Arial" panose="020B0604020202020204" pitchFamily="34" charset="0"/>
              </a:rPr>
              <a:t>السياسة التجارية هي انعكاس لموقف الدولة ونظرتها إلى  التجارة الخارجية كأداة لتحقيق مصالحها الاقتصادية القومية فهي بذلك عمل من أعمال السيادة فلكل دولة أهداف قومية تسعى إلى تحقيقها من خلال سياساتها الاقتصادية المختلفة. </a:t>
            </a:r>
          </a:p>
          <a:p>
            <a:endParaRPr lang="ar-SA"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
        <p:nvSpPr>
          <p:cNvPr id="4" name="مخطط انسيابي: بيانات مخزّنة 5"/>
          <p:cNvSpPr>
            <a:spLocks noGrp="1"/>
          </p:cNvSpPr>
          <p:nvPr>
            <p:ph type="title"/>
          </p:nvPr>
        </p:nvSpPr>
        <p:spPr>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rtl="1">
              <a:defRPr/>
            </a:pPr>
            <a:r>
              <a:rPr lang="ar-SA" sz="3600" dirty="0" smtClean="0">
                <a:solidFill>
                  <a:srgbClr val="006666"/>
                </a:solidFill>
                <a:latin typeface="Arial" pitchFamily="34" charset="0"/>
                <a:cs typeface="PT Bold Heading" pitchFamily="2" charset="-78"/>
              </a:rPr>
              <a:t>ثانيا: </a:t>
            </a:r>
            <a:r>
              <a:rPr lang="ar-SA" sz="3600" dirty="0">
                <a:solidFill>
                  <a:srgbClr val="006666"/>
                </a:solidFill>
                <a:latin typeface="Arial" pitchFamily="34" charset="0"/>
                <a:cs typeface="PT Bold Heading" pitchFamily="2" charset="-78"/>
              </a:rPr>
              <a:t>سياسات التجارة الخارجية</a:t>
            </a:r>
            <a:endParaRPr lang="en-US" sz="3600" dirty="0">
              <a:solidFill>
                <a:srgbClr val="006666"/>
              </a:solidFill>
              <a:latin typeface="Arial" pitchFamily="34" charset="0"/>
              <a:cs typeface="PT Bold Heading" pitchFamily="2" charset="-78"/>
            </a:endParaRPr>
          </a:p>
        </p:txBody>
      </p:sp>
    </p:spTree>
    <p:extLst>
      <p:ext uri="{BB962C8B-B14F-4D97-AF65-F5344CB8AC3E}">
        <p14:creationId xmlns:p14="http://schemas.microsoft.com/office/powerpoint/2010/main" val="2846571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p:txBody>
          <a:bodyPr/>
          <a:lstStyle/>
          <a:p>
            <a:pPr eaLnBrk="1" hangingPunct="1"/>
            <a:r>
              <a:rPr lang="ar-SA" altLang="ar-SA" sz="3600" smtClean="0">
                <a:solidFill>
                  <a:srgbClr val="0000FF"/>
                </a:solidFill>
                <a:latin typeface="Arial" panose="020B0604020202020204" pitchFamily="34" charset="0"/>
                <a:cs typeface="PT Bold Heading" panose="02010400000000000000" pitchFamily="2" charset="-78"/>
              </a:rPr>
              <a:t>2-أنواع السياسات التجارية:</a:t>
            </a:r>
          </a:p>
          <a:p>
            <a:pPr eaLnBrk="1" hangingPunct="1"/>
            <a:r>
              <a:rPr lang="ar-SA" altLang="ar-SA" smtClean="0">
                <a:solidFill>
                  <a:srgbClr val="000000"/>
                </a:solidFill>
                <a:cs typeface="Arial" panose="020B0604020202020204" pitchFamily="34" charset="0"/>
              </a:rPr>
              <a:t>عادة ما تقسم إلى النوعين التاليين:</a:t>
            </a:r>
          </a:p>
          <a:p>
            <a:pPr eaLnBrk="1" hangingPunct="1"/>
            <a:r>
              <a:rPr lang="ar-SA" altLang="ar-SA" smtClean="0">
                <a:solidFill>
                  <a:srgbClr val="FF0000"/>
                </a:solidFill>
                <a:cs typeface="Arial" panose="020B0604020202020204" pitchFamily="34" charset="0"/>
              </a:rPr>
              <a:t>ا-السياسة الحمائية:</a:t>
            </a:r>
          </a:p>
          <a:p>
            <a:pPr eaLnBrk="1" hangingPunct="1"/>
            <a:r>
              <a:rPr lang="ar-SA" altLang="ar-SA" smtClean="0">
                <a:solidFill>
                  <a:srgbClr val="000000"/>
                </a:solidFill>
                <a:cs typeface="Arial" panose="020B0604020202020204" pitchFamily="34" charset="0"/>
              </a:rPr>
              <a:t>وتعني الوضع الذي تستخدم فيه الدولة سلطتها العامة للتأثير بطريقة أو أخرى على المبادلات الدولية من حيث الحجم وطريقة تسوية المبادلات.</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3337331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533400" y="1752600"/>
            <a:ext cx="8915400" cy="4525963"/>
          </a:xfrm>
        </p:spPr>
        <p:txBody>
          <a:bodyPr/>
          <a:lstStyle/>
          <a:p>
            <a:pPr eaLnBrk="1" hangingPunct="1"/>
            <a:r>
              <a:rPr lang="ar-SA" altLang="ar-SA" u="sng" smtClean="0">
                <a:solidFill>
                  <a:srgbClr val="FF0000"/>
                </a:solidFill>
                <a:cs typeface="Arial" panose="020B0604020202020204" pitchFamily="34" charset="0"/>
              </a:rPr>
              <a:t>وتتمثل الأشكال المختلفة للحماية في :</a:t>
            </a:r>
            <a:r>
              <a:rPr lang="ar-SA" altLang="ar-SA" u="sng" smtClean="0">
                <a:solidFill>
                  <a:srgbClr val="000000"/>
                </a:solidFill>
                <a:cs typeface="Arial" panose="020B0604020202020204" pitchFamily="34" charset="0"/>
              </a:rPr>
              <a:t> </a:t>
            </a:r>
            <a:endParaRPr lang="en-US" altLang="ar-SA" u="sng" smtClean="0">
              <a:solidFill>
                <a:srgbClr val="00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a:t>
            </a:r>
            <a:r>
              <a:rPr lang="en-US" altLang="ar-SA" smtClean="0">
                <a:solidFill>
                  <a:srgbClr val="000000"/>
                </a:solidFill>
                <a:cs typeface="Arial" panose="020B0604020202020204" pitchFamily="34" charset="0"/>
              </a:rPr>
              <a:t>  </a:t>
            </a:r>
            <a:r>
              <a:rPr lang="ar-SA" altLang="ar-SA" smtClean="0">
                <a:solidFill>
                  <a:srgbClr val="000000"/>
                </a:solidFill>
                <a:cs typeface="Arial" panose="020B0604020202020204" pitchFamily="34" charset="0"/>
              </a:rPr>
              <a:t>ا-الرسوم الجمركية</a:t>
            </a:r>
          </a:p>
          <a:p>
            <a:pPr rtl="1" eaLnBrk="1" hangingPunct="1"/>
            <a:r>
              <a:rPr lang="ar-SA" altLang="ar-SA" smtClean="0">
                <a:solidFill>
                  <a:srgbClr val="000000"/>
                </a:solidFill>
                <a:cs typeface="Arial" panose="020B0604020202020204" pitchFamily="34" charset="0"/>
              </a:rPr>
              <a:t>ب-نظام الحصص ؛</a:t>
            </a:r>
            <a:endParaRPr lang="en-US" altLang="ar-SA" smtClean="0">
              <a:solidFill>
                <a:srgbClr val="000000"/>
              </a:solidFill>
              <a:cs typeface="Arial" panose="020B0604020202020204" pitchFamily="34" charset="0"/>
            </a:endParaRPr>
          </a:p>
          <a:p>
            <a:pPr rtl="1" eaLnBrk="1" hangingPunct="1"/>
            <a:r>
              <a:rPr lang="ar-SA" altLang="ar-SA" smtClean="0">
                <a:solidFill>
                  <a:srgbClr val="000000"/>
                </a:solidFill>
                <a:cs typeface="Arial" panose="020B0604020202020204" pitchFamily="34" charset="0"/>
              </a:rPr>
              <a:t>ج-الرقابة على أسعار الصرف ؛ </a:t>
            </a:r>
            <a:endParaRPr lang="en-US" altLang="ar-SA" smtClean="0">
              <a:solidFill>
                <a:srgbClr val="000000"/>
              </a:solidFill>
              <a:cs typeface="Arial" panose="020B0604020202020204" pitchFamily="34" charset="0"/>
            </a:endParaRPr>
          </a:p>
          <a:p>
            <a:pPr rtl="1" eaLnBrk="1" hangingPunct="1"/>
            <a:r>
              <a:rPr lang="ar-SA" altLang="ar-SA" smtClean="0">
                <a:solidFill>
                  <a:srgbClr val="000000"/>
                </a:solidFill>
                <a:cs typeface="Arial" panose="020B0604020202020204" pitchFamily="34" charset="0"/>
              </a:rPr>
              <a:t> د-الضرائب الإضافية ؛ </a:t>
            </a:r>
            <a:endParaRPr lang="en-US" altLang="ar-SA" smtClean="0">
              <a:solidFill>
                <a:srgbClr val="000000"/>
              </a:solidFill>
              <a:cs typeface="Arial" panose="020B0604020202020204" pitchFamily="34" charset="0"/>
            </a:endParaRPr>
          </a:p>
          <a:p>
            <a:pPr eaLnBrk="1" hangingPunct="1"/>
            <a:r>
              <a:rPr lang="ar-SA" altLang="ar-SA" smtClean="0">
                <a:solidFill>
                  <a:srgbClr val="000000"/>
                </a:solidFill>
                <a:cs typeface="Arial" panose="020B0604020202020204" pitchFamily="34" charset="0"/>
              </a:rPr>
              <a:t>هـ-أساليب مختلفة أخرى للحماية(عراقيل إدارية ،شعارات قومية مناهضة...). </a:t>
            </a:r>
          </a:p>
          <a:p>
            <a:endParaRPr lang="ar-SA" altLang="ar-SA"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1158012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ب-حرية التجارة</a:t>
            </a:r>
            <a:r>
              <a:rPr lang="ar-SA" altLang="ar-SA" smtClean="0">
                <a:solidFill>
                  <a:srgbClr val="000000"/>
                </a:solidFill>
                <a:cs typeface="Arial" panose="020B0604020202020204" pitchFamily="34" charset="0"/>
              </a:rPr>
              <a:t>:</a:t>
            </a:r>
          </a:p>
          <a:p>
            <a:pPr eaLnBrk="1" hangingPunct="1"/>
            <a:r>
              <a:rPr lang="ar-SA" altLang="ar-SA" smtClean="0">
                <a:solidFill>
                  <a:srgbClr val="000000"/>
                </a:solidFill>
                <a:cs typeface="Arial" panose="020B0604020202020204" pitchFamily="34" charset="0"/>
              </a:rPr>
              <a:t>وتعني الوضع الذي لا تتدخل فيه الدولة في العلاقات التجارية الدولية.وقد تعزز هذا الاتجاه عالميا مع التوقيع على الاتفاقية العامة للتعريفات والتجارة (الغات) في 1947م والتي خلفتها منظمة التجارة العالميةالعام1995م.</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3542305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195</TotalTime>
  <Words>1285</Words>
  <Application>Microsoft Office PowerPoint</Application>
  <PresentationFormat>A4 Paper (210x297 mm)</PresentationFormat>
  <Paragraphs>129</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ae_AlMateen</vt:lpstr>
      <vt:lpstr>Arabic Transparent</vt:lpstr>
      <vt:lpstr>Arial</vt:lpstr>
      <vt:lpstr>AYM Wadiy S_U normal.</vt:lpstr>
      <vt:lpstr>Calibri</vt:lpstr>
      <vt:lpstr>PT Bold Heading</vt:lpstr>
      <vt:lpstr>Times New Roman</vt:lpstr>
      <vt:lpstr>Wingdings</vt:lpstr>
      <vt:lpstr>Office Theme</vt:lpstr>
      <vt:lpstr>PowerPoint Presentation</vt:lpstr>
      <vt:lpstr>المحاضرة الثانية</vt:lpstr>
      <vt:lpstr>أهداف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إنتاج عشرة أيام عمل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ثانيا: سياسات التجارة الخارجية</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17</cp:revision>
  <dcterms:created xsi:type="dcterms:W3CDTF">2014-09-11T06:47:01Z</dcterms:created>
  <dcterms:modified xsi:type="dcterms:W3CDTF">2015-09-07T07:15:13Z</dcterms:modified>
</cp:coreProperties>
</file>