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266" r:id="rId3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53EBAE-A523-4074-B769-F6856F0E23E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C11A6645-F9FA-4A44-A98D-E327197A04F4}">
      <dgm:prSet phldrT="[نص]"/>
      <dgm:spPr>
        <a:xfrm>
          <a:off x="3457586" y="1392280"/>
          <a:ext cx="1344057" cy="672028"/>
        </a:xfrm>
        <a:solidFill>
          <a:srgbClr val="C0504D">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المدير العام</a:t>
          </a:r>
          <a:endParaRPr lang="ar-SA" dirty="0">
            <a:solidFill>
              <a:sysClr val="window" lastClr="FFFFFF"/>
            </a:solidFill>
            <a:latin typeface="Calibri"/>
            <a:ea typeface="+mn-ea"/>
            <a:cs typeface="Arial"/>
          </a:endParaRPr>
        </a:p>
      </dgm:t>
    </dgm:pt>
    <dgm:pt modelId="{567CEE34-9913-4391-B38A-37B45F709441}" type="parTrans" cxnId="{7DDF7C46-F6D4-4493-9DC3-1C9DC36FB553}">
      <dgm:prSet/>
      <dgm:spPr/>
      <dgm:t>
        <a:bodyPr/>
        <a:lstStyle/>
        <a:p>
          <a:pPr rtl="1"/>
          <a:endParaRPr lang="ar-SA"/>
        </a:p>
      </dgm:t>
    </dgm:pt>
    <dgm:pt modelId="{442E5889-2677-44E7-9FEF-33B51EE7EFF8}" type="sibTrans" cxnId="{7DDF7C46-F6D4-4493-9DC3-1C9DC36FB553}">
      <dgm:prSet/>
      <dgm:spPr/>
      <dgm:t>
        <a:bodyPr/>
        <a:lstStyle/>
        <a:p>
          <a:pPr rtl="1"/>
          <a:endParaRPr lang="ar-SA"/>
        </a:p>
      </dgm:t>
    </dgm:pt>
    <dgm:pt modelId="{047025C2-7AA4-43E4-AD88-14DAA38F82B5}">
      <dgm:prSet phldrT="[نص]"/>
      <dgm:spPr>
        <a:xfrm>
          <a:off x="447234" y="2450349"/>
          <a:ext cx="1339783" cy="67202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المالية</a:t>
          </a:r>
          <a:endParaRPr lang="ar-SA" dirty="0">
            <a:solidFill>
              <a:sysClr val="window" lastClr="FFFFFF"/>
            </a:solidFill>
            <a:latin typeface="Calibri"/>
            <a:ea typeface="+mn-ea"/>
            <a:cs typeface="Arial"/>
          </a:endParaRPr>
        </a:p>
      </dgm:t>
    </dgm:pt>
    <dgm:pt modelId="{D11D91B3-2BA0-437E-9F13-558AD3B961C4}" type="parTrans" cxnId="{E602FB7B-E4E3-485F-A1A0-25C15823E7B2}">
      <dgm:prSet/>
      <dgm:spPr>
        <a:xfrm>
          <a:off x="1117125" y="2064309"/>
          <a:ext cx="3012489" cy="386040"/>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F72A21D6-AB96-4536-9BD9-0E9BEBD94381}" type="sibTrans" cxnId="{E602FB7B-E4E3-485F-A1A0-25C15823E7B2}">
      <dgm:prSet/>
      <dgm:spPr/>
      <dgm:t>
        <a:bodyPr/>
        <a:lstStyle/>
        <a:p>
          <a:pPr rtl="1"/>
          <a:endParaRPr lang="ar-SA"/>
        </a:p>
      </dgm:t>
    </dgm:pt>
    <dgm:pt modelId="{895F043D-B107-44B3-B805-417A76A42AF5}">
      <dgm:prSet phldrT="[نص]"/>
      <dgm:spPr>
        <a:xfrm>
          <a:off x="2315998" y="2450349"/>
          <a:ext cx="1344057" cy="67202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التموين</a:t>
          </a:r>
          <a:endParaRPr lang="ar-SA" dirty="0">
            <a:solidFill>
              <a:sysClr val="window" lastClr="FFFFFF"/>
            </a:solidFill>
            <a:latin typeface="Calibri"/>
            <a:ea typeface="+mn-ea"/>
            <a:cs typeface="Arial"/>
          </a:endParaRPr>
        </a:p>
      </dgm:t>
    </dgm:pt>
    <dgm:pt modelId="{A454A698-468C-44C6-99B1-691814BA3FA7}" type="parTrans" cxnId="{FA9FB0F4-4515-4931-B740-D53A20207E24}">
      <dgm:prSet/>
      <dgm:spPr>
        <a:xfrm>
          <a:off x="2988026" y="2064309"/>
          <a:ext cx="1141588" cy="386040"/>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7786F498-651D-485D-A461-D7909E7250E3}" type="sibTrans" cxnId="{FA9FB0F4-4515-4931-B740-D53A20207E24}">
      <dgm:prSet/>
      <dgm:spPr/>
      <dgm:t>
        <a:bodyPr/>
        <a:lstStyle/>
        <a:p>
          <a:pPr rtl="1"/>
          <a:endParaRPr lang="ar-SA"/>
        </a:p>
      </dgm:t>
    </dgm:pt>
    <dgm:pt modelId="{686CADC0-7974-4DBD-BEB2-6CBE4D74BD31}">
      <dgm:prSet phldrT="[نص]"/>
      <dgm:spPr>
        <a:xfrm>
          <a:off x="6466877" y="2368960"/>
          <a:ext cx="1344057" cy="67202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التسويق</a:t>
          </a:r>
          <a:endParaRPr lang="ar-SA" dirty="0">
            <a:solidFill>
              <a:sysClr val="window" lastClr="FFFFFF"/>
            </a:solidFill>
            <a:latin typeface="Calibri"/>
            <a:ea typeface="+mn-ea"/>
            <a:cs typeface="Arial"/>
          </a:endParaRPr>
        </a:p>
      </dgm:t>
    </dgm:pt>
    <dgm:pt modelId="{547B8318-D22F-407E-9BB7-EF1EFEFDD8A1}" type="parTrans" cxnId="{3974FC49-E811-4826-9E78-F4C0C36F85A8}">
      <dgm:prSet/>
      <dgm:spPr>
        <a:xfrm>
          <a:off x="4129615" y="2064309"/>
          <a:ext cx="3009290" cy="304650"/>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538F6D1B-1CF9-492E-B00C-B6C2FE74657A}" type="sibTrans" cxnId="{3974FC49-E811-4826-9E78-F4C0C36F85A8}">
      <dgm:prSet/>
      <dgm:spPr/>
      <dgm:t>
        <a:bodyPr/>
        <a:lstStyle/>
        <a:p>
          <a:pPr rtl="1"/>
          <a:endParaRPr lang="ar-SA"/>
        </a:p>
      </dgm:t>
    </dgm:pt>
    <dgm:pt modelId="{C4CFF305-3ABF-42C5-919E-3DA3EEE89249}">
      <dgm:prSet phldrT="[نص]"/>
      <dgm:spPr>
        <a:xfrm>
          <a:off x="800102" y="3733803"/>
          <a:ext cx="1514537" cy="672028"/>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شركة ألمانيا</a:t>
          </a:r>
          <a:endParaRPr lang="ar-SA" dirty="0">
            <a:solidFill>
              <a:sysClr val="window" lastClr="FFFFFF"/>
            </a:solidFill>
            <a:latin typeface="Calibri"/>
            <a:ea typeface="+mn-ea"/>
            <a:cs typeface="Arial"/>
          </a:endParaRPr>
        </a:p>
      </dgm:t>
    </dgm:pt>
    <dgm:pt modelId="{43CC01F6-E278-479C-99B0-B369578957BB}" type="parTrans" cxnId="{50578D1E-864C-4A08-8312-0290AEF88A18}">
      <dgm:prSet/>
      <dgm:spPr/>
      <dgm:t>
        <a:bodyPr/>
        <a:lstStyle/>
        <a:p>
          <a:pPr rtl="1"/>
          <a:endParaRPr lang="ar-SA"/>
        </a:p>
      </dgm:t>
    </dgm:pt>
    <dgm:pt modelId="{5A506A5E-0A00-425F-887D-3E69C5E15A66}" type="sibTrans" cxnId="{50578D1E-864C-4A08-8312-0290AEF88A18}">
      <dgm:prSet/>
      <dgm:spPr/>
      <dgm:t>
        <a:bodyPr/>
        <a:lstStyle/>
        <a:p>
          <a:pPr rtl="1"/>
          <a:endParaRPr lang="ar-SA"/>
        </a:p>
      </dgm:t>
    </dgm:pt>
    <dgm:pt modelId="{55F7EC30-1465-4A03-B80E-9687F42617C9}">
      <dgm:prSet phldrT="[نص]"/>
      <dgm:spPr>
        <a:xfrm>
          <a:off x="2800275" y="3683482"/>
          <a:ext cx="1344057" cy="672028"/>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شركة فرنسا</a:t>
          </a:r>
          <a:endParaRPr lang="ar-SA" dirty="0">
            <a:solidFill>
              <a:sysClr val="window" lastClr="FFFFFF"/>
            </a:solidFill>
            <a:latin typeface="Calibri"/>
            <a:ea typeface="+mn-ea"/>
            <a:cs typeface="Arial"/>
          </a:endParaRPr>
        </a:p>
      </dgm:t>
    </dgm:pt>
    <dgm:pt modelId="{93FB414E-9AB7-4D1C-BC46-25FBF806E240}" type="parTrans" cxnId="{E516A777-7D75-4FFF-AA31-C555266DFD8B}">
      <dgm:prSet/>
      <dgm:spPr/>
      <dgm:t>
        <a:bodyPr/>
        <a:lstStyle/>
        <a:p>
          <a:pPr rtl="1"/>
          <a:endParaRPr lang="ar-SA"/>
        </a:p>
      </dgm:t>
    </dgm:pt>
    <dgm:pt modelId="{87F0593D-34EE-466F-A9E2-86E011BAD319}" type="sibTrans" cxnId="{E516A777-7D75-4FFF-AA31-C555266DFD8B}">
      <dgm:prSet/>
      <dgm:spPr/>
      <dgm:t>
        <a:bodyPr/>
        <a:lstStyle/>
        <a:p>
          <a:pPr rtl="1"/>
          <a:endParaRPr lang="ar-SA"/>
        </a:p>
      </dgm:t>
    </dgm:pt>
    <dgm:pt modelId="{15D2A0E5-0500-4DCC-B29B-820E1A96309F}">
      <dgm:prSet phldrT="[نص]"/>
      <dgm:spPr>
        <a:xfrm>
          <a:off x="4025182" y="2450349"/>
          <a:ext cx="1344057" cy="67202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الإنتاج</a:t>
          </a:r>
          <a:endParaRPr lang="ar-SA" dirty="0">
            <a:solidFill>
              <a:sysClr val="window" lastClr="FFFFFF"/>
            </a:solidFill>
            <a:latin typeface="Calibri"/>
            <a:ea typeface="+mn-ea"/>
            <a:cs typeface="Arial"/>
          </a:endParaRPr>
        </a:p>
      </dgm:t>
    </dgm:pt>
    <dgm:pt modelId="{748EAD97-4911-4418-8797-A8AF77D4B1B0}" type="parTrans" cxnId="{060170CC-C6A3-4B27-9EF4-F7F5425448A1}">
      <dgm:prSet/>
      <dgm:spPr>
        <a:xfrm>
          <a:off x="4129615" y="2064309"/>
          <a:ext cx="567595" cy="386040"/>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1DFA6464-5399-41B6-A673-8480B08BF7C8}" type="sibTrans" cxnId="{060170CC-C6A3-4B27-9EF4-F7F5425448A1}">
      <dgm:prSet/>
      <dgm:spPr/>
      <dgm:t>
        <a:bodyPr/>
        <a:lstStyle/>
        <a:p>
          <a:pPr rtl="1"/>
          <a:endParaRPr lang="ar-SA"/>
        </a:p>
      </dgm:t>
    </dgm:pt>
    <dgm:pt modelId="{3767C8FE-E788-401A-B953-E67731C1F5A1}">
      <dgm:prSet phldrT="[نص]"/>
      <dgm:spPr>
        <a:xfrm>
          <a:off x="4852772" y="3683482"/>
          <a:ext cx="1425332" cy="702075"/>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شركة تونس</a:t>
          </a:r>
          <a:endParaRPr lang="ar-SA" dirty="0">
            <a:solidFill>
              <a:sysClr val="window" lastClr="FFFFFF"/>
            </a:solidFill>
            <a:latin typeface="Calibri"/>
            <a:ea typeface="+mn-ea"/>
            <a:cs typeface="Arial"/>
          </a:endParaRPr>
        </a:p>
      </dgm:t>
    </dgm:pt>
    <dgm:pt modelId="{DE8FD2B4-367B-4416-8206-1FCFCA6023C1}" type="parTrans" cxnId="{45ADCBD6-4D00-4CB4-92D3-E92B98AC7EE6}">
      <dgm:prSet/>
      <dgm:spPr/>
      <dgm:t>
        <a:bodyPr/>
        <a:lstStyle/>
        <a:p>
          <a:pPr rtl="1"/>
          <a:endParaRPr lang="ar-SA"/>
        </a:p>
      </dgm:t>
    </dgm:pt>
    <dgm:pt modelId="{67E392FD-BE23-4E14-952D-B07CD92B8DAC}" type="sibTrans" cxnId="{45ADCBD6-4D00-4CB4-92D3-E92B98AC7EE6}">
      <dgm:prSet/>
      <dgm:spPr/>
      <dgm:t>
        <a:bodyPr/>
        <a:lstStyle/>
        <a:p>
          <a:pPr rtl="1"/>
          <a:endParaRPr lang="ar-SA"/>
        </a:p>
      </dgm:t>
    </dgm:pt>
    <dgm:pt modelId="{97470FCD-DEE2-40C8-B1E2-C392CB4F64FC}" type="pres">
      <dgm:prSet presAssocID="{AC53EBAE-A523-4074-B769-F6856F0E23E3}" presName="hierChild1" presStyleCnt="0">
        <dgm:presLayoutVars>
          <dgm:orgChart val="1"/>
          <dgm:chPref val="1"/>
          <dgm:dir/>
          <dgm:animOne val="branch"/>
          <dgm:animLvl val="lvl"/>
          <dgm:resizeHandles/>
        </dgm:presLayoutVars>
      </dgm:prSet>
      <dgm:spPr/>
      <dgm:t>
        <a:bodyPr/>
        <a:lstStyle/>
        <a:p>
          <a:pPr rtl="1"/>
          <a:endParaRPr lang="ar-SA"/>
        </a:p>
      </dgm:t>
    </dgm:pt>
    <dgm:pt modelId="{177DB882-5F5D-4BEA-B041-52DF4F4948C4}" type="pres">
      <dgm:prSet presAssocID="{C11A6645-F9FA-4A44-A98D-E327197A04F4}" presName="hierRoot1" presStyleCnt="0">
        <dgm:presLayoutVars>
          <dgm:hierBranch val="init"/>
        </dgm:presLayoutVars>
      </dgm:prSet>
      <dgm:spPr/>
    </dgm:pt>
    <dgm:pt modelId="{46CC61FE-CACD-4993-AF39-D85B295D8878}" type="pres">
      <dgm:prSet presAssocID="{C11A6645-F9FA-4A44-A98D-E327197A04F4}" presName="rootComposite1" presStyleCnt="0"/>
      <dgm:spPr/>
    </dgm:pt>
    <dgm:pt modelId="{0E371ABA-7606-4D4F-9CE2-55B8064EE6B2}" type="pres">
      <dgm:prSet presAssocID="{C11A6645-F9FA-4A44-A98D-E327197A04F4}" presName="rootText1" presStyleLbl="node0" presStyleIdx="0" presStyleCnt="4" custLinFactNeighborX="75785" custLinFactNeighborY="-8563">
        <dgm:presLayoutVars>
          <dgm:chPref val="3"/>
        </dgm:presLayoutVars>
      </dgm:prSet>
      <dgm:spPr>
        <a:prstGeom prst="rect">
          <a:avLst/>
        </a:prstGeom>
      </dgm:spPr>
      <dgm:t>
        <a:bodyPr/>
        <a:lstStyle/>
        <a:p>
          <a:pPr rtl="1"/>
          <a:endParaRPr lang="ar-SA"/>
        </a:p>
      </dgm:t>
    </dgm:pt>
    <dgm:pt modelId="{7F678E8C-8DEC-4181-8301-B604F5BA4A19}" type="pres">
      <dgm:prSet presAssocID="{C11A6645-F9FA-4A44-A98D-E327197A04F4}" presName="rootConnector1" presStyleLbl="node1" presStyleIdx="0" presStyleCnt="0"/>
      <dgm:spPr/>
      <dgm:t>
        <a:bodyPr/>
        <a:lstStyle/>
        <a:p>
          <a:pPr rtl="1"/>
          <a:endParaRPr lang="ar-SA"/>
        </a:p>
      </dgm:t>
    </dgm:pt>
    <dgm:pt modelId="{AAABB6AA-5CBD-4852-8B3C-30D7EEBB2B2B}" type="pres">
      <dgm:prSet presAssocID="{C11A6645-F9FA-4A44-A98D-E327197A04F4}" presName="hierChild2" presStyleCnt="0"/>
      <dgm:spPr/>
    </dgm:pt>
    <dgm:pt modelId="{C3BB13D1-BEFC-40A5-8C30-A796D7920A2D}" type="pres">
      <dgm:prSet presAssocID="{D11D91B3-2BA0-437E-9F13-558AD3B961C4}" presName="Name37" presStyleLbl="parChTrans1D2" presStyleIdx="0" presStyleCnt="4"/>
      <dgm:spPr>
        <a:custGeom>
          <a:avLst/>
          <a:gdLst/>
          <a:ahLst/>
          <a:cxnLst/>
          <a:rect l="0" t="0" r="0" b="0"/>
          <a:pathLst>
            <a:path>
              <a:moveTo>
                <a:pt x="3012489" y="0"/>
              </a:moveTo>
              <a:lnTo>
                <a:pt x="3012489" y="244914"/>
              </a:lnTo>
              <a:lnTo>
                <a:pt x="0" y="244914"/>
              </a:lnTo>
              <a:lnTo>
                <a:pt x="0" y="386040"/>
              </a:lnTo>
            </a:path>
          </a:pathLst>
        </a:custGeom>
      </dgm:spPr>
      <dgm:t>
        <a:bodyPr/>
        <a:lstStyle/>
        <a:p>
          <a:pPr rtl="1"/>
          <a:endParaRPr lang="ar-SA"/>
        </a:p>
      </dgm:t>
    </dgm:pt>
    <dgm:pt modelId="{483DD636-4948-40D3-A3E1-6DB2F75B4A63}" type="pres">
      <dgm:prSet presAssocID="{047025C2-7AA4-43E4-AD88-14DAA38F82B5}" presName="hierRoot2" presStyleCnt="0">
        <dgm:presLayoutVars>
          <dgm:hierBranch val="init"/>
        </dgm:presLayoutVars>
      </dgm:prSet>
      <dgm:spPr/>
    </dgm:pt>
    <dgm:pt modelId="{E5D8A976-4754-4F56-8107-D55CF987043B}" type="pres">
      <dgm:prSet presAssocID="{047025C2-7AA4-43E4-AD88-14DAA38F82B5}" presName="rootComposite" presStyleCnt="0"/>
      <dgm:spPr/>
    </dgm:pt>
    <dgm:pt modelId="{296182B8-DB0A-47CF-8C44-1B0C1E72C8B8}" type="pres">
      <dgm:prSet presAssocID="{047025C2-7AA4-43E4-AD88-14DAA38F82B5}" presName="rootText" presStyleLbl="node2" presStyleIdx="0" presStyleCnt="4" custScaleX="99682" custLinFactNeighborX="33151" custLinFactNeighborY="6881">
        <dgm:presLayoutVars>
          <dgm:chPref val="3"/>
        </dgm:presLayoutVars>
      </dgm:prSet>
      <dgm:spPr>
        <a:prstGeom prst="rect">
          <a:avLst/>
        </a:prstGeom>
      </dgm:spPr>
      <dgm:t>
        <a:bodyPr/>
        <a:lstStyle/>
        <a:p>
          <a:pPr rtl="1"/>
          <a:endParaRPr lang="ar-SA"/>
        </a:p>
      </dgm:t>
    </dgm:pt>
    <dgm:pt modelId="{83E890A9-1A5D-4A65-B146-BF1DE1D7B9FA}" type="pres">
      <dgm:prSet presAssocID="{047025C2-7AA4-43E4-AD88-14DAA38F82B5}" presName="rootConnector" presStyleLbl="node2" presStyleIdx="0" presStyleCnt="4"/>
      <dgm:spPr/>
      <dgm:t>
        <a:bodyPr/>
        <a:lstStyle/>
        <a:p>
          <a:pPr rtl="1"/>
          <a:endParaRPr lang="ar-SA"/>
        </a:p>
      </dgm:t>
    </dgm:pt>
    <dgm:pt modelId="{41A44E4B-F5D3-4ABB-B5B3-87DE018CE6B5}" type="pres">
      <dgm:prSet presAssocID="{047025C2-7AA4-43E4-AD88-14DAA38F82B5}" presName="hierChild4" presStyleCnt="0"/>
      <dgm:spPr/>
    </dgm:pt>
    <dgm:pt modelId="{A671BA18-446C-4F4D-9111-2B0B1286B327}" type="pres">
      <dgm:prSet presAssocID="{047025C2-7AA4-43E4-AD88-14DAA38F82B5}" presName="hierChild5" presStyleCnt="0"/>
      <dgm:spPr/>
    </dgm:pt>
    <dgm:pt modelId="{DDFABA7B-5069-43D3-AA19-B368294A59E3}" type="pres">
      <dgm:prSet presAssocID="{A454A698-468C-44C6-99B1-691814BA3FA7}" presName="Name37" presStyleLbl="parChTrans1D2" presStyleIdx="1" presStyleCnt="4"/>
      <dgm:spPr>
        <a:custGeom>
          <a:avLst/>
          <a:gdLst/>
          <a:ahLst/>
          <a:cxnLst/>
          <a:rect l="0" t="0" r="0" b="0"/>
          <a:pathLst>
            <a:path>
              <a:moveTo>
                <a:pt x="1141588" y="0"/>
              </a:moveTo>
              <a:lnTo>
                <a:pt x="1141588" y="244914"/>
              </a:lnTo>
              <a:lnTo>
                <a:pt x="0" y="244914"/>
              </a:lnTo>
              <a:lnTo>
                <a:pt x="0" y="386040"/>
              </a:lnTo>
            </a:path>
          </a:pathLst>
        </a:custGeom>
      </dgm:spPr>
      <dgm:t>
        <a:bodyPr/>
        <a:lstStyle/>
        <a:p>
          <a:pPr rtl="1"/>
          <a:endParaRPr lang="ar-SA"/>
        </a:p>
      </dgm:t>
    </dgm:pt>
    <dgm:pt modelId="{902E82B1-0187-4DB7-8D90-DD3C487D5D14}" type="pres">
      <dgm:prSet presAssocID="{895F043D-B107-44B3-B805-417A76A42AF5}" presName="hierRoot2" presStyleCnt="0">
        <dgm:presLayoutVars>
          <dgm:hierBranch val="init"/>
        </dgm:presLayoutVars>
      </dgm:prSet>
      <dgm:spPr/>
    </dgm:pt>
    <dgm:pt modelId="{4557AA82-C7A3-460E-BA95-5431DBCC7AE6}" type="pres">
      <dgm:prSet presAssocID="{895F043D-B107-44B3-B805-417A76A42AF5}" presName="rootComposite" presStyleCnt="0"/>
      <dgm:spPr/>
    </dgm:pt>
    <dgm:pt modelId="{143E5CAC-C2A2-4664-9618-396B3DBDFF93}" type="pres">
      <dgm:prSet presAssocID="{895F043D-B107-44B3-B805-417A76A42AF5}" presName="rootText" presStyleLbl="node2" presStyleIdx="1" presStyleCnt="4" custLinFactNeighborX="51508" custLinFactNeighborY="6881">
        <dgm:presLayoutVars>
          <dgm:chPref val="3"/>
        </dgm:presLayoutVars>
      </dgm:prSet>
      <dgm:spPr>
        <a:prstGeom prst="rect">
          <a:avLst/>
        </a:prstGeom>
      </dgm:spPr>
      <dgm:t>
        <a:bodyPr/>
        <a:lstStyle/>
        <a:p>
          <a:pPr rtl="1"/>
          <a:endParaRPr lang="ar-SA"/>
        </a:p>
      </dgm:t>
    </dgm:pt>
    <dgm:pt modelId="{65DDDA40-D634-401E-98D5-B531B0B61953}" type="pres">
      <dgm:prSet presAssocID="{895F043D-B107-44B3-B805-417A76A42AF5}" presName="rootConnector" presStyleLbl="node2" presStyleIdx="1" presStyleCnt="4"/>
      <dgm:spPr/>
      <dgm:t>
        <a:bodyPr/>
        <a:lstStyle/>
        <a:p>
          <a:pPr rtl="1"/>
          <a:endParaRPr lang="ar-SA"/>
        </a:p>
      </dgm:t>
    </dgm:pt>
    <dgm:pt modelId="{2837D15B-8125-4DB3-88F6-B9A0A58F48DE}" type="pres">
      <dgm:prSet presAssocID="{895F043D-B107-44B3-B805-417A76A42AF5}" presName="hierChild4" presStyleCnt="0"/>
      <dgm:spPr/>
    </dgm:pt>
    <dgm:pt modelId="{B90FB2D7-55DB-49BB-BBE5-468A9AFD7149}" type="pres">
      <dgm:prSet presAssocID="{895F043D-B107-44B3-B805-417A76A42AF5}" presName="hierChild5" presStyleCnt="0"/>
      <dgm:spPr/>
    </dgm:pt>
    <dgm:pt modelId="{AD2BB2F2-335F-4AE1-B979-F1349305879D}" type="pres">
      <dgm:prSet presAssocID="{748EAD97-4911-4418-8797-A8AF77D4B1B0}" presName="Name37" presStyleLbl="parChTrans1D2" presStyleIdx="2" presStyleCnt="4"/>
      <dgm:spPr>
        <a:custGeom>
          <a:avLst/>
          <a:gdLst/>
          <a:ahLst/>
          <a:cxnLst/>
          <a:rect l="0" t="0" r="0" b="0"/>
          <a:pathLst>
            <a:path>
              <a:moveTo>
                <a:pt x="0" y="0"/>
              </a:moveTo>
              <a:lnTo>
                <a:pt x="0" y="244914"/>
              </a:lnTo>
              <a:lnTo>
                <a:pt x="567595" y="244914"/>
              </a:lnTo>
              <a:lnTo>
                <a:pt x="567595" y="386040"/>
              </a:lnTo>
            </a:path>
          </a:pathLst>
        </a:custGeom>
      </dgm:spPr>
      <dgm:t>
        <a:bodyPr/>
        <a:lstStyle/>
        <a:p>
          <a:pPr rtl="1"/>
          <a:endParaRPr lang="ar-SA"/>
        </a:p>
      </dgm:t>
    </dgm:pt>
    <dgm:pt modelId="{5350988A-A8A0-4F99-9EA0-6F5E8B63C476}" type="pres">
      <dgm:prSet presAssocID="{15D2A0E5-0500-4DCC-B29B-820E1A96309F}" presName="hierRoot2" presStyleCnt="0">
        <dgm:presLayoutVars>
          <dgm:hierBranch val="init"/>
        </dgm:presLayoutVars>
      </dgm:prSet>
      <dgm:spPr/>
    </dgm:pt>
    <dgm:pt modelId="{49330D2E-5A69-40FE-BE14-61DCA05CDC3C}" type="pres">
      <dgm:prSet presAssocID="{15D2A0E5-0500-4DCC-B29B-820E1A96309F}" presName="rootComposite" presStyleCnt="0"/>
      <dgm:spPr/>
    </dgm:pt>
    <dgm:pt modelId="{A7D14013-8B5E-4CB7-97E9-9B5CDF55EB81}" type="pres">
      <dgm:prSet presAssocID="{15D2A0E5-0500-4DCC-B29B-820E1A96309F}" presName="rootText" presStyleLbl="node2" presStyleIdx="2" presStyleCnt="4" custLinFactNeighborX="57674" custLinFactNeighborY="6881">
        <dgm:presLayoutVars>
          <dgm:chPref val="3"/>
        </dgm:presLayoutVars>
      </dgm:prSet>
      <dgm:spPr>
        <a:prstGeom prst="rect">
          <a:avLst/>
        </a:prstGeom>
      </dgm:spPr>
      <dgm:t>
        <a:bodyPr/>
        <a:lstStyle/>
        <a:p>
          <a:pPr rtl="1"/>
          <a:endParaRPr lang="ar-SA"/>
        </a:p>
      </dgm:t>
    </dgm:pt>
    <dgm:pt modelId="{CD18070C-2D59-4E01-8985-EE48AF35D15B}" type="pres">
      <dgm:prSet presAssocID="{15D2A0E5-0500-4DCC-B29B-820E1A96309F}" presName="rootConnector" presStyleLbl="node2" presStyleIdx="2" presStyleCnt="4"/>
      <dgm:spPr/>
      <dgm:t>
        <a:bodyPr/>
        <a:lstStyle/>
        <a:p>
          <a:pPr rtl="1"/>
          <a:endParaRPr lang="ar-SA"/>
        </a:p>
      </dgm:t>
    </dgm:pt>
    <dgm:pt modelId="{72529FDB-DD8C-4754-987D-1AE9457B0EF0}" type="pres">
      <dgm:prSet presAssocID="{15D2A0E5-0500-4DCC-B29B-820E1A96309F}" presName="hierChild4" presStyleCnt="0"/>
      <dgm:spPr/>
    </dgm:pt>
    <dgm:pt modelId="{94C0544A-56CA-456D-99B6-4A69E68CE1CC}" type="pres">
      <dgm:prSet presAssocID="{15D2A0E5-0500-4DCC-B29B-820E1A96309F}" presName="hierChild5" presStyleCnt="0"/>
      <dgm:spPr/>
    </dgm:pt>
    <dgm:pt modelId="{D657429D-18BF-4946-974B-D52E452F70B4}" type="pres">
      <dgm:prSet presAssocID="{547B8318-D22F-407E-9BB7-EF1EFEFDD8A1}" presName="Name37" presStyleLbl="parChTrans1D2" presStyleIdx="3" presStyleCnt="4"/>
      <dgm:spPr>
        <a:custGeom>
          <a:avLst/>
          <a:gdLst/>
          <a:ahLst/>
          <a:cxnLst/>
          <a:rect l="0" t="0" r="0" b="0"/>
          <a:pathLst>
            <a:path>
              <a:moveTo>
                <a:pt x="0" y="0"/>
              </a:moveTo>
              <a:lnTo>
                <a:pt x="0" y="163524"/>
              </a:lnTo>
              <a:lnTo>
                <a:pt x="3009290" y="163524"/>
              </a:lnTo>
              <a:lnTo>
                <a:pt x="3009290" y="304650"/>
              </a:lnTo>
            </a:path>
          </a:pathLst>
        </a:custGeom>
      </dgm:spPr>
      <dgm:t>
        <a:bodyPr/>
        <a:lstStyle/>
        <a:p>
          <a:pPr rtl="1"/>
          <a:endParaRPr lang="ar-SA"/>
        </a:p>
      </dgm:t>
    </dgm:pt>
    <dgm:pt modelId="{7CF2DB49-4A16-4A8C-A4CA-B01D98745F08}" type="pres">
      <dgm:prSet presAssocID="{686CADC0-7974-4DBD-BEB2-6CBE4D74BD31}" presName="hierRoot2" presStyleCnt="0">
        <dgm:presLayoutVars>
          <dgm:hierBranch val="init"/>
        </dgm:presLayoutVars>
      </dgm:prSet>
      <dgm:spPr/>
    </dgm:pt>
    <dgm:pt modelId="{6936CC11-9B6A-4560-99CF-A705F2B7A019}" type="pres">
      <dgm:prSet presAssocID="{686CADC0-7974-4DBD-BEB2-6CBE4D74BD31}" presName="rootComposite" presStyleCnt="0"/>
      <dgm:spPr/>
    </dgm:pt>
    <dgm:pt modelId="{858C9138-5E3C-4AC9-BFCB-5C6447F8A825}" type="pres">
      <dgm:prSet presAssocID="{686CADC0-7974-4DBD-BEB2-6CBE4D74BD31}" presName="rootText" presStyleLbl="node2" presStyleIdx="3" presStyleCnt="4" custLinFactX="18340" custLinFactNeighborX="100000" custLinFactNeighborY="-5230">
        <dgm:presLayoutVars>
          <dgm:chPref val="3"/>
        </dgm:presLayoutVars>
      </dgm:prSet>
      <dgm:spPr>
        <a:prstGeom prst="rect">
          <a:avLst/>
        </a:prstGeom>
      </dgm:spPr>
      <dgm:t>
        <a:bodyPr/>
        <a:lstStyle/>
        <a:p>
          <a:pPr rtl="1"/>
          <a:endParaRPr lang="ar-SA"/>
        </a:p>
      </dgm:t>
    </dgm:pt>
    <dgm:pt modelId="{36A012BE-CC80-4DF1-8F8B-FF97BED8747A}" type="pres">
      <dgm:prSet presAssocID="{686CADC0-7974-4DBD-BEB2-6CBE4D74BD31}" presName="rootConnector" presStyleLbl="node2" presStyleIdx="3" presStyleCnt="4"/>
      <dgm:spPr/>
      <dgm:t>
        <a:bodyPr/>
        <a:lstStyle/>
        <a:p>
          <a:pPr rtl="1"/>
          <a:endParaRPr lang="ar-SA"/>
        </a:p>
      </dgm:t>
    </dgm:pt>
    <dgm:pt modelId="{5CBA4CD8-BB75-40AD-B215-8684BED1B997}" type="pres">
      <dgm:prSet presAssocID="{686CADC0-7974-4DBD-BEB2-6CBE4D74BD31}" presName="hierChild4" presStyleCnt="0"/>
      <dgm:spPr/>
    </dgm:pt>
    <dgm:pt modelId="{94F8253A-EA91-4BA4-9A2D-44DFDD538F54}" type="pres">
      <dgm:prSet presAssocID="{686CADC0-7974-4DBD-BEB2-6CBE4D74BD31}" presName="hierChild5" presStyleCnt="0"/>
      <dgm:spPr/>
    </dgm:pt>
    <dgm:pt modelId="{E26C8516-A5AE-4832-9FC6-E04935E51D8A}" type="pres">
      <dgm:prSet presAssocID="{C11A6645-F9FA-4A44-A98D-E327197A04F4}" presName="hierChild3" presStyleCnt="0"/>
      <dgm:spPr/>
    </dgm:pt>
    <dgm:pt modelId="{29295E89-DB67-4515-9AD6-597B94D9350F}" type="pres">
      <dgm:prSet presAssocID="{C4CFF305-3ABF-42C5-919E-3DA3EEE89249}" presName="hierRoot1" presStyleCnt="0">
        <dgm:presLayoutVars>
          <dgm:hierBranch val="init"/>
        </dgm:presLayoutVars>
      </dgm:prSet>
      <dgm:spPr/>
    </dgm:pt>
    <dgm:pt modelId="{51F74682-D17B-48A3-8A9D-82F3D4E05230}" type="pres">
      <dgm:prSet presAssocID="{C4CFF305-3ABF-42C5-919E-3DA3EEE89249}" presName="rootComposite1" presStyleCnt="0"/>
      <dgm:spPr/>
    </dgm:pt>
    <dgm:pt modelId="{3FC31C99-C6F9-4912-92AE-7FCE89689AC3}" type="pres">
      <dgm:prSet presAssocID="{C4CFF305-3ABF-42C5-919E-3DA3EEE89249}" presName="rootText1" presStyleLbl="node0" presStyleIdx="1" presStyleCnt="4" custScaleX="112684" custLinFactX="-100000" custLinFactY="139863" custLinFactNeighborX="-142936" custLinFactNeighborY="200000">
        <dgm:presLayoutVars>
          <dgm:chPref val="3"/>
        </dgm:presLayoutVars>
      </dgm:prSet>
      <dgm:spPr>
        <a:prstGeom prst="rect">
          <a:avLst/>
        </a:prstGeom>
      </dgm:spPr>
      <dgm:t>
        <a:bodyPr/>
        <a:lstStyle/>
        <a:p>
          <a:pPr rtl="1"/>
          <a:endParaRPr lang="ar-SA"/>
        </a:p>
      </dgm:t>
    </dgm:pt>
    <dgm:pt modelId="{2DFCA51F-24D6-4B27-AF6A-1E517F72B0FB}" type="pres">
      <dgm:prSet presAssocID="{C4CFF305-3ABF-42C5-919E-3DA3EEE89249}" presName="rootConnector1" presStyleLbl="node1" presStyleIdx="0" presStyleCnt="0"/>
      <dgm:spPr/>
      <dgm:t>
        <a:bodyPr/>
        <a:lstStyle/>
        <a:p>
          <a:pPr rtl="1"/>
          <a:endParaRPr lang="ar-SA"/>
        </a:p>
      </dgm:t>
    </dgm:pt>
    <dgm:pt modelId="{CEB64990-14EB-4078-A12E-C8D3C94A2297}" type="pres">
      <dgm:prSet presAssocID="{C4CFF305-3ABF-42C5-919E-3DA3EEE89249}" presName="hierChild2" presStyleCnt="0"/>
      <dgm:spPr/>
    </dgm:pt>
    <dgm:pt modelId="{038780F6-735F-42AC-8229-903ACE3E2326}" type="pres">
      <dgm:prSet presAssocID="{C4CFF305-3ABF-42C5-919E-3DA3EEE89249}" presName="hierChild3" presStyleCnt="0"/>
      <dgm:spPr/>
    </dgm:pt>
    <dgm:pt modelId="{B3B7657B-2D57-47DB-A102-F94849F695B8}" type="pres">
      <dgm:prSet presAssocID="{55F7EC30-1465-4A03-B80E-9687F42617C9}" presName="hierRoot1" presStyleCnt="0">
        <dgm:presLayoutVars>
          <dgm:hierBranch val="init"/>
        </dgm:presLayoutVars>
      </dgm:prSet>
      <dgm:spPr/>
    </dgm:pt>
    <dgm:pt modelId="{1FE94F81-AB34-4F07-85B6-EEBAE0D7A2BA}" type="pres">
      <dgm:prSet presAssocID="{55F7EC30-1465-4A03-B80E-9687F42617C9}" presName="rootComposite1" presStyleCnt="0"/>
      <dgm:spPr/>
    </dgm:pt>
    <dgm:pt modelId="{135C7741-425B-4AEB-BB6F-A86B1D8C00BF}" type="pres">
      <dgm:prSet presAssocID="{55F7EC30-1465-4A03-B80E-9687F42617C9}" presName="rootText1" presStyleLbl="node0" presStyleIdx="2" presStyleCnt="4" custLinFactX="-100000" custLinFactY="132375" custLinFactNeighborX="-127804" custLinFactNeighborY="200000">
        <dgm:presLayoutVars>
          <dgm:chPref val="3"/>
        </dgm:presLayoutVars>
      </dgm:prSet>
      <dgm:spPr>
        <a:prstGeom prst="rect">
          <a:avLst/>
        </a:prstGeom>
      </dgm:spPr>
      <dgm:t>
        <a:bodyPr/>
        <a:lstStyle/>
        <a:p>
          <a:pPr rtl="1"/>
          <a:endParaRPr lang="ar-SA"/>
        </a:p>
      </dgm:t>
    </dgm:pt>
    <dgm:pt modelId="{562215EE-51E0-4966-892D-628CEB8E5E94}" type="pres">
      <dgm:prSet presAssocID="{55F7EC30-1465-4A03-B80E-9687F42617C9}" presName="rootConnector1" presStyleLbl="node1" presStyleIdx="0" presStyleCnt="0"/>
      <dgm:spPr/>
      <dgm:t>
        <a:bodyPr/>
        <a:lstStyle/>
        <a:p>
          <a:pPr rtl="1"/>
          <a:endParaRPr lang="ar-SA"/>
        </a:p>
      </dgm:t>
    </dgm:pt>
    <dgm:pt modelId="{1093DBD2-0B61-4BA8-8B22-E6A2D5AF0119}" type="pres">
      <dgm:prSet presAssocID="{55F7EC30-1465-4A03-B80E-9687F42617C9}" presName="hierChild2" presStyleCnt="0"/>
      <dgm:spPr/>
    </dgm:pt>
    <dgm:pt modelId="{67AE5772-A729-44F9-AB81-B5E4B17BD0D5}" type="pres">
      <dgm:prSet presAssocID="{55F7EC30-1465-4A03-B80E-9687F42617C9}" presName="hierChild3" presStyleCnt="0"/>
      <dgm:spPr/>
    </dgm:pt>
    <dgm:pt modelId="{AB4448DD-2E01-407E-A71C-3B9236D3AC01}" type="pres">
      <dgm:prSet presAssocID="{3767C8FE-E788-401A-B953-E67731C1F5A1}" presName="hierRoot1" presStyleCnt="0">
        <dgm:presLayoutVars>
          <dgm:hierBranch val="init"/>
        </dgm:presLayoutVars>
      </dgm:prSet>
      <dgm:spPr/>
    </dgm:pt>
    <dgm:pt modelId="{A3E57809-D24B-49BC-AA66-C61B3241699B}" type="pres">
      <dgm:prSet presAssocID="{3767C8FE-E788-401A-B953-E67731C1F5A1}" presName="rootComposite1" presStyleCnt="0"/>
      <dgm:spPr/>
    </dgm:pt>
    <dgm:pt modelId="{78E845E7-B61B-45CC-9DB9-978642415F46}" type="pres">
      <dgm:prSet presAssocID="{3767C8FE-E788-401A-B953-E67731C1F5A1}" presName="rootText1" presStyleLbl="node0" presStyleIdx="3" presStyleCnt="4" custScaleX="106047" custScaleY="104471" custLinFactX="-96095" custLinFactY="132375" custLinFactNeighborX="-100000" custLinFactNeighborY="200000">
        <dgm:presLayoutVars>
          <dgm:chPref val="3"/>
        </dgm:presLayoutVars>
      </dgm:prSet>
      <dgm:spPr>
        <a:prstGeom prst="rect">
          <a:avLst/>
        </a:prstGeom>
      </dgm:spPr>
      <dgm:t>
        <a:bodyPr/>
        <a:lstStyle/>
        <a:p>
          <a:pPr rtl="1"/>
          <a:endParaRPr lang="ar-SA"/>
        </a:p>
      </dgm:t>
    </dgm:pt>
    <dgm:pt modelId="{1B8CC0DB-3241-405B-9BDA-3CA340455958}" type="pres">
      <dgm:prSet presAssocID="{3767C8FE-E788-401A-B953-E67731C1F5A1}" presName="rootConnector1" presStyleLbl="node1" presStyleIdx="0" presStyleCnt="0"/>
      <dgm:spPr/>
      <dgm:t>
        <a:bodyPr/>
        <a:lstStyle/>
        <a:p>
          <a:pPr rtl="1"/>
          <a:endParaRPr lang="ar-SA"/>
        </a:p>
      </dgm:t>
    </dgm:pt>
    <dgm:pt modelId="{CE89DFD3-37AF-4A39-839B-5C6BD558B080}" type="pres">
      <dgm:prSet presAssocID="{3767C8FE-E788-401A-B953-E67731C1F5A1}" presName="hierChild2" presStyleCnt="0"/>
      <dgm:spPr/>
    </dgm:pt>
    <dgm:pt modelId="{CB7C2648-8677-4F55-A32B-C372E4454DC0}" type="pres">
      <dgm:prSet presAssocID="{3767C8FE-E788-401A-B953-E67731C1F5A1}" presName="hierChild3" presStyleCnt="0"/>
      <dgm:spPr/>
    </dgm:pt>
  </dgm:ptLst>
  <dgm:cxnLst>
    <dgm:cxn modelId="{D6F15D80-1969-4A21-BFD6-C5393939AC20}" type="presOf" srcId="{686CADC0-7974-4DBD-BEB2-6CBE4D74BD31}" destId="{36A012BE-CC80-4DF1-8F8B-FF97BED8747A}" srcOrd="1" destOrd="0" presId="urn:microsoft.com/office/officeart/2005/8/layout/orgChart1"/>
    <dgm:cxn modelId="{060170CC-C6A3-4B27-9EF4-F7F5425448A1}" srcId="{C11A6645-F9FA-4A44-A98D-E327197A04F4}" destId="{15D2A0E5-0500-4DCC-B29B-820E1A96309F}" srcOrd="2" destOrd="0" parTransId="{748EAD97-4911-4418-8797-A8AF77D4B1B0}" sibTransId="{1DFA6464-5399-41B6-A673-8480B08BF7C8}"/>
    <dgm:cxn modelId="{05A716AC-57DB-4098-8F8C-4BA2587435B0}" type="presOf" srcId="{A454A698-468C-44C6-99B1-691814BA3FA7}" destId="{DDFABA7B-5069-43D3-AA19-B368294A59E3}" srcOrd="0" destOrd="0" presId="urn:microsoft.com/office/officeart/2005/8/layout/orgChart1"/>
    <dgm:cxn modelId="{8138D2A0-988F-4F99-A0F2-48EB2AAE6967}" type="presOf" srcId="{895F043D-B107-44B3-B805-417A76A42AF5}" destId="{143E5CAC-C2A2-4664-9618-396B3DBDFF93}" srcOrd="0" destOrd="0" presId="urn:microsoft.com/office/officeart/2005/8/layout/orgChart1"/>
    <dgm:cxn modelId="{0CBBBFD6-057C-4E93-B742-2ED1857058C3}" type="presOf" srcId="{55F7EC30-1465-4A03-B80E-9687F42617C9}" destId="{135C7741-425B-4AEB-BB6F-A86B1D8C00BF}" srcOrd="0" destOrd="0" presId="urn:microsoft.com/office/officeart/2005/8/layout/orgChart1"/>
    <dgm:cxn modelId="{C69C7B31-7994-4EE9-A115-B888272961CE}" type="presOf" srcId="{748EAD97-4911-4418-8797-A8AF77D4B1B0}" destId="{AD2BB2F2-335F-4AE1-B979-F1349305879D}" srcOrd="0" destOrd="0" presId="urn:microsoft.com/office/officeart/2005/8/layout/orgChart1"/>
    <dgm:cxn modelId="{0ED4A484-A70A-4CCB-952E-AA4DAEF9AA4A}" type="presOf" srcId="{AC53EBAE-A523-4074-B769-F6856F0E23E3}" destId="{97470FCD-DEE2-40C8-B1E2-C392CB4F64FC}" srcOrd="0" destOrd="0" presId="urn:microsoft.com/office/officeart/2005/8/layout/orgChart1"/>
    <dgm:cxn modelId="{45ADCBD6-4D00-4CB4-92D3-E92B98AC7EE6}" srcId="{AC53EBAE-A523-4074-B769-F6856F0E23E3}" destId="{3767C8FE-E788-401A-B953-E67731C1F5A1}" srcOrd="3" destOrd="0" parTransId="{DE8FD2B4-367B-4416-8206-1FCFCA6023C1}" sibTransId="{67E392FD-BE23-4E14-952D-B07CD92B8DAC}"/>
    <dgm:cxn modelId="{E602FB7B-E4E3-485F-A1A0-25C15823E7B2}" srcId="{C11A6645-F9FA-4A44-A98D-E327197A04F4}" destId="{047025C2-7AA4-43E4-AD88-14DAA38F82B5}" srcOrd="0" destOrd="0" parTransId="{D11D91B3-2BA0-437E-9F13-558AD3B961C4}" sibTransId="{F72A21D6-AB96-4536-9BD9-0E9BEBD94381}"/>
    <dgm:cxn modelId="{E516A777-7D75-4FFF-AA31-C555266DFD8B}" srcId="{AC53EBAE-A523-4074-B769-F6856F0E23E3}" destId="{55F7EC30-1465-4A03-B80E-9687F42617C9}" srcOrd="2" destOrd="0" parTransId="{93FB414E-9AB7-4D1C-BC46-25FBF806E240}" sibTransId="{87F0593D-34EE-466F-A9E2-86E011BAD319}"/>
    <dgm:cxn modelId="{F14F3826-BE85-4A72-92FF-6B866A7CE341}" type="presOf" srcId="{C4CFF305-3ABF-42C5-919E-3DA3EEE89249}" destId="{2DFCA51F-24D6-4B27-AF6A-1E517F72B0FB}" srcOrd="1" destOrd="0" presId="urn:microsoft.com/office/officeart/2005/8/layout/orgChart1"/>
    <dgm:cxn modelId="{0BD50051-3344-4804-85DA-539902A9B499}" type="presOf" srcId="{D11D91B3-2BA0-437E-9F13-558AD3B961C4}" destId="{C3BB13D1-BEFC-40A5-8C30-A796D7920A2D}" srcOrd="0" destOrd="0" presId="urn:microsoft.com/office/officeart/2005/8/layout/orgChart1"/>
    <dgm:cxn modelId="{71AEA24D-80DA-4C1F-A4B8-6252EB8D2FA3}" type="presOf" srcId="{15D2A0E5-0500-4DCC-B29B-820E1A96309F}" destId="{CD18070C-2D59-4E01-8985-EE48AF35D15B}" srcOrd="1" destOrd="0" presId="urn:microsoft.com/office/officeart/2005/8/layout/orgChart1"/>
    <dgm:cxn modelId="{475671E3-A587-4ABB-89E9-6B45C8C4CD8C}" type="presOf" srcId="{895F043D-B107-44B3-B805-417A76A42AF5}" destId="{65DDDA40-D634-401E-98D5-B531B0B61953}" srcOrd="1" destOrd="0" presId="urn:microsoft.com/office/officeart/2005/8/layout/orgChart1"/>
    <dgm:cxn modelId="{78F41F35-C9B5-45EF-8C12-9A1204D4339F}" type="presOf" srcId="{686CADC0-7974-4DBD-BEB2-6CBE4D74BD31}" destId="{858C9138-5E3C-4AC9-BFCB-5C6447F8A825}" srcOrd="0" destOrd="0" presId="urn:microsoft.com/office/officeart/2005/8/layout/orgChart1"/>
    <dgm:cxn modelId="{0B85756D-C55C-4790-8B28-090057C568AF}" type="presOf" srcId="{C11A6645-F9FA-4A44-A98D-E327197A04F4}" destId="{7F678E8C-8DEC-4181-8301-B604F5BA4A19}" srcOrd="1" destOrd="0" presId="urn:microsoft.com/office/officeart/2005/8/layout/orgChart1"/>
    <dgm:cxn modelId="{961BCB71-E567-4F53-8489-B2DA515D2BA3}" type="presOf" srcId="{C4CFF305-3ABF-42C5-919E-3DA3EEE89249}" destId="{3FC31C99-C6F9-4912-92AE-7FCE89689AC3}" srcOrd="0" destOrd="0" presId="urn:microsoft.com/office/officeart/2005/8/layout/orgChart1"/>
    <dgm:cxn modelId="{50578D1E-864C-4A08-8312-0290AEF88A18}" srcId="{AC53EBAE-A523-4074-B769-F6856F0E23E3}" destId="{C4CFF305-3ABF-42C5-919E-3DA3EEE89249}" srcOrd="1" destOrd="0" parTransId="{43CC01F6-E278-479C-99B0-B369578957BB}" sibTransId="{5A506A5E-0A00-425F-887D-3E69C5E15A66}"/>
    <dgm:cxn modelId="{BD7BE733-D12E-4DB2-9EAA-76DEE3ACF06D}" type="presOf" srcId="{C11A6645-F9FA-4A44-A98D-E327197A04F4}" destId="{0E371ABA-7606-4D4F-9CE2-55B8064EE6B2}" srcOrd="0" destOrd="0" presId="urn:microsoft.com/office/officeart/2005/8/layout/orgChart1"/>
    <dgm:cxn modelId="{EE57F854-B22E-47A3-9101-5C8816EFA85A}" type="presOf" srcId="{3767C8FE-E788-401A-B953-E67731C1F5A1}" destId="{1B8CC0DB-3241-405B-9BDA-3CA340455958}" srcOrd="1" destOrd="0" presId="urn:microsoft.com/office/officeart/2005/8/layout/orgChart1"/>
    <dgm:cxn modelId="{E7748F89-9A39-4491-BF20-55743100FEB4}" type="presOf" srcId="{55F7EC30-1465-4A03-B80E-9687F42617C9}" destId="{562215EE-51E0-4966-892D-628CEB8E5E94}" srcOrd="1" destOrd="0" presId="urn:microsoft.com/office/officeart/2005/8/layout/orgChart1"/>
    <dgm:cxn modelId="{FA9FB0F4-4515-4931-B740-D53A20207E24}" srcId="{C11A6645-F9FA-4A44-A98D-E327197A04F4}" destId="{895F043D-B107-44B3-B805-417A76A42AF5}" srcOrd="1" destOrd="0" parTransId="{A454A698-468C-44C6-99B1-691814BA3FA7}" sibTransId="{7786F498-651D-485D-A461-D7909E7250E3}"/>
    <dgm:cxn modelId="{A6029627-B632-4216-8949-0ACC79A8D027}" type="presOf" srcId="{15D2A0E5-0500-4DCC-B29B-820E1A96309F}" destId="{A7D14013-8B5E-4CB7-97E9-9B5CDF55EB81}" srcOrd="0" destOrd="0" presId="urn:microsoft.com/office/officeart/2005/8/layout/orgChart1"/>
    <dgm:cxn modelId="{4CFAF599-65F9-4D64-84EC-53F952B95B4D}" type="presOf" srcId="{047025C2-7AA4-43E4-AD88-14DAA38F82B5}" destId="{296182B8-DB0A-47CF-8C44-1B0C1E72C8B8}" srcOrd="0" destOrd="0" presId="urn:microsoft.com/office/officeart/2005/8/layout/orgChart1"/>
    <dgm:cxn modelId="{CA38B19A-7A34-4645-85AC-869C8FBE8E51}" type="presOf" srcId="{547B8318-D22F-407E-9BB7-EF1EFEFDD8A1}" destId="{D657429D-18BF-4946-974B-D52E452F70B4}" srcOrd="0" destOrd="0" presId="urn:microsoft.com/office/officeart/2005/8/layout/orgChart1"/>
    <dgm:cxn modelId="{D185E9BC-9362-4FCB-853F-74C5AB2679CA}" type="presOf" srcId="{3767C8FE-E788-401A-B953-E67731C1F5A1}" destId="{78E845E7-B61B-45CC-9DB9-978642415F46}" srcOrd="0" destOrd="0" presId="urn:microsoft.com/office/officeart/2005/8/layout/orgChart1"/>
    <dgm:cxn modelId="{7DDF7C46-F6D4-4493-9DC3-1C9DC36FB553}" srcId="{AC53EBAE-A523-4074-B769-F6856F0E23E3}" destId="{C11A6645-F9FA-4A44-A98D-E327197A04F4}" srcOrd="0" destOrd="0" parTransId="{567CEE34-9913-4391-B38A-37B45F709441}" sibTransId="{442E5889-2677-44E7-9FEF-33B51EE7EFF8}"/>
    <dgm:cxn modelId="{3974FC49-E811-4826-9E78-F4C0C36F85A8}" srcId="{C11A6645-F9FA-4A44-A98D-E327197A04F4}" destId="{686CADC0-7974-4DBD-BEB2-6CBE4D74BD31}" srcOrd="3" destOrd="0" parTransId="{547B8318-D22F-407E-9BB7-EF1EFEFDD8A1}" sibTransId="{538F6D1B-1CF9-492E-B00C-B6C2FE74657A}"/>
    <dgm:cxn modelId="{7F04D927-9E5E-47EE-9B4A-CD2F960EBA47}" type="presOf" srcId="{047025C2-7AA4-43E4-AD88-14DAA38F82B5}" destId="{83E890A9-1A5D-4A65-B146-BF1DE1D7B9FA}" srcOrd="1" destOrd="0" presId="urn:microsoft.com/office/officeart/2005/8/layout/orgChart1"/>
    <dgm:cxn modelId="{2E1831EF-E75D-40C0-B0A0-D2F6F84520E0}" type="presParOf" srcId="{97470FCD-DEE2-40C8-B1E2-C392CB4F64FC}" destId="{177DB882-5F5D-4BEA-B041-52DF4F4948C4}" srcOrd="0" destOrd="0" presId="urn:microsoft.com/office/officeart/2005/8/layout/orgChart1"/>
    <dgm:cxn modelId="{19AC5626-6E8C-4A06-AF8A-51415C427E31}" type="presParOf" srcId="{177DB882-5F5D-4BEA-B041-52DF4F4948C4}" destId="{46CC61FE-CACD-4993-AF39-D85B295D8878}" srcOrd="0" destOrd="0" presId="urn:microsoft.com/office/officeart/2005/8/layout/orgChart1"/>
    <dgm:cxn modelId="{F5AF4A75-F85E-4C8F-9387-FB23BDCE5673}" type="presParOf" srcId="{46CC61FE-CACD-4993-AF39-D85B295D8878}" destId="{0E371ABA-7606-4D4F-9CE2-55B8064EE6B2}" srcOrd="0" destOrd="0" presId="urn:microsoft.com/office/officeart/2005/8/layout/orgChart1"/>
    <dgm:cxn modelId="{B26A7B0E-AE24-457E-9871-0FE36D4779CC}" type="presParOf" srcId="{46CC61FE-CACD-4993-AF39-D85B295D8878}" destId="{7F678E8C-8DEC-4181-8301-B604F5BA4A19}" srcOrd="1" destOrd="0" presId="urn:microsoft.com/office/officeart/2005/8/layout/orgChart1"/>
    <dgm:cxn modelId="{EB9EF269-C88A-4E11-B388-0563416D279A}" type="presParOf" srcId="{177DB882-5F5D-4BEA-B041-52DF4F4948C4}" destId="{AAABB6AA-5CBD-4852-8B3C-30D7EEBB2B2B}" srcOrd="1" destOrd="0" presId="urn:microsoft.com/office/officeart/2005/8/layout/orgChart1"/>
    <dgm:cxn modelId="{916CB3DD-CD0B-472C-9761-9C0E7E494F0B}" type="presParOf" srcId="{AAABB6AA-5CBD-4852-8B3C-30D7EEBB2B2B}" destId="{C3BB13D1-BEFC-40A5-8C30-A796D7920A2D}" srcOrd="0" destOrd="0" presId="urn:microsoft.com/office/officeart/2005/8/layout/orgChart1"/>
    <dgm:cxn modelId="{2921945B-D4A5-4AEC-A8A8-DBEEDE307578}" type="presParOf" srcId="{AAABB6AA-5CBD-4852-8B3C-30D7EEBB2B2B}" destId="{483DD636-4948-40D3-A3E1-6DB2F75B4A63}" srcOrd="1" destOrd="0" presId="urn:microsoft.com/office/officeart/2005/8/layout/orgChart1"/>
    <dgm:cxn modelId="{893D97DB-5054-4208-A436-3963E2AB5623}" type="presParOf" srcId="{483DD636-4948-40D3-A3E1-6DB2F75B4A63}" destId="{E5D8A976-4754-4F56-8107-D55CF987043B}" srcOrd="0" destOrd="0" presId="urn:microsoft.com/office/officeart/2005/8/layout/orgChart1"/>
    <dgm:cxn modelId="{DD6A640E-4F06-4AC4-8D8F-3DB1220A0224}" type="presParOf" srcId="{E5D8A976-4754-4F56-8107-D55CF987043B}" destId="{296182B8-DB0A-47CF-8C44-1B0C1E72C8B8}" srcOrd="0" destOrd="0" presId="urn:microsoft.com/office/officeart/2005/8/layout/orgChart1"/>
    <dgm:cxn modelId="{B1667210-9FC0-49CA-9943-A55DE626B064}" type="presParOf" srcId="{E5D8A976-4754-4F56-8107-D55CF987043B}" destId="{83E890A9-1A5D-4A65-B146-BF1DE1D7B9FA}" srcOrd="1" destOrd="0" presId="urn:microsoft.com/office/officeart/2005/8/layout/orgChart1"/>
    <dgm:cxn modelId="{00F1211E-7D00-4CF2-A911-2C24A5788D7A}" type="presParOf" srcId="{483DD636-4948-40D3-A3E1-6DB2F75B4A63}" destId="{41A44E4B-F5D3-4ABB-B5B3-87DE018CE6B5}" srcOrd="1" destOrd="0" presId="urn:microsoft.com/office/officeart/2005/8/layout/orgChart1"/>
    <dgm:cxn modelId="{9CA96570-38DD-4AC8-8FEB-B245155FD751}" type="presParOf" srcId="{483DD636-4948-40D3-A3E1-6DB2F75B4A63}" destId="{A671BA18-446C-4F4D-9111-2B0B1286B327}" srcOrd="2" destOrd="0" presId="urn:microsoft.com/office/officeart/2005/8/layout/orgChart1"/>
    <dgm:cxn modelId="{0527D525-A6AA-4D67-862A-10FEAF3DEFE3}" type="presParOf" srcId="{AAABB6AA-5CBD-4852-8B3C-30D7EEBB2B2B}" destId="{DDFABA7B-5069-43D3-AA19-B368294A59E3}" srcOrd="2" destOrd="0" presId="urn:microsoft.com/office/officeart/2005/8/layout/orgChart1"/>
    <dgm:cxn modelId="{A7E03696-17ED-425E-9BB8-69DE4128F14C}" type="presParOf" srcId="{AAABB6AA-5CBD-4852-8B3C-30D7EEBB2B2B}" destId="{902E82B1-0187-4DB7-8D90-DD3C487D5D14}" srcOrd="3" destOrd="0" presId="urn:microsoft.com/office/officeart/2005/8/layout/orgChart1"/>
    <dgm:cxn modelId="{B6052CFA-E249-464E-962B-A9721A25D4D7}" type="presParOf" srcId="{902E82B1-0187-4DB7-8D90-DD3C487D5D14}" destId="{4557AA82-C7A3-460E-BA95-5431DBCC7AE6}" srcOrd="0" destOrd="0" presId="urn:microsoft.com/office/officeart/2005/8/layout/orgChart1"/>
    <dgm:cxn modelId="{197C87DB-DC12-46B4-99AA-ADBC297F67DF}" type="presParOf" srcId="{4557AA82-C7A3-460E-BA95-5431DBCC7AE6}" destId="{143E5CAC-C2A2-4664-9618-396B3DBDFF93}" srcOrd="0" destOrd="0" presId="urn:microsoft.com/office/officeart/2005/8/layout/orgChart1"/>
    <dgm:cxn modelId="{B2A3AF3D-20D0-4AAE-92F4-8FD80B93C077}" type="presParOf" srcId="{4557AA82-C7A3-460E-BA95-5431DBCC7AE6}" destId="{65DDDA40-D634-401E-98D5-B531B0B61953}" srcOrd="1" destOrd="0" presId="urn:microsoft.com/office/officeart/2005/8/layout/orgChart1"/>
    <dgm:cxn modelId="{E41264FC-2C53-42D7-805F-85E33D69C609}" type="presParOf" srcId="{902E82B1-0187-4DB7-8D90-DD3C487D5D14}" destId="{2837D15B-8125-4DB3-88F6-B9A0A58F48DE}" srcOrd="1" destOrd="0" presId="urn:microsoft.com/office/officeart/2005/8/layout/orgChart1"/>
    <dgm:cxn modelId="{82654299-99FD-4B69-A443-142DAC7FCB43}" type="presParOf" srcId="{902E82B1-0187-4DB7-8D90-DD3C487D5D14}" destId="{B90FB2D7-55DB-49BB-BBE5-468A9AFD7149}" srcOrd="2" destOrd="0" presId="urn:microsoft.com/office/officeart/2005/8/layout/orgChart1"/>
    <dgm:cxn modelId="{E7498E6C-3E74-498C-A386-E3CDFDA828C0}" type="presParOf" srcId="{AAABB6AA-5CBD-4852-8B3C-30D7EEBB2B2B}" destId="{AD2BB2F2-335F-4AE1-B979-F1349305879D}" srcOrd="4" destOrd="0" presId="urn:microsoft.com/office/officeart/2005/8/layout/orgChart1"/>
    <dgm:cxn modelId="{DB0B0FD4-13A8-4851-8E2C-73A9C8105D30}" type="presParOf" srcId="{AAABB6AA-5CBD-4852-8B3C-30D7EEBB2B2B}" destId="{5350988A-A8A0-4F99-9EA0-6F5E8B63C476}" srcOrd="5" destOrd="0" presId="urn:microsoft.com/office/officeart/2005/8/layout/orgChart1"/>
    <dgm:cxn modelId="{005B8AF1-232D-43A1-B659-05ADBEBA4B0F}" type="presParOf" srcId="{5350988A-A8A0-4F99-9EA0-6F5E8B63C476}" destId="{49330D2E-5A69-40FE-BE14-61DCA05CDC3C}" srcOrd="0" destOrd="0" presId="urn:microsoft.com/office/officeart/2005/8/layout/orgChart1"/>
    <dgm:cxn modelId="{D7A9DDFA-3DC4-41A7-A54A-CE2D85DD44D5}" type="presParOf" srcId="{49330D2E-5A69-40FE-BE14-61DCA05CDC3C}" destId="{A7D14013-8B5E-4CB7-97E9-9B5CDF55EB81}" srcOrd="0" destOrd="0" presId="urn:microsoft.com/office/officeart/2005/8/layout/orgChart1"/>
    <dgm:cxn modelId="{7EC00B01-C656-492C-BE7B-802839343182}" type="presParOf" srcId="{49330D2E-5A69-40FE-BE14-61DCA05CDC3C}" destId="{CD18070C-2D59-4E01-8985-EE48AF35D15B}" srcOrd="1" destOrd="0" presId="urn:microsoft.com/office/officeart/2005/8/layout/orgChart1"/>
    <dgm:cxn modelId="{E2C19C93-B175-42A3-AB8A-E8AB31E2D33D}" type="presParOf" srcId="{5350988A-A8A0-4F99-9EA0-6F5E8B63C476}" destId="{72529FDB-DD8C-4754-987D-1AE9457B0EF0}" srcOrd="1" destOrd="0" presId="urn:microsoft.com/office/officeart/2005/8/layout/orgChart1"/>
    <dgm:cxn modelId="{B2DEB05F-3E78-4D7D-BAB6-2137F14D8979}" type="presParOf" srcId="{5350988A-A8A0-4F99-9EA0-6F5E8B63C476}" destId="{94C0544A-56CA-456D-99B6-4A69E68CE1CC}" srcOrd="2" destOrd="0" presId="urn:microsoft.com/office/officeart/2005/8/layout/orgChart1"/>
    <dgm:cxn modelId="{E249E44F-74C8-4BAE-8BE8-BE955B36128A}" type="presParOf" srcId="{AAABB6AA-5CBD-4852-8B3C-30D7EEBB2B2B}" destId="{D657429D-18BF-4946-974B-D52E452F70B4}" srcOrd="6" destOrd="0" presId="urn:microsoft.com/office/officeart/2005/8/layout/orgChart1"/>
    <dgm:cxn modelId="{86F1CE19-B98F-4A4B-AACD-8CFEA11FB9DD}" type="presParOf" srcId="{AAABB6AA-5CBD-4852-8B3C-30D7EEBB2B2B}" destId="{7CF2DB49-4A16-4A8C-A4CA-B01D98745F08}" srcOrd="7" destOrd="0" presId="urn:microsoft.com/office/officeart/2005/8/layout/orgChart1"/>
    <dgm:cxn modelId="{02479B0E-1C27-4C06-A9A4-E3437054296B}" type="presParOf" srcId="{7CF2DB49-4A16-4A8C-A4CA-B01D98745F08}" destId="{6936CC11-9B6A-4560-99CF-A705F2B7A019}" srcOrd="0" destOrd="0" presId="urn:microsoft.com/office/officeart/2005/8/layout/orgChart1"/>
    <dgm:cxn modelId="{B86BFA25-F3EE-4674-9319-C144F6BBE028}" type="presParOf" srcId="{6936CC11-9B6A-4560-99CF-A705F2B7A019}" destId="{858C9138-5E3C-4AC9-BFCB-5C6447F8A825}" srcOrd="0" destOrd="0" presId="urn:microsoft.com/office/officeart/2005/8/layout/orgChart1"/>
    <dgm:cxn modelId="{C49F303C-D0AB-4876-B201-0A5E2927751E}" type="presParOf" srcId="{6936CC11-9B6A-4560-99CF-A705F2B7A019}" destId="{36A012BE-CC80-4DF1-8F8B-FF97BED8747A}" srcOrd="1" destOrd="0" presId="urn:microsoft.com/office/officeart/2005/8/layout/orgChart1"/>
    <dgm:cxn modelId="{F72A631C-CAE2-4CA5-828B-0813F98354B2}" type="presParOf" srcId="{7CF2DB49-4A16-4A8C-A4CA-B01D98745F08}" destId="{5CBA4CD8-BB75-40AD-B215-8684BED1B997}" srcOrd="1" destOrd="0" presId="urn:microsoft.com/office/officeart/2005/8/layout/orgChart1"/>
    <dgm:cxn modelId="{E14560FF-2EF5-476D-86F5-D0066F6336AE}" type="presParOf" srcId="{7CF2DB49-4A16-4A8C-A4CA-B01D98745F08}" destId="{94F8253A-EA91-4BA4-9A2D-44DFDD538F54}" srcOrd="2" destOrd="0" presId="urn:microsoft.com/office/officeart/2005/8/layout/orgChart1"/>
    <dgm:cxn modelId="{A78F355C-5718-4FF8-B42D-FDAEEFAB6F0D}" type="presParOf" srcId="{177DB882-5F5D-4BEA-B041-52DF4F4948C4}" destId="{E26C8516-A5AE-4832-9FC6-E04935E51D8A}" srcOrd="2" destOrd="0" presId="urn:microsoft.com/office/officeart/2005/8/layout/orgChart1"/>
    <dgm:cxn modelId="{07135D0B-CB96-41FF-8E3C-5FF51994CF55}" type="presParOf" srcId="{97470FCD-DEE2-40C8-B1E2-C392CB4F64FC}" destId="{29295E89-DB67-4515-9AD6-597B94D9350F}" srcOrd="1" destOrd="0" presId="urn:microsoft.com/office/officeart/2005/8/layout/orgChart1"/>
    <dgm:cxn modelId="{9F30B1DB-331C-4F32-8399-C019D7352A87}" type="presParOf" srcId="{29295E89-DB67-4515-9AD6-597B94D9350F}" destId="{51F74682-D17B-48A3-8A9D-82F3D4E05230}" srcOrd="0" destOrd="0" presId="urn:microsoft.com/office/officeart/2005/8/layout/orgChart1"/>
    <dgm:cxn modelId="{C4B26100-F730-4A62-A8FC-75E9764CD61A}" type="presParOf" srcId="{51F74682-D17B-48A3-8A9D-82F3D4E05230}" destId="{3FC31C99-C6F9-4912-92AE-7FCE89689AC3}" srcOrd="0" destOrd="0" presId="urn:microsoft.com/office/officeart/2005/8/layout/orgChart1"/>
    <dgm:cxn modelId="{B51B8609-EEBC-4393-B112-1BE3603D48A6}" type="presParOf" srcId="{51F74682-D17B-48A3-8A9D-82F3D4E05230}" destId="{2DFCA51F-24D6-4B27-AF6A-1E517F72B0FB}" srcOrd="1" destOrd="0" presId="urn:microsoft.com/office/officeart/2005/8/layout/orgChart1"/>
    <dgm:cxn modelId="{AC5756A8-54EA-406F-84F7-2CAFA5490A10}" type="presParOf" srcId="{29295E89-DB67-4515-9AD6-597B94D9350F}" destId="{CEB64990-14EB-4078-A12E-C8D3C94A2297}" srcOrd="1" destOrd="0" presId="urn:microsoft.com/office/officeart/2005/8/layout/orgChart1"/>
    <dgm:cxn modelId="{3203E4D3-FABD-4DBC-A374-476814F665B6}" type="presParOf" srcId="{29295E89-DB67-4515-9AD6-597B94D9350F}" destId="{038780F6-735F-42AC-8229-903ACE3E2326}" srcOrd="2" destOrd="0" presId="urn:microsoft.com/office/officeart/2005/8/layout/orgChart1"/>
    <dgm:cxn modelId="{3C401462-DA51-4290-A00C-0D41AF9CD11A}" type="presParOf" srcId="{97470FCD-DEE2-40C8-B1E2-C392CB4F64FC}" destId="{B3B7657B-2D57-47DB-A102-F94849F695B8}" srcOrd="2" destOrd="0" presId="urn:microsoft.com/office/officeart/2005/8/layout/orgChart1"/>
    <dgm:cxn modelId="{CE3FAB4F-C125-4534-8F5D-48156D331A19}" type="presParOf" srcId="{B3B7657B-2D57-47DB-A102-F94849F695B8}" destId="{1FE94F81-AB34-4F07-85B6-EEBAE0D7A2BA}" srcOrd="0" destOrd="0" presId="urn:microsoft.com/office/officeart/2005/8/layout/orgChart1"/>
    <dgm:cxn modelId="{3040AF19-DC61-4F47-98EA-054D3AEBED99}" type="presParOf" srcId="{1FE94F81-AB34-4F07-85B6-EEBAE0D7A2BA}" destId="{135C7741-425B-4AEB-BB6F-A86B1D8C00BF}" srcOrd="0" destOrd="0" presId="urn:microsoft.com/office/officeart/2005/8/layout/orgChart1"/>
    <dgm:cxn modelId="{620EB0B0-AB08-4048-B596-9B3897290709}" type="presParOf" srcId="{1FE94F81-AB34-4F07-85B6-EEBAE0D7A2BA}" destId="{562215EE-51E0-4966-892D-628CEB8E5E94}" srcOrd="1" destOrd="0" presId="urn:microsoft.com/office/officeart/2005/8/layout/orgChart1"/>
    <dgm:cxn modelId="{14AB1859-DFA6-4F55-8E7E-A83893B103DB}" type="presParOf" srcId="{B3B7657B-2D57-47DB-A102-F94849F695B8}" destId="{1093DBD2-0B61-4BA8-8B22-E6A2D5AF0119}" srcOrd="1" destOrd="0" presId="urn:microsoft.com/office/officeart/2005/8/layout/orgChart1"/>
    <dgm:cxn modelId="{2E363650-E093-4361-BEED-C8F983C71800}" type="presParOf" srcId="{B3B7657B-2D57-47DB-A102-F94849F695B8}" destId="{67AE5772-A729-44F9-AB81-B5E4B17BD0D5}" srcOrd="2" destOrd="0" presId="urn:microsoft.com/office/officeart/2005/8/layout/orgChart1"/>
    <dgm:cxn modelId="{F1453911-4E2C-473B-9F3E-E4029E184221}" type="presParOf" srcId="{97470FCD-DEE2-40C8-B1E2-C392CB4F64FC}" destId="{AB4448DD-2E01-407E-A71C-3B9236D3AC01}" srcOrd="3" destOrd="0" presId="urn:microsoft.com/office/officeart/2005/8/layout/orgChart1"/>
    <dgm:cxn modelId="{4E170E58-0A76-499A-89A0-99A45F604458}" type="presParOf" srcId="{AB4448DD-2E01-407E-A71C-3B9236D3AC01}" destId="{A3E57809-D24B-49BC-AA66-C61B3241699B}" srcOrd="0" destOrd="0" presId="urn:microsoft.com/office/officeart/2005/8/layout/orgChart1"/>
    <dgm:cxn modelId="{7D18BCBE-6F65-4232-9E22-62DD66F7D9CD}" type="presParOf" srcId="{A3E57809-D24B-49BC-AA66-C61B3241699B}" destId="{78E845E7-B61B-45CC-9DB9-978642415F46}" srcOrd="0" destOrd="0" presId="urn:microsoft.com/office/officeart/2005/8/layout/orgChart1"/>
    <dgm:cxn modelId="{E7FF40E7-D5C0-408F-B2DB-0532C5412438}" type="presParOf" srcId="{A3E57809-D24B-49BC-AA66-C61B3241699B}" destId="{1B8CC0DB-3241-405B-9BDA-3CA340455958}" srcOrd="1" destOrd="0" presId="urn:microsoft.com/office/officeart/2005/8/layout/orgChart1"/>
    <dgm:cxn modelId="{6C33C8EC-61BB-489B-9F4B-5A8E026F4AA9}" type="presParOf" srcId="{AB4448DD-2E01-407E-A71C-3B9236D3AC01}" destId="{CE89DFD3-37AF-4A39-839B-5C6BD558B080}" srcOrd="1" destOrd="0" presId="urn:microsoft.com/office/officeart/2005/8/layout/orgChart1"/>
    <dgm:cxn modelId="{1B687A6E-D3D5-4709-860D-09BF0C3A00DF}" type="presParOf" srcId="{AB4448DD-2E01-407E-A71C-3B9236D3AC01}" destId="{CB7C2648-8677-4F55-A32B-C372E4454DC0}" srcOrd="2" destOrd="0" presId="urn:microsoft.com/office/officeart/2005/8/layout/orgChart1"/>
  </dgm:cxnLst>
  <dgm:bg>
    <a:solidFill>
      <a:schemeClr val="bg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60CD32-AAAB-436E-9E0A-32D2A98B38D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B6458FB9-67A1-4EF0-A669-9668C0E4D446}">
      <dgm:prSet phldrT="[نص]"/>
      <dgm:spPr>
        <a:xfrm>
          <a:off x="3154453" y="686053"/>
          <a:ext cx="2606492" cy="1303246"/>
        </a:xfrm>
        <a:solidFill>
          <a:srgbClr val="C0504D"/>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المدير العام</a:t>
          </a:r>
          <a:endParaRPr lang="ar-SA" dirty="0">
            <a:solidFill>
              <a:sysClr val="window" lastClr="FFFFFF"/>
            </a:solidFill>
            <a:latin typeface="Calibri"/>
            <a:ea typeface="+mn-ea"/>
            <a:cs typeface="Arial"/>
          </a:endParaRPr>
        </a:p>
      </dgm:t>
    </dgm:pt>
    <dgm:pt modelId="{5484C8E2-1CAE-4391-94A2-F473A2AFE8EF}" type="parTrans" cxnId="{392F1DF6-857E-4116-837F-63169B349E86}">
      <dgm:prSet/>
      <dgm:spPr/>
      <dgm:t>
        <a:bodyPr/>
        <a:lstStyle/>
        <a:p>
          <a:pPr rtl="1"/>
          <a:endParaRPr lang="ar-SA"/>
        </a:p>
      </dgm:t>
    </dgm:pt>
    <dgm:pt modelId="{494029A6-2F20-4C32-867B-42B65AA4BC32}" type="sibTrans" cxnId="{392F1DF6-857E-4116-837F-63169B349E86}">
      <dgm:prSet/>
      <dgm:spPr/>
      <dgm:t>
        <a:bodyPr/>
        <a:lstStyle/>
        <a:p>
          <a:pPr rtl="1"/>
          <a:endParaRPr lang="ar-SA"/>
        </a:p>
      </dgm:t>
    </dgm:pt>
    <dgm:pt modelId="{39791041-87A5-4F24-8668-3BDEC4BBBDCE}">
      <dgm:prSet phldrT="[نص]"/>
      <dgm:spPr>
        <a:xfrm>
          <a:off x="598" y="2536663"/>
          <a:ext cx="2606492" cy="1303246"/>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منطقة أوروبا</a:t>
          </a:r>
          <a:endParaRPr lang="ar-SA" dirty="0">
            <a:solidFill>
              <a:sysClr val="window" lastClr="FFFFFF"/>
            </a:solidFill>
            <a:latin typeface="Calibri"/>
            <a:ea typeface="+mn-ea"/>
            <a:cs typeface="Arial"/>
          </a:endParaRPr>
        </a:p>
      </dgm:t>
    </dgm:pt>
    <dgm:pt modelId="{22CB3014-190A-4EE5-A02A-594FD18C0905}" type="parTrans" cxnId="{8BB4B8E8-3923-4F57-8906-FC985E788BB0}">
      <dgm:prSet/>
      <dgm:spPr>
        <a:xfrm>
          <a:off x="1303844" y="1989299"/>
          <a:ext cx="3153855" cy="547363"/>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7A93F9AB-36B3-41C1-8695-4AF618D16892}" type="sibTrans" cxnId="{8BB4B8E8-3923-4F57-8906-FC985E788BB0}">
      <dgm:prSet/>
      <dgm:spPr/>
      <dgm:t>
        <a:bodyPr/>
        <a:lstStyle/>
        <a:p>
          <a:pPr rtl="1"/>
          <a:endParaRPr lang="ar-SA"/>
        </a:p>
      </dgm:t>
    </dgm:pt>
    <dgm:pt modelId="{EE0C9638-FE4B-4B76-9BC2-B12E0C53AA91}">
      <dgm:prSet phldrT="[نص]"/>
      <dgm:spPr>
        <a:xfrm>
          <a:off x="3154453" y="2536663"/>
          <a:ext cx="2606492" cy="1303246"/>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منطقة أفريقيا</a:t>
          </a:r>
          <a:endParaRPr lang="ar-SA" dirty="0">
            <a:solidFill>
              <a:sysClr val="window" lastClr="FFFFFF"/>
            </a:solidFill>
            <a:latin typeface="Calibri"/>
            <a:ea typeface="+mn-ea"/>
            <a:cs typeface="Arial"/>
          </a:endParaRPr>
        </a:p>
      </dgm:t>
    </dgm:pt>
    <dgm:pt modelId="{9625D271-C856-40F5-A4F4-BAC315ADCF37}" type="parTrans" cxnId="{B8BC172C-1D84-4BCE-827D-A97B1902CF15}">
      <dgm:prSet/>
      <dgm:spPr>
        <a:xfrm>
          <a:off x="4411980" y="1989299"/>
          <a:ext cx="91440" cy="547363"/>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73B4647C-86CD-400F-8DFA-2235FC4A5949}" type="sibTrans" cxnId="{B8BC172C-1D84-4BCE-827D-A97B1902CF15}">
      <dgm:prSet/>
      <dgm:spPr/>
      <dgm:t>
        <a:bodyPr/>
        <a:lstStyle/>
        <a:p>
          <a:pPr rtl="1"/>
          <a:endParaRPr lang="ar-SA"/>
        </a:p>
      </dgm:t>
    </dgm:pt>
    <dgm:pt modelId="{4D23102A-378B-422C-9E58-45AC151D471D}">
      <dgm:prSet phldrT="[نص]"/>
      <dgm:spPr>
        <a:xfrm>
          <a:off x="6308309" y="2536663"/>
          <a:ext cx="2606492" cy="1303246"/>
        </a:xfrm>
        <a:solidFill>
          <a:srgbClr val="F79646">
            <a:lumMod val="75000"/>
          </a:srgbClr>
        </a:solidFill>
        <a:ln w="25400" cap="flat" cmpd="sng" algn="ctr">
          <a:solidFill>
            <a:sysClr val="window" lastClr="FFFFFF">
              <a:hueOff val="0"/>
              <a:satOff val="0"/>
              <a:lumOff val="0"/>
              <a:alphaOff val="0"/>
            </a:sysClr>
          </a:solidFill>
          <a:prstDash val="solid"/>
        </a:ln>
        <a:effectLst/>
      </dgm:spPr>
      <dgm:t>
        <a:bodyPr/>
        <a:lstStyle/>
        <a:p>
          <a:pPr rtl="1"/>
          <a:r>
            <a:rPr lang="ar-SA" dirty="0" smtClean="0">
              <a:solidFill>
                <a:sysClr val="window" lastClr="FFFFFF"/>
              </a:solidFill>
              <a:latin typeface="Calibri"/>
              <a:ea typeface="+mn-ea"/>
              <a:cs typeface="Arial"/>
            </a:rPr>
            <a:t>مدير منطقة آسيا</a:t>
          </a:r>
          <a:endParaRPr lang="ar-SA" dirty="0">
            <a:solidFill>
              <a:sysClr val="window" lastClr="FFFFFF"/>
            </a:solidFill>
            <a:latin typeface="Calibri"/>
            <a:ea typeface="+mn-ea"/>
            <a:cs typeface="Arial"/>
          </a:endParaRPr>
        </a:p>
      </dgm:t>
    </dgm:pt>
    <dgm:pt modelId="{07A1FB68-2273-4622-A4AC-EF66CC9EF46E}" type="parTrans" cxnId="{804A7C33-2175-462E-AA6F-2B6829E38438}">
      <dgm:prSet/>
      <dgm:spPr>
        <a:xfrm>
          <a:off x="4457699" y="1989299"/>
          <a:ext cx="3153855" cy="547363"/>
        </a:xfrm>
        <a:noFill/>
        <a:ln w="25400" cap="flat" cmpd="sng" algn="ctr">
          <a:solidFill>
            <a:srgbClr val="4F81BD">
              <a:shade val="60000"/>
              <a:hueOff val="0"/>
              <a:satOff val="0"/>
              <a:lumOff val="0"/>
              <a:alphaOff val="0"/>
            </a:srgbClr>
          </a:solidFill>
          <a:prstDash val="solid"/>
        </a:ln>
        <a:effectLst/>
      </dgm:spPr>
      <dgm:t>
        <a:bodyPr/>
        <a:lstStyle/>
        <a:p>
          <a:pPr rtl="1"/>
          <a:endParaRPr lang="ar-SA"/>
        </a:p>
      </dgm:t>
    </dgm:pt>
    <dgm:pt modelId="{54598372-9C51-45D7-9053-D62E54387077}" type="sibTrans" cxnId="{804A7C33-2175-462E-AA6F-2B6829E38438}">
      <dgm:prSet/>
      <dgm:spPr/>
      <dgm:t>
        <a:bodyPr/>
        <a:lstStyle/>
        <a:p>
          <a:pPr rtl="1"/>
          <a:endParaRPr lang="ar-SA"/>
        </a:p>
      </dgm:t>
    </dgm:pt>
    <dgm:pt modelId="{CDFAC18C-6A52-40F6-8880-DD3E9E066511}" type="pres">
      <dgm:prSet presAssocID="{5460CD32-AAAB-436E-9E0A-32D2A98B38D2}" presName="hierChild1" presStyleCnt="0">
        <dgm:presLayoutVars>
          <dgm:orgChart val="1"/>
          <dgm:chPref val="1"/>
          <dgm:dir/>
          <dgm:animOne val="branch"/>
          <dgm:animLvl val="lvl"/>
          <dgm:resizeHandles/>
        </dgm:presLayoutVars>
      </dgm:prSet>
      <dgm:spPr/>
      <dgm:t>
        <a:bodyPr/>
        <a:lstStyle/>
        <a:p>
          <a:pPr rtl="1"/>
          <a:endParaRPr lang="ar-SA"/>
        </a:p>
      </dgm:t>
    </dgm:pt>
    <dgm:pt modelId="{292F7C85-6E0B-4FA5-AC31-5271CA2173D7}" type="pres">
      <dgm:prSet presAssocID="{B6458FB9-67A1-4EF0-A669-9668C0E4D446}" presName="hierRoot1" presStyleCnt="0">
        <dgm:presLayoutVars>
          <dgm:hierBranch val="init"/>
        </dgm:presLayoutVars>
      </dgm:prSet>
      <dgm:spPr/>
    </dgm:pt>
    <dgm:pt modelId="{07C50A8E-21A9-4C7F-9D83-35D239D3BF4B}" type="pres">
      <dgm:prSet presAssocID="{B6458FB9-67A1-4EF0-A669-9668C0E4D446}" presName="rootComposite1" presStyleCnt="0"/>
      <dgm:spPr/>
    </dgm:pt>
    <dgm:pt modelId="{489283BC-49D8-4FFF-96CE-19F75027B928}" type="pres">
      <dgm:prSet presAssocID="{B6458FB9-67A1-4EF0-A669-9668C0E4D446}" presName="rootText1" presStyleLbl="node0" presStyleIdx="0" presStyleCnt="1">
        <dgm:presLayoutVars>
          <dgm:chPref val="3"/>
        </dgm:presLayoutVars>
      </dgm:prSet>
      <dgm:spPr>
        <a:prstGeom prst="rect">
          <a:avLst/>
        </a:prstGeom>
      </dgm:spPr>
      <dgm:t>
        <a:bodyPr/>
        <a:lstStyle/>
        <a:p>
          <a:pPr rtl="1"/>
          <a:endParaRPr lang="ar-SA"/>
        </a:p>
      </dgm:t>
    </dgm:pt>
    <dgm:pt modelId="{CD4529D1-BE2F-4665-8740-A2539A3A5A74}" type="pres">
      <dgm:prSet presAssocID="{B6458FB9-67A1-4EF0-A669-9668C0E4D446}" presName="rootConnector1" presStyleLbl="node1" presStyleIdx="0" presStyleCnt="0"/>
      <dgm:spPr/>
      <dgm:t>
        <a:bodyPr/>
        <a:lstStyle/>
        <a:p>
          <a:pPr rtl="1"/>
          <a:endParaRPr lang="ar-SA"/>
        </a:p>
      </dgm:t>
    </dgm:pt>
    <dgm:pt modelId="{78528BDF-3F21-4200-B3C2-7445CA56A90E}" type="pres">
      <dgm:prSet presAssocID="{B6458FB9-67A1-4EF0-A669-9668C0E4D446}" presName="hierChild2" presStyleCnt="0"/>
      <dgm:spPr/>
    </dgm:pt>
    <dgm:pt modelId="{C96C0051-9263-44A4-B32F-B61066885E13}" type="pres">
      <dgm:prSet presAssocID="{22CB3014-190A-4EE5-A02A-594FD18C0905}" presName="Name37" presStyleLbl="parChTrans1D2" presStyleIdx="0" presStyleCnt="3"/>
      <dgm:spPr>
        <a:custGeom>
          <a:avLst/>
          <a:gdLst/>
          <a:ahLst/>
          <a:cxnLst/>
          <a:rect l="0" t="0" r="0" b="0"/>
          <a:pathLst>
            <a:path>
              <a:moveTo>
                <a:pt x="3153855" y="0"/>
              </a:moveTo>
              <a:lnTo>
                <a:pt x="3153855" y="273681"/>
              </a:lnTo>
              <a:lnTo>
                <a:pt x="0" y="273681"/>
              </a:lnTo>
              <a:lnTo>
                <a:pt x="0" y="547363"/>
              </a:lnTo>
            </a:path>
          </a:pathLst>
        </a:custGeom>
      </dgm:spPr>
      <dgm:t>
        <a:bodyPr/>
        <a:lstStyle/>
        <a:p>
          <a:pPr rtl="1"/>
          <a:endParaRPr lang="ar-SA"/>
        </a:p>
      </dgm:t>
    </dgm:pt>
    <dgm:pt modelId="{F31F3EBE-362E-4224-8CA6-16E1F09FB2D1}" type="pres">
      <dgm:prSet presAssocID="{39791041-87A5-4F24-8668-3BDEC4BBBDCE}" presName="hierRoot2" presStyleCnt="0">
        <dgm:presLayoutVars>
          <dgm:hierBranch val="init"/>
        </dgm:presLayoutVars>
      </dgm:prSet>
      <dgm:spPr/>
    </dgm:pt>
    <dgm:pt modelId="{F3F96700-5BBB-4C0E-8FAF-ADA7D4284245}" type="pres">
      <dgm:prSet presAssocID="{39791041-87A5-4F24-8668-3BDEC4BBBDCE}" presName="rootComposite" presStyleCnt="0"/>
      <dgm:spPr/>
    </dgm:pt>
    <dgm:pt modelId="{0C225C95-7BCF-4321-936B-D36FCBAFB9D2}" type="pres">
      <dgm:prSet presAssocID="{39791041-87A5-4F24-8668-3BDEC4BBBDCE}" presName="rootText" presStyleLbl="node2" presStyleIdx="0" presStyleCnt="3">
        <dgm:presLayoutVars>
          <dgm:chPref val="3"/>
        </dgm:presLayoutVars>
      </dgm:prSet>
      <dgm:spPr>
        <a:prstGeom prst="rect">
          <a:avLst/>
        </a:prstGeom>
      </dgm:spPr>
      <dgm:t>
        <a:bodyPr/>
        <a:lstStyle/>
        <a:p>
          <a:pPr rtl="1"/>
          <a:endParaRPr lang="ar-SA"/>
        </a:p>
      </dgm:t>
    </dgm:pt>
    <dgm:pt modelId="{8AA1D143-8F16-407E-87E7-CB28CA8C5118}" type="pres">
      <dgm:prSet presAssocID="{39791041-87A5-4F24-8668-3BDEC4BBBDCE}" presName="rootConnector" presStyleLbl="node2" presStyleIdx="0" presStyleCnt="3"/>
      <dgm:spPr/>
      <dgm:t>
        <a:bodyPr/>
        <a:lstStyle/>
        <a:p>
          <a:pPr rtl="1"/>
          <a:endParaRPr lang="ar-SA"/>
        </a:p>
      </dgm:t>
    </dgm:pt>
    <dgm:pt modelId="{C18A3268-DC67-41E5-BDEF-D943618219D2}" type="pres">
      <dgm:prSet presAssocID="{39791041-87A5-4F24-8668-3BDEC4BBBDCE}" presName="hierChild4" presStyleCnt="0"/>
      <dgm:spPr/>
    </dgm:pt>
    <dgm:pt modelId="{E9159AFC-AADF-428B-9A44-D9F7D130B627}" type="pres">
      <dgm:prSet presAssocID="{39791041-87A5-4F24-8668-3BDEC4BBBDCE}" presName="hierChild5" presStyleCnt="0"/>
      <dgm:spPr/>
    </dgm:pt>
    <dgm:pt modelId="{ECFDA61C-C39C-4FE9-BDBB-025D476050FF}" type="pres">
      <dgm:prSet presAssocID="{9625D271-C856-40F5-A4F4-BAC315ADCF37}" presName="Name37" presStyleLbl="parChTrans1D2" presStyleIdx="1" presStyleCnt="3"/>
      <dgm:spPr>
        <a:custGeom>
          <a:avLst/>
          <a:gdLst/>
          <a:ahLst/>
          <a:cxnLst/>
          <a:rect l="0" t="0" r="0" b="0"/>
          <a:pathLst>
            <a:path>
              <a:moveTo>
                <a:pt x="45720" y="0"/>
              </a:moveTo>
              <a:lnTo>
                <a:pt x="45720" y="547363"/>
              </a:lnTo>
            </a:path>
          </a:pathLst>
        </a:custGeom>
      </dgm:spPr>
      <dgm:t>
        <a:bodyPr/>
        <a:lstStyle/>
        <a:p>
          <a:pPr rtl="1"/>
          <a:endParaRPr lang="ar-SA"/>
        </a:p>
      </dgm:t>
    </dgm:pt>
    <dgm:pt modelId="{403B6820-E104-418A-B181-716FE8581BCF}" type="pres">
      <dgm:prSet presAssocID="{EE0C9638-FE4B-4B76-9BC2-B12E0C53AA91}" presName="hierRoot2" presStyleCnt="0">
        <dgm:presLayoutVars>
          <dgm:hierBranch val="init"/>
        </dgm:presLayoutVars>
      </dgm:prSet>
      <dgm:spPr/>
    </dgm:pt>
    <dgm:pt modelId="{39BCA47D-12B5-4BF9-88F2-D78AA3BB5D78}" type="pres">
      <dgm:prSet presAssocID="{EE0C9638-FE4B-4B76-9BC2-B12E0C53AA91}" presName="rootComposite" presStyleCnt="0"/>
      <dgm:spPr/>
    </dgm:pt>
    <dgm:pt modelId="{FCCBE5FA-5832-4C6D-B5ED-3DC0D06DD6F6}" type="pres">
      <dgm:prSet presAssocID="{EE0C9638-FE4B-4B76-9BC2-B12E0C53AA91}" presName="rootText" presStyleLbl="node2" presStyleIdx="1" presStyleCnt="3">
        <dgm:presLayoutVars>
          <dgm:chPref val="3"/>
        </dgm:presLayoutVars>
      </dgm:prSet>
      <dgm:spPr>
        <a:prstGeom prst="rect">
          <a:avLst/>
        </a:prstGeom>
      </dgm:spPr>
      <dgm:t>
        <a:bodyPr/>
        <a:lstStyle/>
        <a:p>
          <a:pPr rtl="1"/>
          <a:endParaRPr lang="ar-SA"/>
        </a:p>
      </dgm:t>
    </dgm:pt>
    <dgm:pt modelId="{845E20A9-9BAF-4AAE-915F-C8621793E879}" type="pres">
      <dgm:prSet presAssocID="{EE0C9638-FE4B-4B76-9BC2-B12E0C53AA91}" presName="rootConnector" presStyleLbl="node2" presStyleIdx="1" presStyleCnt="3"/>
      <dgm:spPr/>
      <dgm:t>
        <a:bodyPr/>
        <a:lstStyle/>
        <a:p>
          <a:pPr rtl="1"/>
          <a:endParaRPr lang="ar-SA"/>
        </a:p>
      </dgm:t>
    </dgm:pt>
    <dgm:pt modelId="{D70A1708-7B64-46D1-A696-051A855A4AB3}" type="pres">
      <dgm:prSet presAssocID="{EE0C9638-FE4B-4B76-9BC2-B12E0C53AA91}" presName="hierChild4" presStyleCnt="0"/>
      <dgm:spPr/>
    </dgm:pt>
    <dgm:pt modelId="{2B3E4B4D-E18B-48FF-B030-0FD81E08E9FC}" type="pres">
      <dgm:prSet presAssocID="{EE0C9638-FE4B-4B76-9BC2-B12E0C53AA91}" presName="hierChild5" presStyleCnt="0"/>
      <dgm:spPr/>
    </dgm:pt>
    <dgm:pt modelId="{997C50C2-AA2F-4F0F-976D-F456D265328F}" type="pres">
      <dgm:prSet presAssocID="{07A1FB68-2273-4622-A4AC-EF66CC9EF46E}" presName="Name37" presStyleLbl="parChTrans1D2" presStyleIdx="2" presStyleCnt="3"/>
      <dgm:spPr>
        <a:custGeom>
          <a:avLst/>
          <a:gdLst/>
          <a:ahLst/>
          <a:cxnLst/>
          <a:rect l="0" t="0" r="0" b="0"/>
          <a:pathLst>
            <a:path>
              <a:moveTo>
                <a:pt x="0" y="0"/>
              </a:moveTo>
              <a:lnTo>
                <a:pt x="0" y="273681"/>
              </a:lnTo>
              <a:lnTo>
                <a:pt x="3153855" y="273681"/>
              </a:lnTo>
              <a:lnTo>
                <a:pt x="3153855" y="547363"/>
              </a:lnTo>
            </a:path>
          </a:pathLst>
        </a:custGeom>
      </dgm:spPr>
      <dgm:t>
        <a:bodyPr/>
        <a:lstStyle/>
        <a:p>
          <a:pPr rtl="1"/>
          <a:endParaRPr lang="ar-SA"/>
        </a:p>
      </dgm:t>
    </dgm:pt>
    <dgm:pt modelId="{190CB005-3934-43E3-93C0-2947D484AB4B}" type="pres">
      <dgm:prSet presAssocID="{4D23102A-378B-422C-9E58-45AC151D471D}" presName="hierRoot2" presStyleCnt="0">
        <dgm:presLayoutVars>
          <dgm:hierBranch val="init"/>
        </dgm:presLayoutVars>
      </dgm:prSet>
      <dgm:spPr/>
    </dgm:pt>
    <dgm:pt modelId="{81F6B6D4-FB99-464C-8C5E-4FE213968025}" type="pres">
      <dgm:prSet presAssocID="{4D23102A-378B-422C-9E58-45AC151D471D}" presName="rootComposite" presStyleCnt="0"/>
      <dgm:spPr/>
    </dgm:pt>
    <dgm:pt modelId="{E2D5A542-3EFC-4223-8FC4-D8FCE191B930}" type="pres">
      <dgm:prSet presAssocID="{4D23102A-378B-422C-9E58-45AC151D471D}" presName="rootText" presStyleLbl="node2" presStyleIdx="2" presStyleCnt="3">
        <dgm:presLayoutVars>
          <dgm:chPref val="3"/>
        </dgm:presLayoutVars>
      </dgm:prSet>
      <dgm:spPr>
        <a:prstGeom prst="rect">
          <a:avLst/>
        </a:prstGeom>
      </dgm:spPr>
      <dgm:t>
        <a:bodyPr/>
        <a:lstStyle/>
        <a:p>
          <a:pPr rtl="1"/>
          <a:endParaRPr lang="ar-SA"/>
        </a:p>
      </dgm:t>
    </dgm:pt>
    <dgm:pt modelId="{61A31D42-E9EB-4AF7-99D5-4ADCE429B203}" type="pres">
      <dgm:prSet presAssocID="{4D23102A-378B-422C-9E58-45AC151D471D}" presName="rootConnector" presStyleLbl="node2" presStyleIdx="2" presStyleCnt="3"/>
      <dgm:spPr/>
      <dgm:t>
        <a:bodyPr/>
        <a:lstStyle/>
        <a:p>
          <a:pPr rtl="1"/>
          <a:endParaRPr lang="ar-SA"/>
        </a:p>
      </dgm:t>
    </dgm:pt>
    <dgm:pt modelId="{BEF1493E-AF54-497A-990F-DB947FA39FB2}" type="pres">
      <dgm:prSet presAssocID="{4D23102A-378B-422C-9E58-45AC151D471D}" presName="hierChild4" presStyleCnt="0"/>
      <dgm:spPr/>
    </dgm:pt>
    <dgm:pt modelId="{F098B3A0-06C1-4108-B44B-ED2F9FC5DEB3}" type="pres">
      <dgm:prSet presAssocID="{4D23102A-378B-422C-9E58-45AC151D471D}" presName="hierChild5" presStyleCnt="0"/>
      <dgm:spPr/>
    </dgm:pt>
    <dgm:pt modelId="{84DB2B10-C1B5-45D6-AD8E-0ACDA13041DF}" type="pres">
      <dgm:prSet presAssocID="{B6458FB9-67A1-4EF0-A669-9668C0E4D446}" presName="hierChild3" presStyleCnt="0"/>
      <dgm:spPr/>
    </dgm:pt>
  </dgm:ptLst>
  <dgm:cxnLst>
    <dgm:cxn modelId="{6B52DF9B-7B6A-470D-89E9-D110644BD88A}" type="presOf" srcId="{B6458FB9-67A1-4EF0-A669-9668C0E4D446}" destId="{489283BC-49D8-4FFF-96CE-19F75027B928}" srcOrd="0" destOrd="0" presId="urn:microsoft.com/office/officeart/2005/8/layout/orgChart1"/>
    <dgm:cxn modelId="{70011925-0657-441D-9F57-955624360067}" type="presOf" srcId="{22CB3014-190A-4EE5-A02A-594FD18C0905}" destId="{C96C0051-9263-44A4-B32F-B61066885E13}" srcOrd="0" destOrd="0" presId="urn:microsoft.com/office/officeart/2005/8/layout/orgChart1"/>
    <dgm:cxn modelId="{7BC29138-7973-4732-B6F9-EF489A5293EE}" type="presOf" srcId="{5460CD32-AAAB-436E-9E0A-32D2A98B38D2}" destId="{CDFAC18C-6A52-40F6-8880-DD3E9E066511}" srcOrd="0" destOrd="0" presId="urn:microsoft.com/office/officeart/2005/8/layout/orgChart1"/>
    <dgm:cxn modelId="{26A0B4B4-6A31-4BBD-8CD6-C5FAB4C25662}" type="presOf" srcId="{39791041-87A5-4F24-8668-3BDEC4BBBDCE}" destId="{8AA1D143-8F16-407E-87E7-CB28CA8C5118}" srcOrd="1" destOrd="0" presId="urn:microsoft.com/office/officeart/2005/8/layout/orgChart1"/>
    <dgm:cxn modelId="{257A9419-66ED-44D3-B104-BC6C89AF7AD3}" type="presOf" srcId="{9625D271-C856-40F5-A4F4-BAC315ADCF37}" destId="{ECFDA61C-C39C-4FE9-BDBB-025D476050FF}" srcOrd="0" destOrd="0" presId="urn:microsoft.com/office/officeart/2005/8/layout/orgChart1"/>
    <dgm:cxn modelId="{884E1678-F7D3-4081-B794-FCFCF1F2A156}" type="presOf" srcId="{4D23102A-378B-422C-9E58-45AC151D471D}" destId="{E2D5A542-3EFC-4223-8FC4-D8FCE191B930}" srcOrd="0" destOrd="0" presId="urn:microsoft.com/office/officeart/2005/8/layout/orgChart1"/>
    <dgm:cxn modelId="{7F412EE0-3AFE-40F0-8AA6-5F605085F235}" type="presOf" srcId="{4D23102A-378B-422C-9E58-45AC151D471D}" destId="{61A31D42-E9EB-4AF7-99D5-4ADCE429B203}" srcOrd="1" destOrd="0" presId="urn:microsoft.com/office/officeart/2005/8/layout/orgChart1"/>
    <dgm:cxn modelId="{804A7C33-2175-462E-AA6F-2B6829E38438}" srcId="{B6458FB9-67A1-4EF0-A669-9668C0E4D446}" destId="{4D23102A-378B-422C-9E58-45AC151D471D}" srcOrd="2" destOrd="0" parTransId="{07A1FB68-2273-4622-A4AC-EF66CC9EF46E}" sibTransId="{54598372-9C51-45D7-9053-D62E54387077}"/>
    <dgm:cxn modelId="{DC0A8ACA-417E-409C-B235-28C062E85865}" type="presOf" srcId="{39791041-87A5-4F24-8668-3BDEC4BBBDCE}" destId="{0C225C95-7BCF-4321-936B-D36FCBAFB9D2}" srcOrd="0" destOrd="0" presId="urn:microsoft.com/office/officeart/2005/8/layout/orgChart1"/>
    <dgm:cxn modelId="{392F1DF6-857E-4116-837F-63169B349E86}" srcId="{5460CD32-AAAB-436E-9E0A-32D2A98B38D2}" destId="{B6458FB9-67A1-4EF0-A669-9668C0E4D446}" srcOrd="0" destOrd="0" parTransId="{5484C8E2-1CAE-4391-94A2-F473A2AFE8EF}" sibTransId="{494029A6-2F20-4C32-867B-42B65AA4BC32}"/>
    <dgm:cxn modelId="{3A094EB7-0B04-434C-BEAE-F9568D584A34}" type="presOf" srcId="{EE0C9638-FE4B-4B76-9BC2-B12E0C53AA91}" destId="{FCCBE5FA-5832-4C6D-B5ED-3DC0D06DD6F6}" srcOrd="0" destOrd="0" presId="urn:microsoft.com/office/officeart/2005/8/layout/orgChart1"/>
    <dgm:cxn modelId="{F8992CD6-17FD-48B2-90CB-BF54DCB5EDB8}" type="presOf" srcId="{EE0C9638-FE4B-4B76-9BC2-B12E0C53AA91}" destId="{845E20A9-9BAF-4AAE-915F-C8621793E879}" srcOrd="1" destOrd="0" presId="urn:microsoft.com/office/officeart/2005/8/layout/orgChart1"/>
    <dgm:cxn modelId="{FE9CB8E6-A95E-4363-BE6F-E69B7E451B2D}" type="presOf" srcId="{B6458FB9-67A1-4EF0-A669-9668C0E4D446}" destId="{CD4529D1-BE2F-4665-8740-A2539A3A5A74}" srcOrd="1" destOrd="0" presId="urn:microsoft.com/office/officeart/2005/8/layout/orgChart1"/>
    <dgm:cxn modelId="{E81B39BA-DAFF-46F2-8512-303A0DDA9DBE}" type="presOf" srcId="{07A1FB68-2273-4622-A4AC-EF66CC9EF46E}" destId="{997C50C2-AA2F-4F0F-976D-F456D265328F}" srcOrd="0" destOrd="0" presId="urn:microsoft.com/office/officeart/2005/8/layout/orgChart1"/>
    <dgm:cxn modelId="{B8BC172C-1D84-4BCE-827D-A97B1902CF15}" srcId="{B6458FB9-67A1-4EF0-A669-9668C0E4D446}" destId="{EE0C9638-FE4B-4B76-9BC2-B12E0C53AA91}" srcOrd="1" destOrd="0" parTransId="{9625D271-C856-40F5-A4F4-BAC315ADCF37}" sibTransId="{73B4647C-86CD-400F-8DFA-2235FC4A5949}"/>
    <dgm:cxn modelId="{8BB4B8E8-3923-4F57-8906-FC985E788BB0}" srcId="{B6458FB9-67A1-4EF0-A669-9668C0E4D446}" destId="{39791041-87A5-4F24-8668-3BDEC4BBBDCE}" srcOrd="0" destOrd="0" parTransId="{22CB3014-190A-4EE5-A02A-594FD18C0905}" sibTransId="{7A93F9AB-36B3-41C1-8695-4AF618D16892}"/>
    <dgm:cxn modelId="{D11191CF-71DA-42A0-BA46-DF93A104A941}" type="presParOf" srcId="{CDFAC18C-6A52-40F6-8880-DD3E9E066511}" destId="{292F7C85-6E0B-4FA5-AC31-5271CA2173D7}" srcOrd="0" destOrd="0" presId="urn:microsoft.com/office/officeart/2005/8/layout/orgChart1"/>
    <dgm:cxn modelId="{70894E8A-D47A-410F-9F31-4BB239CF2C53}" type="presParOf" srcId="{292F7C85-6E0B-4FA5-AC31-5271CA2173D7}" destId="{07C50A8E-21A9-4C7F-9D83-35D239D3BF4B}" srcOrd="0" destOrd="0" presId="urn:microsoft.com/office/officeart/2005/8/layout/orgChart1"/>
    <dgm:cxn modelId="{C825C8E9-2ACC-49CF-A8E6-1AB5ED841DCA}" type="presParOf" srcId="{07C50A8E-21A9-4C7F-9D83-35D239D3BF4B}" destId="{489283BC-49D8-4FFF-96CE-19F75027B928}" srcOrd="0" destOrd="0" presId="urn:microsoft.com/office/officeart/2005/8/layout/orgChart1"/>
    <dgm:cxn modelId="{28AF2D13-727E-44EC-A728-547C79E7CDFA}" type="presParOf" srcId="{07C50A8E-21A9-4C7F-9D83-35D239D3BF4B}" destId="{CD4529D1-BE2F-4665-8740-A2539A3A5A74}" srcOrd="1" destOrd="0" presId="urn:microsoft.com/office/officeart/2005/8/layout/orgChart1"/>
    <dgm:cxn modelId="{401F5B8F-925B-4C61-AA7E-CEC5EE56C659}" type="presParOf" srcId="{292F7C85-6E0B-4FA5-AC31-5271CA2173D7}" destId="{78528BDF-3F21-4200-B3C2-7445CA56A90E}" srcOrd="1" destOrd="0" presId="urn:microsoft.com/office/officeart/2005/8/layout/orgChart1"/>
    <dgm:cxn modelId="{58D64C30-B830-45E5-9345-9BFAA0CE7173}" type="presParOf" srcId="{78528BDF-3F21-4200-B3C2-7445CA56A90E}" destId="{C96C0051-9263-44A4-B32F-B61066885E13}" srcOrd="0" destOrd="0" presId="urn:microsoft.com/office/officeart/2005/8/layout/orgChart1"/>
    <dgm:cxn modelId="{F76B8305-5D20-49A1-AEE5-27C2EFD2459D}" type="presParOf" srcId="{78528BDF-3F21-4200-B3C2-7445CA56A90E}" destId="{F31F3EBE-362E-4224-8CA6-16E1F09FB2D1}" srcOrd="1" destOrd="0" presId="urn:microsoft.com/office/officeart/2005/8/layout/orgChart1"/>
    <dgm:cxn modelId="{8375DEC7-8C20-4A24-9701-D2EC8C934356}" type="presParOf" srcId="{F31F3EBE-362E-4224-8CA6-16E1F09FB2D1}" destId="{F3F96700-5BBB-4C0E-8FAF-ADA7D4284245}" srcOrd="0" destOrd="0" presId="urn:microsoft.com/office/officeart/2005/8/layout/orgChart1"/>
    <dgm:cxn modelId="{8EFFD233-D713-4FE4-A18A-D830135E5F6B}" type="presParOf" srcId="{F3F96700-5BBB-4C0E-8FAF-ADA7D4284245}" destId="{0C225C95-7BCF-4321-936B-D36FCBAFB9D2}" srcOrd="0" destOrd="0" presId="urn:microsoft.com/office/officeart/2005/8/layout/orgChart1"/>
    <dgm:cxn modelId="{054AE7BA-C8F1-49A3-B377-CC58C179D62F}" type="presParOf" srcId="{F3F96700-5BBB-4C0E-8FAF-ADA7D4284245}" destId="{8AA1D143-8F16-407E-87E7-CB28CA8C5118}" srcOrd="1" destOrd="0" presId="urn:microsoft.com/office/officeart/2005/8/layout/orgChart1"/>
    <dgm:cxn modelId="{0DF8009F-EB48-46DC-92A4-0C4DF1C9EEFC}" type="presParOf" srcId="{F31F3EBE-362E-4224-8CA6-16E1F09FB2D1}" destId="{C18A3268-DC67-41E5-BDEF-D943618219D2}" srcOrd="1" destOrd="0" presId="urn:microsoft.com/office/officeart/2005/8/layout/orgChart1"/>
    <dgm:cxn modelId="{8FA271B6-19FD-4696-815D-AF290D905F24}" type="presParOf" srcId="{F31F3EBE-362E-4224-8CA6-16E1F09FB2D1}" destId="{E9159AFC-AADF-428B-9A44-D9F7D130B627}" srcOrd="2" destOrd="0" presId="urn:microsoft.com/office/officeart/2005/8/layout/orgChart1"/>
    <dgm:cxn modelId="{31F1F541-3FFA-440D-8796-7BBA7CA472D5}" type="presParOf" srcId="{78528BDF-3F21-4200-B3C2-7445CA56A90E}" destId="{ECFDA61C-C39C-4FE9-BDBB-025D476050FF}" srcOrd="2" destOrd="0" presId="urn:microsoft.com/office/officeart/2005/8/layout/orgChart1"/>
    <dgm:cxn modelId="{614A9952-4D9D-4CBD-8125-A2EB0324BA03}" type="presParOf" srcId="{78528BDF-3F21-4200-B3C2-7445CA56A90E}" destId="{403B6820-E104-418A-B181-716FE8581BCF}" srcOrd="3" destOrd="0" presId="urn:microsoft.com/office/officeart/2005/8/layout/orgChart1"/>
    <dgm:cxn modelId="{8B5349B2-2E96-4B55-91E8-5F3DD72E31D0}" type="presParOf" srcId="{403B6820-E104-418A-B181-716FE8581BCF}" destId="{39BCA47D-12B5-4BF9-88F2-D78AA3BB5D78}" srcOrd="0" destOrd="0" presId="urn:microsoft.com/office/officeart/2005/8/layout/orgChart1"/>
    <dgm:cxn modelId="{6331956A-EA18-4F1D-9B49-78370FBCA5F3}" type="presParOf" srcId="{39BCA47D-12B5-4BF9-88F2-D78AA3BB5D78}" destId="{FCCBE5FA-5832-4C6D-B5ED-3DC0D06DD6F6}" srcOrd="0" destOrd="0" presId="urn:microsoft.com/office/officeart/2005/8/layout/orgChart1"/>
    <dgm:cxn modelId="{D8E08210-3A5B-49E9-BAEC-5D249524E8A7}" type="presParOf" srcId="{39BCA47D-12B5-4BF9-88F2-D78AA3BB5D78}" destId="{845E20A9-9BAF-4AAE-915F-C8621793E879}" srcOrd="1" destOrd="0" presId="urn:microsoft.com/office/officeart/2005/8/layout/orgChart1"/>
    <dgm:cxn modelId="{3AA994E9-86FA-4D07-8C48-B670BC35BC87}" type="presParOf" srcId="{403B6820-E104-418A-B181-716FE8581BCF}" destId="{D70A1708-7B64-46D1-A696-051A855A4AB3}" srcOrd="1" destOrd="0" presId="urn:microsoft.com/office/officeart/2005/8/layout/orgChart1"/>
    <dgm:cxn modelId="{257CCF61-246C-4D30-9B3A-EBE35E26ED8B}" type="presParOf" srcId="{403B6820-E104-418A-B181-716FE8581BCF}" destId="{2B3E4B4D-E18B-48FF-B030-0FD81E08E9FC}" srcOrd="2" destOrd="0" presId="urn:microsoft.com/office/officeart/2005/8/layout/orgChart1"/>
    <dgm:cxn modelId="{96AA09B0-14B9-46E2-AB5F-D66790DC7F2D}" type="presParOf" srcId="{78528BDF-3F21-4200-B3C2-7445CA56A90E}" destId="{997C50C2-AA2F-4F0F-976D-F456D265328F}" srcOrd="4" destOrd="0" presId="urn:microsoft.com/office/officeart/2005/8/layout/orgChart1"/>
    <dgm:cxn modelId="{1FDE0D45-EB21-4B15-966F-638EEDAA4510}" type="presParOf" srcId="{78528BDF-3F21-4200-B3C2-7445CA56A90E}" destId="{190CB005-3934-43E3-93C0-2947D484AB4B}" srcOrd="5" destOrd="0" presId="urn:microsoft.com/office/officeart/2005/8/layout/orgChart1"/>
    <dgm:cxn modelId="{BFCDAA34-256F-492C-8D24-9668F64DBE68}" type="presParOf" srcId="{190CB005-3934-43E3-93C0-2947D484AB4B}" destId="{81F6B6D4-FB99-464C-8C5E-4FE213968025}" srcOrd="0" destOrd="0" presId="urn:microsoft.com/office/officeart/2005/8/layout/orgChart1"/>
    <dgm:cxn modelId="{B2F312CD-80A6-4812-9AB4-2978430901C0}" type="presParOf" srcId="{81F6B6D4-FB99-464C-8C5E-4FE213968025}" destId="{E2D5A542-3EFC-4223-8FC4-D8FCE191B930}" srcOrd="0" destOrd="0" presId="urn:microsoft.com/office/officeart/2005/8/layout/orgChart1"/>
    <dgm:cxn modelId="{37936585-8E51-45CE-B48D-A8C27BF77939}" type="presParOf" srcId="{81F6B6D4-FB99-464C-8C5E-4FE213968025}" destId="{61A31D42-E9EB-4AF7-99D5-4ADCE429B203}" srcOrd="1" destOrd="0" presId="urn:microsoft.com/office/officeart/2005/8/layout/orgChart1"/>
    <dgm:cxn modelId="{D79F58A5-A9FC-4096-9D1B-4F0EE7739475}" type="presParOf" srcId="{190CB005-3934-43E3-93C0-2947D484AB4B}" destId="{BEF1493E-AF54-497A-990F-DB947FA39FB2}" srcOrd="1" destOrd="0" presId="urn:microsoft.com/office/officeart/2005/8/layout/orgChart1"/>
    <dgm:cxn modelId="{76607619-A815-49DD-B04A-A445A53B41FB}" type="presParOf" srcId="{190CB005-3934-43E3-93C0-2947D484AB4B}" destId="{F098B3A0-06C1-4108-B44B-ED2F9FC5DEB3}" srcOrd="2" destOrd="0" presId="urn:microsoft.com/office/officeart/2005/8/layout/orgChart1"/>
    <dgm:cxn modelId="{09BF2DD8-8158-4E37-B4F7-FEA6B4BA7EC0}" type="presParOf" srcId="{292F7C85-6E0B-4FA5-AC31-5271CA2173D7}" destId="{84DB2B10-C1B5-45D6-AD8E-0ACDA13041DF}" srcOrd="2" destOrd="0" presId="urn:microsoft.com/office/officeart/2005/8/layout/orgChart1"/>
  </dgm:cxnLst>
  <dgm:bg>
    <a:solidFill>
      <a:schemeClr val="bg1">
        <a:lumMod val="95000"/>
      </a:schemeClr>
    </a:solidFill>
  </dgm:bg>
  <dgm:whole>
    <a:ln>
      <a:solidFill>
        <a:schemeClr val="bg2"/>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7429D-18BF-4946-974B-D52E452F70B4}">
      <dsp:nvSpPr>
        <dsp:cNvPr id="0" name=""/>
        <dsp:cNvSpPr/>
      </dsp:nvSpPr>
      <dsp:spPr>
        <a:xfrm>
          <a:off x="4129615" y="1820628"/>
          <a:ext cx="3009290" cy="304650"/>
        </a:xfrm>
        <a:custGeom>
          <a:avLst/>
          <a:gdLst/>
          <a:ahLst/>
          <a:cxnLst/>
          <a:rect l="0" t="0" r="0" b="0"/>
          <a:pathLst>
            <a:path>
              <a:moveTo>
                <a:pt x="0" y="0"/>
              </a:moveTo>
              <a:lnTo>
                <a:pt x="0" y="163524"/>
              </a:lnTo>
              <a:lnTo>
                <a:pt x="3009290" y="163524"/>
              </a:lnTo>
              <a:lnTo>
                <a:pt x="3009290" y="304650"/>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AD2BB2F2-335F-4AE1-B979-F1349305879D}">
      <dsp:nvSpPr>
        <dsp:cNvPr id="0" name=""/>
        <dsp:cNvSpPr/>
      </dsp:nvSpPr>
      <dsp:spPr>
        <a:xfrm>
          <a:off x="4129615" y="1820628"/>
          <a:ext cx="567595" cy="386040"/>
        </a:xfrm>
        <a:custGeom>
          <a:avLst/>
          <a:gdLst/>
          <a:ahLst/>
          <a:cxnLst/>
          <a:rect l="0" t="0" r="0" b="0"/>
          <a:pathLst>
            <a:path>
              <a:moveTo>
                <a:pt x="0" y="0"/>
              </a:moveTo>
              <a:lnTo>
                <a:pt x="0" y="244914"/>
              </a:lnTo>
              <a:lnTo>
                <a:pt x="567595" y="244914"/>
              </a:lnTo>
              <a:lnTo>
                <a:pt x="567595" y="386040"/>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DDFABA7B-5069-43D3-AA19-B368294A59E3}">
      <dsp:nvSpPr>
        <dsp:cNvPr id="0" name=""/>
        <dsp:cNvSpPr/>
      </dsp:nvSpPr>
      <dsp:spPr>
        <a:xfrm>
          <a:off x="2988026" y="1820628"/>
          <a:ext cx="1141588" cy="386040"/>
        </a:xfrm>
        <a:custGeom>
          <a:avLst/>
          <a:gdLst/>
          <a:ahLst/>
          <a:cxnLst/>
          <a:rect l="0" t="0" r="0" b="0"/>
          <a:pathLst>
            <a:path>
              <a:moveTo>
                <a:pt x="1141588" y="0"/>
              </a:moveTo>
              <a:lnTo>
                <a:pt x="1141588" y="244914"/>
              </a:lnTo>
              <a:lnTo>
                <a:pt x="0" y="244914"/>
              </a:lnTo>
              <a:lnTo>
                <a:pt x="0" y="386040"/>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C3BB13D1-BEFC-40A5-8C30-A796D7920A2D}">
      <dsp:nvSpPr>
        <dsp:cNvPr id="0" name=""/>
        <dsp:cNvSpPr/>
      </dsp:nvSpPr>
      <dsp:spPr>
        <a:xfrm>
          <a:off x="1117125" y="1820628"/>
          <a:ext cx="3012489" cy="386040"/>
        </a:xfrm>
        <a:custGeom>
          <a:avLst/>
          <a:gdLst/>
          <a:ahLst/>
          <a:cxnLst/>
          <a:rect l="0" t="0" r="0" b="0"/>
          <a:pathLst>
            <a:path>
              <a:moveTo>
                <a:pt x="3012489" y="0"/>
              </a:moveTo>
              <a:lnTo>
                <a:pt x="3012489" y="244914"/>
              </a:lnTo>
              <a:lnTo>
                <a:pt x="0" y="244914"/>
              </a:lnTo>
              <a:lnTo>
                <a:pt x="0" y="386040"/>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E371ABA-7606-4D4F-9CE2-55B8064EE6B2}">
      <dsp:nvSpPr>
        <dsp:cNvPr id="0" name=""/>
        <dsp:cNvSpPr/>
      </dsp:nvSpPr>
      <dsp:spPr>
        <a:xfrm>
          <a:off x="3457586" y="1148599"/>
          <a:ext cx="1344057" cy="672028"/>
        </a:xfrm>
        <a:prstGeom prst="rect">
          <a:avLst/>
        </a:prstGeom>
        <a:solidFill>
          <a:srgbClr val="C0504D">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المدير العام</a:t>
          </a:r>
          <a:endParaRPr lang="ar-SA" sz="2400" kern="1200" dirty="0">
            <a:solidFill>
              <a:sysClr val="window" lastClr="FFFFFF"/>
            </a:solidFill>
            <a:latin typeface="Calibri"/>
            <a:ea typeface="+mn-ea"/>
            <a:cs typeface="Arial"/>
          </a:endParaRPr>
        </a:p>
      </dsp:txBody>
      <dsp:txXfrm>
        <a:off x="3457586" y="1148599"/>
        <a:ext cx="1344057" cy="672028"/>
      </dsp:txXfrm>
    </dsp:sp>
    <dsp:sp modelId="{296182B8-DB0A-47CF-8C44-1B0C1E72C8B8}">
      <dsp:nvSpPr>
        <dsp:cNvPr id="0" name=""/>
        <dsp:cNvSpPr/>
      </dsp:nvSpPr>
      <dsp:spPr>
        <a:xfrm>
          <a:off x="447234" y="2206668"/>
          <a:ext cx="1339783" cy="672028"/>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المالية</a:t>
          </a:r>
          <a:endParaRPr lang="ar-SA" sz="2400" kern="1200" dirty="0">
            <a:solidFill>
              <a:sysClr val="window" lastClr="FFFFFF"/>
            </a:solidFill>
            <a:latin typeface="Calibri"/>
            <a:ea typeface="+mn-ea"/>
            <a:cs typeface="Arial"/>
          </a:endParaRPr>
        </a:p>
      </dsp:txBody>
      <dsp:txXfrm>
        <a:off x="447234" y="2206668"/>
        <a:ext cx="1339783" cy="672028"/>
      </dsp:txXfrm>
    </dsp:sp>
    <dsp:sp modelId="{143E5CAC-C2A2-4664-9618-396B3DBDFF93}">
      <dsp:nvSpPr>
        <dsp:cNvPr id="0" name=""/>
        <dsp:cNvSpPr/>
      </dsp:nvSpPr>
      <dsp:spPr>
        <a:xfrm>
          <a:off x="2315998" y="2206668"/>
          <a:ext cx="1344057" cy="672028"/>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التموين</a:t>
          </a:r>
          <a:endParaRPr lang="ar-SA" sz="2400" kern="1200" dirty="0">
            <a:solidFill>
              <a:sysClr val="window" lastClr="FFFFFF"/>
            </a:solidFill>
            <a:latin typeface="Calibri"/>
            <a:ea typeface="+mn-ea"/>
            <a:cs typeface="Arial"/>
          </a:endParaRPr>
        </a:p>
      </dsp:txBody>
      <dsp:txXfrm>
        <a:off x="2315998" y="2206668"/>
        <a:ext cx="1344057" cy="672028"/>
      </dsp:txXfrm>
    </dsp:sp>
    <dsp:sp modelId="{A7D14013-8B5E-4CB7-97E9-9B5CDF55EB81}">
      <dsp:nvSpPr>
        <dsp:cNvPr id="0" name=""/>
        <dsp:cNvSpPr/>
      </dsp:nvSpPr>
      <dsp:spPr>
        <a:xfrm>
          <a:off x="4025182" y="2206668"/>
          <a:ext cx="1344057" cy="672028"/>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الإنتاج</a:t>
          </a:r>
          <a:endParaRPr lang="ar-SA" sz="2400" kern="1200" dirty="0">
            <a:solidFill>
              <a:sysClr val="window" lastClr="FFFFFF"/>
            </a:solidFill>
            <a:latin typeface="Calibri"/>
            <a:ea typeface="+mn-ea"/>
            <a:cs typeface="Arial"/>
          </a:endParaRPr>
        </a:p>
      </dsp:txBody>
      <dsp:txXfrm>
        <a:off x="4025182" y="2206668"/>
        <a:ext cx="1344057" cy="672028"/>
      </dsp:txXfrm>
    </dsp:sp>
    <dsp:sp modelId="{858C9138-5E3C-4AC9-BFCB-5C6447F8A825}">
      <dsp:nvSpPr>
        <dsp:cNvPr id="0" name=""/>
        <dsp:cNvSpPr/>
      </dsp:nvSpPr>
      <dsp:spPr>
        <a:xfrm>
          <a:off x="6466877" y="2125278"/>
          <a:ext cx="1344057" cy="672028"/>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التسويق</a:t>
          </a:r>
          <a:endParaRPr lang="ar-SA" sz="2400" kern="1200" dirty="0">
            <a:solidFill>
              <a:sysClr val="window" lastClr="FFFFFF"/>
            </a:solidFill>
            <a:latin typeface="Calibri"/>
            <a:ea typeface="+mn-ea"/>
            <a:cs typeface="Arial"/>
          </a:endParaRPr>
        </a:p>
      </dsp:txBody>
      <dsp:txXfrm>
        <a:off x="6466877" y="2125278"/>
        <a:ext cx="1344057" cy="672028"/>
      </dsp:txXfrm>
    </dsp:sp>
    <dsp:sp modelId="{3FC31C99-C6F9-4912-92AE-7FCE89689AC3}">
      <dsp:nvSpPr>
        <dsp:cNvPr id="0" name=""/>
        <dsp:cNvSpPr/>
      </dsp:nvSpPr>
      <dsp:spPr>
        <a:xfrm>
          <a:off x="800102" y="3366571"/>
          <a:ext cx="1514537" cy="672028"/>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شركة ألمانيا</a:t>
          </a:r>
          <a:endParaRPr lang="ar-SA" sz="2400" kern="1200" dirty="0">
            <a:solidFill>
              <a:sysClr val="window" lastClr="FFFFFF"/>
            </a:solidFill>
            <a:latin typeface="Calibri"/>
            <a:ea typeface="+mn-ea"/>
            <a:cs typeface="Arial"/>
          </a:endParaRPr>
        </a:p>
      </dsp:txBody>
      <dsp:txXfrm>
        <a:off x="800102" y="3366571"/>
        <a:ext cx="1514537" cy="672028"/>
      </dsp:txXfrm>
    </dsp:sp>
    <dsp:sp modelId="{135C7741-425B-4AEB-BB6F-A86B1D8C00BF}">
      <dsp:nvSpPr>
        <dsp:cNvPr id="0" name=""/>
        <dsp:cNvSpPr/>
      </dsp:nvSpPr>
      <dsp:spPr>
        <a:xfrm>
          <a:off x="2800275" y="3366571"/>
          <a:ext cx="1344057" cy="672028"/>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شركة فرنسا</a:t>
          </a:r>
          <a:endParaRPr lang="ar-SA" sz="2400" kern="1200" dirty="0">
            <a:solidFill>
              <a:sysClr val="window" lastClr="FFFFFF"/>
            </a:solidFill>
            <a:latin typeface="Calibri"/>
            <a:ea typeface="+mn-ea"/>
            <a:cs typeface="Arial"/>
          </a:endParaRPr>
        </a:p>
      </dsp:txBody>
      <dsp:txXfrm>
        <a:off x="2800275" y="3366571"/>
        <a:ext cx="1344057" cy="672028"/>
      </dsp:txXfrm>
    </dsp:sp>
    <dsp:sp modelId="{78E845E7-B61B-45CC-9DB9-978642415F46}">
      <dsp:nvSpPr>
        <dsp:cNvPr id="0" name=""/>
        <dsp:cNvSpPr/>
      </dsp:nvSpPr>
      <dsp:spPr>
        <a:xfrm>
          <a:off x="4852772" y="3336524"/>
          <a:ext cx="1425332" cy="702075"/>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ysClr val="window" lastClr="FFFFFF"/>
              </a:solidFill>
              <a:latin typeface="Calibri"/>
              <a:ea typeface="+mn-ea"/>
              <a:cs typeface="Arial"/>
            </a:rPr>
            <a:t>مدير شركة تونس</a:t>
          </a:r>
          <a:endParaRPr lang="ar-SA" sz="2400" kern="1200" dirty="0">
            <a:solidFill>
              <a:sysClr val="window" lastClr="FFFFFF"/>
            </a:solidFill>
            <a:latin typeface="Calibri"/>
            <a:ea typeface="+mn-ea"/>
            <a:cs typeface="Arial"/>
          </a:endParaRPr>
        </a:p>
      </dsp:txBody>
      <dsp:txXfrm>
        <a:off x="4852772" y="3336524"/>
        <a:ext cx="1425332" cy="702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C50C2-AA2F-4F0F-976D-F456D265328F}">
      <dsp:nvSpPr>
        <dsp:cNvPr id="0" name=""/>
        <dsp:cNvSpPr/>
      </dsp:nvSpPr>
      <dsp:spPr>
        <a:xfrm>
          <a:off x="4457699" y="1989299"/>
          <a:ext cx="3153855" cy="547363"/>
        </a:xfrm>
        <a:custGeom>
          <a:avLst/>
          <a:gdLst/>
          <a:ahLst/>
          <a:cxnLst/>
          <a:rect l="0" t="0" r="0" b="0"/>
          <a:pathLst>
            <a:path>
              <a:moveTo>
                <a:pt x="0" y="0"/>
              </a:moveTo>
              <a:lnTo>
                <a:pt x="0" y="273681"/>
              </a:lnTo>
              <a:lnTo>
                <a:pt x="3153855" y="273681"/>
              </a:lnTo>
              <a:lnTo>
                <a:pt x="3153855" y="547363"/>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ECFDA61C-C39C-4FE9-BDBB-025D476050FF}">
      <dsp:nvSpPr>
        <dsp:cNvPr id="0" name=""/>
        <dsp:cNvSpPr/>
      </dsp:nvSpPr>
      <dsp:spPr>
        <a:xfrm>
          <a:off x="4411980" y="1989299"/>
          <a:ext cx="91440" cy="547363"/>
        </a:xfrm>
        <a:custGeom>
          <a:avLst/>
          <a:gdLst/>
          <a:ahLst/>
          <a:cxnLst/>
          <a:rect l="0" t="0" r="0" b="0"/>
          <a:pathLst>
            <a:path>
              <a:moveTo>
                <a:pt x="45720" y="0"/>
              </a:moveTo>
              <a:lnTo>
                <a:pt x="45720" y="547363"/>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C96C0051-9263-44A4-B32F-B61066885E13}">
      <dsp:nvSpPr>
        <dsp:cNvPr id="0" name=""/>
        <dsp:cNvSpPr/>
      </dsp:nvSpPr>
      <dsp:spPr>
        <a:xfrm>
          <a:off x="1303844" y="1989299"/>
          <a:ext cx="3153855" cy="547363"/>
        </a:xfrm>
        <a:custGeom>
          <a:avLst/>
          <a:gdLst/>
          <a:ahLst/>
          <a:cxnLst/>
          <a:rect l="0" t="0" r="0" b="0"/>
          <a:pathLst>
            <a:path>
              <a:moveTo>
                <a:pt x="3153855" y="0"/>
              </a:moveTo>
              <a:lnTo>
                <a:pt x="3153855" y="273681"/>
              </a:lnTo>
              <a:lnTo>
                <a:pt x="0" y="273681"/>
              </a:lnTo>
              <a:lnTo>
                <a:pt x="0" y="547363"/>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489283BC-49D8-4FFF-96CE-19F75027B928}">
      <dsp:nvSpPr>
        <dsp:cNvPr id="0" name=""/>
        <dsp:cNvSpPr/>
      </dsp:nvSpPr>
      <dsp:spPr>
        <a:xfrm>
          <a:off x="3154453" y="686053"/>
          <a:ext cx="2606492" cy="1303246"/>
        </a:xfrm>
        <a:prstGeom prst="rect">
          <a:avLst/>
        </a:prstGeom>
        <a:solidFill>
          <a:srgbClr val="C0504D"/>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rtl="1">
            <a:lnSpc>
              <a:spcPct val="90000"/>
            </a:lnSpc>
            <a:spcBef>
              <a:spcPct val="0"/>
            </a:spcBef>
            <a:spcAft>
              <a:spcPct val="35000"/>
            </a:spcAft>
          </a:pPr>
          <a:r>
            <a:rPr lang="ar-SA" sz="4700" kern="1200" dirty="0" smtClean="0">
              <a:solidFill>
                <a:sysClr val="window" lastClr="FFFFFF"/>
              </a:solidFill>
              <a:latin typeface="Calibri"/>
              <a:ea typeface="+mn-ea"/>
              <a:cs typeface="Arial"/>
            </a:rPr>
            <a:t>المدير العام</a:t>
          </a:r>
          <a:endParaRPr lang="ar-SA" sz="4700" kern="1200" dirty="0">
            <a:solidFill>
              <a:sysClr val="window" lastClr="FFFFFF"/>
            </a:solidFill>
            <a:latin typeface="Calibri"/>
            <a:ea typeface="+mn-ea"/>
            <a:cs typeface="Arial"/>
          </a:endParaRPr>
        </a:p>
      </dsp:txBody>
      <dsp:txXfrm>
        <a:off x="3154453" y="686053"/>
        <a:ext cx="2606492" cy="1303246"/>
      </dsp:txXfrm>
    </dsp:sp>
    <dsp:sp modelId="{0C225C95-7BCF-4321-936B-D36FCBAFB9D2}">
      <dsp:nvSpPr>
        <dsp:cNvPr id="0" name=""/>
        <dsp:cNvSpPr/>
      </dsp:nvSpPr>
      <dsp:spPr>
        <a:xfrm>
          <a:off x="598" y="2536663"/>
          <a:ext cx="2606492" cy="1303246"/>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rtl="1">
            <a:lnSpc>
              <a:spcPct val="90000"/>
            </a:lnSpc>
            <a:spcBef>
              <a:spcPct val="0"/>
            </a:spcBef>
            <a:spcAft>
              <a:spcPct val="35000"/>
            </a:spcAft>
          </a:pPr>
          <a:r>
            <a:rPr lang="ar-SA" sz="4700" kern="1200" dirty="0" smtClean="0">
              <a:solidFill>
                <a:sysClr val="window" lastClr="FFFFFF"/>
              </a:solidFill>
              <a:latin typeface="Calibri"/>
              <a:ea typeface="+mn-ea"/>
              <a:cs typeface="Arial"/>
            </a:rPr>
            <a:t>مدير منطقة أوروبا</a:t>
          </a:r>
          <a:endParaRPr lang="ar-SA" sz="4700" kern="1200" dirty="0">
            <a:solidFill>
              <a:sysClr val="window" lastClr="FFFFFF"/>
            </a:solidFill>
            <a:latin typeface="Calibri"/>
            <a:ea typeface="+mn-ea"/>
            <a:cs typeface="Arial"/>
          </a:endParaRPr>
        </a:p>
      </dsp:txBody>
      <dsp:txXfrm>
        <a:off x="598" y="2536663"/>
        <a:ext cx="2606492" cy="1303246"/>
      </dsp:txXfrm>
    </dsp:sp>
    <dsp:sp modelId="{FCCBE5FA-5832-4C6D-B5ED-3DC0D06DD6F6}">
      <dsp:nvSpPr>
        <dsp:cNvPr id="0" name=""/>
        <dsp:cNvSpPr/>
      </dsp:nvSpPr>
      <dsp:spPr>
        <a:xfrm>
          <a:off x="3154453" y="2536663"/>
          <a:ext cx="2606492" cy="1303246"/>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rtl="1">
            <a:lnSpc>
              <a:spcPct val="90000"/>
            </a:lnSpc>
            <a:spcBef>
              <a:spcPct val="0"/>
            </a:spcBef>
            <a:spcAft>
              <a:spcPct val="35000"/>
            </a:spcAft>
          </a:pPr>
          <a:r>
            <a:rPr lang="ar-SA" sz="4700" kern="1200" dirty="0" smtClean="0">
              <a:solidFill>
                <a:sysClr val="window" lastClr="FFFFFF"/>
              </a:solidFill>
              <a:latin typeface="Calibri"/>
              <a:ea typeface="+mn-ea"/>
              <a:cs typeface="Arial"/>
            </a:rPr>
            <a:t>مدير منطقة أفريقيا</a:t>
          </a:r>
          <a:endParaRPr lang="ar-SA" sz="4700" kern="1200" dirty="0">
            <a:solidFill>
              <a:sysClr val="window" lastClr="FFFFFF"/>
            </a:solidFill>
            <a:latin typeface="Calibri"/>
            <a:ea typeface="+mn-ea"/>
            <a:cs typeface="Arial"/>
          </a:endParaRPr>
        </a:p>
      </dsp:txBody>
      <dsp:txXfrm>
        <a:off x="3154453" y="2536663"/>
        <a:ext cx="2606492" cy="1303246"/>
      </dsp:txXfrm>
    </dsp:sp>
    <dsp:sp modelId="{E2D5A542-3EFC-4223-8FC4-D8FCE191B930}">
      <dsp:nvSpPr>
        <dsp:cNvPr id="0" name=""/>
        <dsp:cNvSpPr/>
      </dsp:nvSpPr>
      <dsp:spPr>
        <a:xfrm>
          <a:off x="6308309" y="2536663"/>
          <a:ext cx="2606492" cy="1303246"/>
        </a:xfrm>
        <a:prstGeom prst="rect">
          <a:avLst/>
        </a:prstGeom>
        <a:solidFill>
          <a:srgbClr val="F79646">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rtl="1">
            <a:lnSpc>
              <a:spcPct val="90000"/>
            </a:lnSpc>
            <a:spcBef>
              <a:spcPct val="0"/>
            </a:spcBef>
            <a:spcAft>
              <a:spcPct val="35000"/>
            </a:spcAft>
          </a:pPr>
          <a:r>
            <a:rPr lang="ar-SA" sz="4700" kern="1200" dirty="0" smtClean="0">
              <a:solidFill>
                <a:sysClr val="window" lastClr="FFFFFF"/>
              </a:solidFill>
              <a:latin typeface="Calibri"/>
              <a:ea typeface="+mn-ea"/>
              <a:cs typeface="Arial"/>
            </a:rPr>
            <a:t>مدير منطقة آسيا</a:t>
          </a:r>
          <a:endParaRPr lang="ar-SA" sz="4700" kern="1200" dirty="0">
            <a:solidFill>
              <a:sysClr val="window" lastClr="FFFFFF"/>
            </a:solidFill>
            <a:latin typeface="Calibri"/>
            <a:ea typeface="+mn-ea"/>
            <a:cs typeface="Arial"/>
          </a:endParaRPr>
        </a:p>
      </dsp:txBody>
      <dsp:txXfrm>
        <a:off x="6308309" y="2536663"/>
        <a:ext cx="2606492" cy="13032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1412776"/>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ar-SA" sz="160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8"/>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4"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3033291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عبد الرحمن </a:t>
            </a:r>
            <a:r>
              <a:rPr lang="ar-SA" sz="2800" b="1" dirty="0" err="1">
                <a:solidFill>
                  <a:srgbClr val="7F7F7F"/>
                </a:solidFill>
                <a:latin typeface="Calibri" pitchFamily="34" charset="0"/>
                <a:cs typeface="Times New Roman" pitchFamily="18" charset="0"/>
              </a:rPr>
              <a:t>بلالي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التاسعة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استراتيجية التنظيم في الأعمال الدولية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التاسعة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المحاضرة</a:t>
            </a:r>
          </a:p>
        </p:txBody>
      </p:sp>
      <p:sp>
        <p:nvSpPr>
          <p:cNvPr id="5" name="مخطط انسيابي: شريط مثقب 4"/>
          <p:cNvSpPr/>
          <p:nvPr/>
        </p:nvSpPr>
        <p:spPr>
          <a:xfrm>
            <a:off x="457200" y="1752600"/>
            <a:ext cx="8340725" cy="4572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بخصوصية التنظيم في مجال  الأعمال الدولية</a:t>
            </a:r>
            <a:r>
              <a:rPr lang="ar-SA" sz="3200" b="1" dirty="0">
                <a:solidFill>
                  <a:schemeClr val="tx1"/>
                </a:solidFill>
                <a:latin typeface="Times New Roman" pitchFamily="18" charset="0"/>
                <a:cs typeface="Times New Roman" pitchFamily="18" charset="0"/>
              </a:rPr>
              <a:t>.</a:t>
            </a: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و استيعاب الطالب لأنو</a:t>
            </a:r>
            <a:r>
              <a:rPr lang="ar-SA" sz="3200" dirty="0">
                <a:solidFill>
                  <a:schemeClr val="tx1"/>
                </a:solidFill>
              </a:rPr>
              <a:t>اع و أشكال الهياكل التنظيمية للشركات متعددة الجنسيات ودواعي استخدام كل منها؛</a:t>
            </a:r>
            <a:endParaRPr lang="ar-SA" sz="3200" b="1" dirty="0">
              <a:solidFill>
                <a:schemeClr val="tx1"/>
              </a:solidFill>
              <a:latin typeface="Times New Roman" pitchFamily="18" charset="0"/>
              <a:cs typeface="Times New Roman" pitchFamily="18" charset="0"/>
            </a:endParaRP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إبراز أهم الاعتبارات التي على أساسها يتم اختيار الهياكل التنظيمية وربط كل منها بمجال الأعمال الدولية</a:t>
            </a:r>
            <a:r>
              <a:rPr lang="ar-SA" sz="3200" b="1"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2230413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845E77-4AC4-43A0-B160-04F952EEB8DE}" type="slidenum">
              <a:rPr lang="ar-SA" altLang="ar-SA" smtClean="0">
                <a:solidFill>
                  <a:schemeClr val="bg1"/>
                </a:solidFill>
                <a:latin typeface="Calibri" panose="020F0502020204030204" pitchFamily="34" charset="0"/>
              </a:rPr>
              <a:pPr eaLnBrk="1" hangingPunct="1"/>
              <a:t>4</a:t>
            </a:fld>
            <a:endParaRPr lang="en-US" altLang="ar-SA" smtClean="0">
              <a:solidFill>
                <a:schemeClr val="bg1"/>
              </a:solidFill>
              <a:latin typeface="Calibri" panose="020F0502020204030204" pitchFamily="34" charset="0"/>
            </a:endParaRPr>
          </a:p>
        </p:txBody>
      </p:sp>
      <p:sp>
        <p:nvSpPr>
          <p:cNvPr id="16387" name="مربع نص 5"/>
          <p:cNvSpPr txBox="1">
            <a:spLocks noChangeArrowheads="1"/>
          </p:cNvSpPr>
          <p:nvPr/>
        </p:nvSpPr>
        <p:spPr bwMode="auto">
          <a:xfrm>
            <a:off x="450850" y="1593850"/>
            <a:ext cx="85344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SA" altLang="ar-SA" sz="3200">
                <a:solidFill>
                  <a:srgbClr val="000000"/>
                </a:solidFill>
                <a:cs typeface="Arabic Transparent" panose="020B0604020202020204" pitchFamily="34" charset="0"/>
              </a:rPr>
              <a:t>إذا كانت وظيفة التخطيط تتمثل في تحديد الهدف والعمل المطلوب لتحقيقه، فإن وظيفة التنظيم تتمثل في تحديد من سيقوم بهذا العمل وتهيئة الموارد اللازمة لتمكين المكلفين بالعمل من الإنجاز</a:t>
            </a:r>
            <a:r>
              <a:rPr lang="ar-SA" altLang="ar-SA" sz="3200" b="1">
                <a:solidFill>
                  <a:srgbClr val="000000"/>
                </a:solidFill>
                <a:cs typeface="Arabic Transparent" panose="020B0604020202020204" pitchFamily="34" charset="0"/>
              </a:rPr>
              <a:t>.</a:t>
            </a:r>
          </a:p>
          <a:p>
            <a:pPr algn="r" rtl="1" eaLnBrk="1" hangingPunct="1"/>
            <a:r>
              <a:rPr lang="ar-SA" altLang="ar-SA" sz="3200" b="1">
                <a:solidFill>
                  <a:srgbClr val="000000"/>
                </a:solidFill>
                <a:cs typeface="Arabic Transparent" panose="020B0604020202020204" pitchFamily="34" charset="0"/>
              </a:rPr>
              <a:t>أي أن وظيفة التنظيم تختص بتقسيم العمل وتحديد المسؤوليات والصلاحيات ووضع الإطار الذي يتم من خلاله التنفيذ</a:t>
            </a:r>
            <a:endParaRPr lang="ar-SA" altLang="ar-SA" sz="3200" b="1">
              <a:solidFill>
                <a:srgbClr val="FF0000"/>
              </a:solidFill>
              <a:cs typeface="Arabic Transparent" panose="020B0604020202020204" pitchFamily="34" charset="0"/>
            </a:endParaRPr>
          </a:p>
          <a:p>
            <a:pPr algn="r" rtl="1" eaLnBrk="1" hangingPunct="1"/>
            <a:r>
              <a:rPr lang="ar-SA" altLang="ar-SA" sz="3200">
                <a:solidFill>
                  <a:srgbClr val="000000"/>
                </a:solidFill>
                <a:cs typeface="Arabic Transparent" panose="020B0604020202020204" pitchFamily="34" charset="0"/>
              </a:rPr>
              <a:t>على المستوى الدولي تكتنف العملية جملة من التعقيدات بفعل تعقيدات المسافة المادية وما يرتبط بها من مركزية ولا مركزية وكذا المسافة الثقافية والأوضاع السياسية في البلد المضيف....</a:t>
            </a: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b="1" dirty="0">
                <a:solidFill>
                  <a:srgbClr val="006666"/>
                </a:solidFill>
                <a:cs typeface="Arabic Transparent" pitchFamily="2" charset="-78"/>
              </a:rPr>
              <a:t>مقدمة</a:t>
            </a:r>
            <a:endParaRPr lang="en-US" sz="3600" b="1" dirty="0">
              <a:solidFill>
                <a:srgbClr val="006666"/>
              </a:solidFill>
              <a:cs typeface="Arabic Transparent" pitchFamily="2" charset="-78"/>
            </a:endParaRPr>
          </a:p>
        </p:txBody>
      </p:sp>
    </p:spTree>
    <p:extLst>
      <p:ext uri="{BB962C8B-B14F-4D97-AF65-F5344CB8AC3E}">
        <p14:creationId xmlns:p14="http://schemas.microsoft.com/office/powerpoint/2010/main" val="2070219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أولا: </a:t>
            </a:r>
            <a:r>
              <a:rPr lang="ar-SA" dirty="0">
                <a:solidFill>
                  <a:srgbClr val="FF0000"/>
                </a:solidFill>
              </a:rPr>
              <a:t>الهياكل التنظيمية الدولية </a:t>
            </a:r>
            <a:endParaRPr lang="en-US" dirty="0">
              <a:solidFill>
                <a:srgbClr val="FF0000"/>
              </a:solidFill>
            </a:endParaRPr>
          </a:p>
        </p:txBody>
      </p:sp>
      <p:sp>
        <p:nvSpPr>
          <p:cNvPr id="17411" name="Content Placeholder 2"/>
          <p:cNvSpPr>
            <a:spLocks noGrp="1"/>
          </p:cNvSpPr>
          <p:nvPr>
            <p:ph idx="1"/>
          </p:nvPr>
        </p:nvSpPr>
        <p:spPr>
          <a:xfrm>
            <a:off x="495300" y="2057400"/>
            <a:ext cx="8915400" cy="3124200"/>
          </a:xfrm>
        </p:spPr>
        <p:txBody>
          <a:bodyPr/>
          <a:lstStyle/>
          <a:p>
            <a:pPr rtl="1" eaLnBrk="1" hangingPunct="1"/>
            <a:r>
              <a:rPr lang="ar-SA" altLang="ar-SA" smtClean="0">
                <a:solidFill>
                  <a:srgbClr val="000000"/>
                </a:solidFill>
                <a:cs typeface="Arial" panose="020B0604020202020204" pitchFamily="34" charset="0"/>
              </a:rPr>
              <a:t>سبق وأن أكدنا أن وظيفة التنظيم تختص بتقسيم العمل وتحديد المسؤوليات والصلاحيات ووضع الإطار الذي يتم من خلاله التنفيذ.</a:t>
            </a:r>
          </a:p>
          <a:p>
            <a:pPr rtl="1" eaLnBrk="1" hangingPunct="1"/>
            <a:r>
              <a:rPr lang="ar-SA" altLang="ar-SA" smtClean="0">
                <a:solidFill>
                  <a:srgbClr val="000000"/>
                </a:solidFill>
                <a:cs typeface="Arial" panose="020B0604020202020204" pitchFamily="34" charset="0"/>
              </a:rPr>
              <a:t> وهنا لدينا العديد من أشكال الهيكل التنظيمية التي يجب اختيارها بما يتلاءم وإمكانات واحتياجات المنظمة، منها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4180245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495300" y="2362200"/>
            <a:ext cx="8915400" cy="3763963"/>
          </a:xfrm>
        </p:spPr>
        <p:txBody>
          <a:bodyPr/>
          <a:lstStyle/>
          <a:p>
            <a:pPr eaLnBrk="1" hangingPunct="1"/>
            <a:r>
              <a:rPr lang="ar-SA" altLang="ar-SA" smtClean="0">
                <a:solidFill>
                  <a:srgbClr val="FF0000"/>
                </a:solidFill>
                <a:cs typeface="Arial" panose="020B0604020202020204" pitchFamily="34" charset="0"/>
              </a:rPr>
              <a:t>1-نموذج قسم الأعمال الخارجية : </a:t>
            </a:r>
          </a:p>
          <a:p>
            <a:pPr eaLnBrk="1" hangingPunct="1"/>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هنا يكون لفرع الأعمال الخارجية قسم مستقل بذاته يديره مدير يخضع للمديرية العامة للشركة جنبا إلى جنب مع باقي أقسام الشركة المختصة كلها بالسوق المحلي في بلد المقر كما في الشكل التالي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401509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dirty="0">
                <a:solidFill>
                  <a:srgbClr val="4F81BD">
                    <a:lumMod val="75000"/>
                  </a:srgbClr>
                </a:solidFill>
              </a:rPr>
              <a:t>نموذج قسم الأعمال الخارجية</a:t>
            </a:r>
            <a:endParaRPr lang="en-US" dirty="0"/>
          </a:p>
        </p:txBody>
      </p:sp>
      <p:pic>
        <p:nvPicPr>
          <p:cNvPr id="1945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95300" y="1690688"/>
            <a:ext cx="8915400" cy="4024312"/>
          </a:xfrm>
          <a:noFill/>
        </p:spPr>
      </p:pic>
    </p:spTree>
    <p:extLst>
      <p:ext uri="{BB962C8B-B14F-4D97-AF65-F5344CB8AC3E}">
        <p14:creationId xmlns:p14="http://schemas.microsoft.com/office/powerpoint/2010/main" val="2912912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ar-SA" dirty="0" smtClean="0">
                <a:solidFill>
                  <a:srgbClr val="FF0000"/>
                </a:solidFill>
              </a:rPr>
              <a:t>ا-مزايا </a:t>
            </a:r>
            <a:r>
              <a:rPr lang="ar-SA" dirty="0">
                <a:solidFill>
                  <a:srgbClr val="FF0000"/>
                </a:solidFill>
              </a:rPr>
              <a:t>نموذج قسم الأعمال الخارجية</a:t>
            </a:r>
          </a:p>
          <a:p>
            <a:pPr marL="457200" indent="-457200" rtl="1">
              <a:buFont typeface="Arial" panose="020B0604020202020204" pitchFamily="34" charset="0"/>
              <a:buChar char="•"/>
              <a:defRPr/>
            </a:pPr>
            <a:r>
              <a:rPr lang="ar-SA" dirty="0" smtClean="0"/>
              <a:t>يعطي الأعمال الخارجية صوتا مسموعا بفصلها بتعيين مساعد مدير عام كمدير لها؛</a:t>
            </a:r>
          </a:p>
          <a:p>
            <a:pPr marL="457200" indent="-457200" rtl="1">
              <a:buFont typeface="Arial" panose="020B0604020202020204" pitchFamily="34" charset="0"/>
              <a:buChar char="•"/>
              <a:defRPr/>
            </a:pPr>
            <a:r>
              <a:rPr lang="ar-SA" dirty="0" smtClean="0"/>
              <a:t>يبرز مكانة أصحاب الخبرات العالية ويشكل مجالا لاكتسابهم مزيدا من الخبرات؛</a:t>
            </a:r>
          </a:p>
          <a:p>
            <a:pPr marL="457200" indent="-457200" rtl="1">
              <a:buFont typeface="Arial" panose="020B0604020202020204" pitchFamily="34" charset="0"/>
              <a:buChar char="•"/>
              <a:defRPr/>
            </a:pPr>
            <a:r>
              <a:rPr lang="ar-SA" dirty="0" smtClean="0"/>
              <a:t>يزيد من تماسك الأعمال الدولية ويوحدها كمجموعة تعمل سويا.  </a:t>
            </a:r>
            <a:endParaRPr lang="en-US" dirty="0"/>
          </a:p>
        </p:txBody>
      </p:sp>
    </p:spTree>
    <p:extLst>
      <p:ext uri="{BB962C8B-B14F-4D97-AF65-F5344CB8AC3E}">
        <p14:creationId xmlns:p14="http://schemas.microsoft.com/office/powerpoint/2010/main" val="2787519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ar-SA" dirty="0" smtClean="0">
                <a:solidFill>
                  <a:srgbClr val="FF0000"/>
                </a:solidFill>
              </a:rPr>
              <a:t>ب-مساوئ نموذج </a:t>
            </a:r>
            <a:r>
              <a:rPr lang="ar-SA" dirty="0">
                <a:solidFill>
                  <a:srgbClr val="FF0000"/>
                </a:solidFill>
              </a:rPr>
              <a:t>قسم الأعمال </a:t>
            </a:r>
            <a:r>
              <a:rPr lang="ar-SA" dirty="0" smtClean="0">
                <a:solidFill>
                  <a:srgbClr val="FF0000"/>
                </a:solidFill>
              </a:rPr>
              <a:t>الخارجية</a:t>
            </a:r>
          </a:p>
          <a:p>
            <a:pPr marL="457200" indent="-457200" rtl="1">
              <a:buFont typeface="Arial" panose="020B0604020202020204" pitchFamily="34" charset="0"/>
              <a:buChar char="•"/>
              <a:defRPr/>
            </a:pPr>
            <a:r>
              <a:rPr lang="ar-SA" dirty="0">
                <a:solidFill>
                  <a:prstClr val="black"/>
                </a:solidFill>
              </a:rPr>
              <a:t> </a:t>
            </a:r>
            <a:r>
              <a:rPr lang="ar-SA" dirty="0" smtClean="0">
                <a:solidFill>
                  <a:prstClr val="black"/>
                </a:solidFill>
              </a:rPr>
              <a:t>اهتمام مدراء الأقسام الأخرى بمسؤولياتهم المحلية؛</a:t>
            </a:r>
          </a:p>
          <a:p>
            <a:pPr marL="457200" indent="-457200" rtl="1">
              <a:buFont typeface="Arial" panose="020B0604020202020204" pitchFamily="34" charset="0"/>
              <a:buChar char="•"/>
              <a:defRPr/>
            </a:pPr>
            <a:r>
              <a:rPr lang="ar-SA" dirty="0" smtClean="0">
                <a:solidFill>
                  <a:prstClr val="black"/>
                </a:solidFill>
              </a:rPr>
              <a:t>وجود العمليات الخارجية نفسها بالتالي تنافس الإدارات المحلية على الموارد؛</a:t>
            </a:r>
          </a:p>
          <a:p>
            <a:pPr marL="457200" indent="-457200" rtl="1">
              <a:buFont typeface="Arial" panose="020B0604020202020204" pitchFamily="34" charset="0"/>
              <a:buChar char="•"/>
              <a:defRPr/>
            </a:pPr>
            <a:r>
              <a:rPr lang="ar-SA" dirty="0" smtClean="0">
                <a:solidFill>
                  <a:prstClr val="black"/>
                </a:solidFill>
              </a:rPr>
              <a:t>انعدام التنسيق مع بقية الإدارات.</a:t>
            </a:r>
            <a:endParaRPr lang="en-US" dirty="0" smtClean="0">
              <a:solidFill>
                <a:prstClr val="black"/>
              </a:solidFill>
            </a:endParaRPr>
          </a:p>
          <a:p>
            <a:pPr>
              <a:defRPr/>
            </a:pPr>
            <a:r>
              <a:rPr lang="en-US" dirty="0">
                <a:solidFill>
                  <a:prstClr val="black"/>
                </a:solidFill>
              </a:rPr>
              <a:t> </a:t>
            </a:r>
            <a:r>
              <a:rPr lang="en-US" dirty="0" smtClean="0">
                <a:solidFill>
                  <a:prstClr val="black"/>
                </a:solidFill>
              </a:rPr>
              <a:t>        </a:t>
            </a:r>
            <a:r>
              <a:rPr lang="ar-SA" dirty="0" smtClean="0">
                <a:solidFill>
                  <a:prstClr val="black"/>
                </a:solidFill>
              </a:rPr>
              <a:t>                 لا يناسب هذا النموذج الأعمال الدولية ذات الحجم الكبر وإنما يصلح للأعمال الخارجية الصغيرة. </a:t>
            </a:r>
            <a:endParaRPr lang="en-US" dirty="0"/>
          </a:p>
        </p:txBody>
      </p:sp>
      <p:sp>
        <p:nvSpPr>
          <p:cNvPr id="4" name="Left Arrow 3"/>
          <p:cNvSpPr/>
          <p:nvPr/>
        </p:nvSpPr>
        <p:spPr>
          <a:xfrm>
            <a:off x="8039100" y="4648200"/>
            <a:ext cx="11430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978343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2-نموذج الشركة الخارجية المنفصلة :</a:t>
            </a:r>
          </a:p>
          <a:p>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 وفق هذا النموذج تدار الإعمال الخارجية كشركات أو أقسام منفصلة لكل عمل في بلد مدير مستقل يخضع للمدير العام وهو بمثابة مساعد له، يتبع له مباشرة بغض النظر عن الهيكل التنظيمي الموجود في موطن الشركة. </a:t>
            </a:r>
            <a:endParaRPr lang="en-US" altLang="ar-SA" smtClean="0">
              <a:cs typeface="Arial" panose="020B0604020202020204" pitchFamily="34" charset="0"/>
            </a:endParaRPr>
          </a:p>
        </p:txBody>
      </p:sp>
    </p:spTree>
    <p:extLst>
      <p:ext uri="{BB962C8B-B14F-4D97-AF65-F5344CB8AC3E}">
        <p14:creationId xmlns:p14="http://schemas.microsoft.com/office/powerpoint/2010/main" val="936813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dirty="0">
                <a:solidFill>
                  <a:prstClr val="black"/>
                </a:solidFill>
                <a:cs typeface="Arial" pitchFamily="34" charset="0"/>
              </a:rPr>
              <a:t>نموذج الشركة الخارجية المنفصلة </a:t>
            </a:r>
            <a:endParaRPr lang="en-US" dirty="0"/>
          </a:p>
        </p:txBody>
      </p:sp>
      <p:graphicFrame>
        <p:nvGraphicFramePr>
          <p:cNvPr id="4" name="عنصر نائب للمحتوى 4"/>
          <p:cNvGraphicFramePr>
            <a:graphicFrameLocks noGrp="1"/>
          </p:cNvGraphicFramePr>
          <p:nvPr>
            <p:ph idx="1"/>
          </p:nvPr>
        </p:nvGraphicFramePr>
        <p:xfrm>
          <a:off x="609600" y="1524001"/>
          <a:ext cx="89154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a:off x="6324600" y="3657600"/>
            <a:ext cx="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419600" y="3733800"/>
            <a:ext cx="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667000" y="3657600"/>
            <a:ext cx="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03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95300" y="1524000"/>
            <a:ext cx="8915400" cy="4525963"/>
          </a:xfrm>
        </p:spPr>
        <p:txBody>
          <a:bodyPr/>
          <a:lstStyle/>
          <a:p>
            <a:r>
              <a:rPr lang="ar-SA" altLang="ar-SA" smtClean="0">
                <a:solidFill>
                  <a:srgbClr val="FF0000"/>
                </a:solidFill>
                <a:cs typeface="Arial" panose="020B0604020202020204" pitchFamily="34" charset="0"/>
              </a:rPr>
              <a:t>ا-مزايا النموذج</a:t>
            </a:r>
          </a:p>
          <a:p>
            <a:pPr rtl="1">
              <a:buFont typeface="Wingdings" panose="05000000000000000000" pitchFamily="2" charset="2"/>
              <a:buChar char="§"/>
            </a:pPr>
            <a:r>
              <a:rPr lang="ar-SA" altLang="ar-SA" smtClean="0">
                <a:solidFill>
                  <a:srgbClr val="000000"/>
                </a:solidFill>
                <a:cs typeface="Arial" panose="020B0604020202020204" pitchFamily="34" charset="0"/>
              </a:rPr>
              <a:t>يعطي هذا النموذج استقلالية للشركات التابعة في الخارج، الأمر الذي يحبذه البلد المضيف خاصة في ظل تنامي النعرات القومية؛</a:t>
            </a:r>
          </a:p>
          <a:p>
            <a:pPr rtl="1">
              <a:buFont typeface="Wingdings" panose="05000000000000000000" pitchFamily="2" charset="2"/>
              <a:buChar char="§"/>
            </a:pPr>
            <a:r>
              <a:rPr lang="ar-SA" altLang="ar-SA" smtClean="0">
                <a:solidFill>
                  <a:srgbClr val="000000"/>
                </a:solidFill>
                <a:cs typeface="Arial" panose="020B0604020202020204" pitchFamily="34" charset="0"/>
              </a:rPr>
              <a:t>يساعد على تدريب الكوادر واكتساب الخبرات المتخصصة في عمليات هذا البلد أو ذاك؛</a:t>
            </a:r>
          </a:p>
          <a:p>
            <a:pPr rtl="1">
              <a:buFont typeface="Wingdings" panose="05000000000000000000" pitchFamily="2" charset="2"/>
              <a:buChar char="§"/>
            </a:pPr>
            <a:r>
              <a:rPr lang="ar-SA" altLang="ar-SA" smtClean="0">
                <a:solidFill>
                  <a:srgbClr val="000000"/>
                </a:solidFill>
                <a:cs typeface="Arial" panose="020B0604020202020204" pitchFamily="34" charset="0"/>
              </a:rPr>
              <a:t>يقوي الصلة المباشرة مع المدير العام في البلد المضيف ويسهل التعامل مع المشاكل المختلفة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979059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ب-مساوئ النموذج</a:t>
            </a:r>
          </a:p>
          <a:p>
            <a:pPr rtl="1">
              <a:buFont typeface="Wingdings" panose="05000000000000000000" pitchFamily="2" charset="2"/>
              <a:buChar char="§"/>
            </a:pPr>
            <a:r>
              <a:rPr lang="ar-SA" altLang="ar-SA" smtClean="0">
                <a:solidFill>
                  <a:srgbClr val="000000"/>
                </a:solidFill>
                <a:cs typeface="Arial" panose="020B0604020202020204" pitchFamily="34" charset="0"/>
              </a:rPr>
              <a:t>لا يساعد على وضع سياسة دولية موحدة، بحيث يعتمد كل شيء على طبيعة العلاقة بين المدير المحلي والمدير العام.</a:t>
            </a:r>
          </a:p>
          <a:p>
            <a:pPr rtl="1">
              <a:buFont typeface="Wingdings" panose="05000000000000000000" pitchFamily="2" charset="2"/>
              <a:buChar char="§"/>
            </a:pPr>
            <a:r>
              <a:rPr lang="ar-SA" altLang="ar-SA" smtClean="0">
                <a:solidFill>
                  <a:srgbClr val="000000"/>
                </a:solidFill>
                <a:cs typeface="Arial" panose="020B0604020202020204" pitchFamily="34" charset="0"/>
              </a:rPr>
              <a:t>كانت الشركات الأوروبية تطبق هذا النظام بكثرة ثم بدأت التخلي عنه منذ السبعينات.</a:t>
            </a:r>
            <a:endParaRPr lang="ar-SA" altLang="ar-SA" smtClean="0">
              <a:cs typeface="Arial" panose="020B0604020202020204" pitchFamily="34" charset="0"/>
            </a:endParaRPr>
          </a:p>
        </p:txBody>
      </p:sp>
    </p:spTree>
    <p:extLst>
      <p:ext uri="{BB962C8B-B14F-4D97-AF65-F5344CB8AC3E}">
        <p14:creationId xmlns:p14="http://schemas.microsoft.com/office/powerpoint/2010/main" val="3911833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495300" y="1112838"/>
            <a:ext cx="8915400" cy="5135562"/>
          </a:xfrm>
        </p:spPr>
        <p:txBody>
          <a:bodyPr/>
          <a:lstStyle/>
          <a:p>
            <a:r>
              <a:rPr lang="ar-SA" altLang="ar-SA" smtClean="0">
                <a:solidFill>
                  <a:srgbClr val="FF0000"/>
                </a:solidFill>
                <a:cs typeface="Arial" panose="020B0604020202020204" pitchFamily="34" charset="0"/>
              </a:rPr>
              <a:t>ملاحظة</a:t>
            </a:r>
          </a:p>
          <a:p>
            <a:pPr rtl="1">
              <a:buFont typeface="Wingdings" panose="05000000000000000000" pitchFamily="2" charset="2"/>
              <a:buChar char="§"/>
            </a:pPr>
            <a:r>
              <a:rPr lang="ar-SA" altLang="ar-SA" smtClean="0">
                <a:solidFill>
                  <a:srgbClr val="000000"/>
                </a:solidFill>
                <a:cs typeface="Arial" panose="020B0604020202020204" pitchFamily="34" charset="0"/>
              </a:rPr>
              <a:t>النظم السابقة تفرق ما بين الأعمال الدولية والأعمال المحلية وهي غالبا ما ترتكز على الأعمال المحلية.</a:t>
            </a:r>
          </a:p>
          <a:p>
            <a:pPr rtl="1">
              <a:buFont typeface="Wingdings" panose="05000000000000000000" pitchFamily="2" charset="2"/>
              <a:buChar char="§"/>
            </a:pPr>
            <a:r>
              <a:rPr lang="ar-SA" altLang="ar-SA" smtClean="0">
                <a:solidFill>
                  <a:srgbClr val="000000"/>
                </a:solidFill>
                <a:cs typeface="Arial" panose="020B0604020202020204" pitchFamily="34" charset="0"/>
              </a:rPr>
              <a:t>لكن عندما تتطور أعمال الشركة وتنمو تزداد أهمية الأعمال الخارجية لتحوز على ذات الأهمية مع الداخلية وهي مرحلة متقدمة لتطور الشركة باتجاه أنظمة دولية التوجه.</a:t>
            </a:r>
          </a:p>
          <a:p>
            <a:pPr rtl="1">
              <a:buFont typeface="Wingdings" panose="05000000000000000000" pitchFamily="2" charset="2"/>
              <a:buChar char="§"/>
            </a:pPr>
            <a:r>
              <a:rPr lang="ar-SA" altLang="ar-SA" smtClean="0">
                <a:solidFill>
                  <a:srgbClr val="000000"/>
                </a:solidFill>
                <a:cs typeface="Arial" panose="020B0604020202020204" pitchFamily="34" charset="0"/>
              </a:rPr>
              <a:t>باتجاه  تلك المرحلة يبدأ الهيكل التنظيمي يأخذ أشكالا تقوم على الوظائف الإدارية أو على السلع أو المناطق الجغرافية أو على شكل مختلط كما يلي:</a:t>
            </a:r>
            <a:endParaRPr lang="ar-SA" altLang="ar-SA" smtClean="0">
              <a:cs typeface="Arial" panose="020B0604020202020204" pitchFamily="34" charset="0"/>
            </a:endParaRPr>
          </a:p>
        </p:txBody>
      </p:sp>
    </p:spTree>
    <p:extLst>
      <p:ext uri="{BB962C8B-B14F-4D97-AF65-F5344CB8AC3E}">
        <p14:creationId xmlns:p14="http://schemas.microsoft.com/office/powerpoint/2010/main" val="1789266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495300" y="1371600"/>
            <a:ext cx="8915400" cy="4754563"/>
          </a:xfrm>
        </p:spPr>
        <p:txBody>
          <a:bodyPr/>
          <a:lstStyle/>
          <a:p>
            <a:pPr rtl="1"/>
            <a:r>
              <a:rPr lang="ar-SA" altLang="ar-SA" smtClean="0">
                <a:solidFill>
                  <a:srgbClr val="FF0000"/>
                </a:solidFill>
                <a:cs typeface="Arial" panose="020B0604020202020204" pitchFamily="34" charset="0"/>
              </a:rPr>
              <a:t>3-نموذج التقسيم الوظيفي:</a:t>
            </a:r>
          </a:p>
          <a:p>
            <a:pPr rtl="1">
              <a:buFont typeface="Wingdings" panose="05000000000000000000" pitchFamily="2" charset="2"/>
              <a:buChar char="§"/>
            </a:pPr>
            <a:r>
              <a:rPr lang="ar-SA" altLang="ar-SA" smtClean="0">
                <a:cs typeface="Arial" panose="020B0604020202020204" pitchFamily="34" charset="0"/>
              </a:rPr>
              <a:t>يتم التقسيم على أساس وظيفي(تسويق، إنتاج، تمويل) حيث يكون مدير التسويق مثلا مسؤولا عن وظيفة التسويق في جميع الأسواق محلية كانت أم خارجية ويكون مسؤولا لدى المدير العام، وكذلك الشأن بالنسبة لبقية الوظائف؛</a:t>
            </a:r>
          </a:p>
          <a:p>
            <a:pPr rtl="1">
              <a:buFont typeface="Wingdings" panose="05000000000000000000" pitchFamily="2" charset="2"/>
              <a:buChar char="§"/>
            </a:pPr>
            <a:r>
              <a:rPr lang="ar-SA" altLang="ar-SA" smtClean="0">
                <a:cs typeface="Arial" panose="020B0604020202020204" pitchFamily="34" charset="0"/>
              </a:rPr>
              <a:t>قد تكون الطبقة الإدارية الثالثة قائمة على أساس سلعي أو جغرافي لكن المهم هو المستوى الثاني؛</a:t>
            </a:r>
          </a:p>
          <a:p>
            <a:pPr rtl="1">
              <a:buFont typeface="Wingdings" panose="05000000000000000000" pitchFamily="2" charset="2"/>
              <a:buChar char="§"/>
            </a:pPr>
            <a:r>
              <a:rPr lang="ar-SA" altLang="ar-SA" smtClean="0">
                <a:cs typeface="Arial" panose="020B0604020202020204" pitchFamily="34" charset="0"/>
              </a:rPr>
              <a:t>رغم انتشار هذا النموذج على المستوى المحلي فهو نادر على المستوى العالمي.</a:t>
            </a:r>
          </a:p>
        </p:txBody>
      </p:sp>
    </p:spTree>
    <p:extLst>
      <p:ext uri="{BB962C8B-B14F-4D97-AF65-F5344CB8AC3E}">
        <p14:creationId xmlns:p14="http://schemas.microsoft.com/office/powerpoint/2010/main" val="3653673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495300" y="228600"/>
            <a:ext cx="8915400" cy="5897563"/>
          </a:xfrm>
        </p:spPr>
        <p:txBody>
          <a:bodyPr/>
          <a:lstStyle/>
          <a:p>
            <a:r>
              <a:rPr lang="ar-SA" altLang="ar-SA" smtClean="0">
                <a:solidFill>
                  <a:srgbClr val="FF0000"/>
                </a:solidFill>
                <a:cs typeface="Arial" panose="020B0604020202020204" pitchFamily="34" charset="0"/>
              </a:rPr>
              <a:t>ا-المزايا والاستخدامات:</a:t>
            </a:r>
          </a:p>
          <a:p>
            <a:pPr rtl="1">
              <a:buFont typeface="Wingdings" panose="05000000000000000000" pitchFamily="2" charset="2"/>
              <a:buChar char="§"/>
            </a:pPr>
            <a:r>
              <a:rPr lang="ar-SA" altLang="ar-SA" smtClean="0">
                <a:cs typeface="Arial" panose="020B0604020202020204" pitchFamily="34" charset="0"/>
              </a:rPr>
              <a:t>يناسب هذا التقسيم الشركات التي لها خطوط إنتاج قليلة ومتكاملة كالشركات الاستخراجية التي تعمل في قطاع المعادن؛</a:t>
            </a:r>
          </a:p>
          <a:p>
            <a:pPr rtl="1">
              <a:buFont typeface="Wingdings" panose="05000000000000000000" pitchFamily="2" charset="2"/>
              <a:buChar char="§"/>
            </a:pPr>
            <a:r>
              <a:rPr lang="en-US" altLang="ar-SA" smtClean="0">
                <a:cs typeface="Arial" panose="020B0604020202020204" pitchFamily="34" charset="0"/>
              </a:rPr>
              <a:t> </a:t>
            </a:r>
            <a:r>
              <a:rPr lang="ar-SA" altLang="ar-SA" smtClean="0">
                <a:cs typeface="Arial" panose="020B0604020202020204" pitchFamily="34" charset="0"/>
              </a:rPr>
              <a:t>وحتى لو تعددت خطوط الانتاج فالمهم هو تشابه المنتجات من حيث وسائل تسويقها وتمويلها(منتجات الشركات البترولية من بنزين وكيروسين وزيوت محركات، كلها تنتج وتمول وتسوق بنفس الطريقة)؛</a:t>
            </a:r>
          </a:p>
          <a:p>
            <a:pPr rtl="1">
              <a:buFont typeface="Wingdings" panose="05000000000000000000" pitchFamily="2" charset="2"/>
              <a:buChar char="§"/>
            </a:pPr>
            <a:r>
              <a:rPr lang="ar-SA" altLang="ar-SA" smtClean="0">
                <a:cs typeface="Arial" panose="020B0604020202020204" pitchFamily="34" charset="0"/>
              </a:rPr>
              <a:t>يشجع النموذج التخصص الوظيفي؛</a:t>
            </a:r>
          </a:p>
          <a:p>
            <a:pPr rtl="1">
              <a:buFont typeface="Wingdings" panose="05000000000000000000" pitchFamily="2" charset="2"/>
              <a:buChar char="§"/>
            </a:pPr>
            <a:r>
              <a:rPr lang="ar-SA" altLang="ar-SA" smtClean="0">
                <a:cs typeface="Arial" panose="020B0604020202020204" pitchFamily="34" charset="0"/>
              </a:rPr>
              <a:t>يمركز القرار ويقلل بالتالي من تكرار الوظيفة أو المهمة وتشتت الجهود؛</a:t>
            </a:r>
          </a:p>
          <a:p>
            <a:pPr rtl="1">
              <a:buFont typeface="Wingdings" panose="05000000000000000000" pitchFamily="2" charset="2"/>
              <a:buChar char="§"/>
            </a:pPr>
            <a:r>
              <a:rPr lang="ar-SA" altLang="ar-SA" smtClean="0">
                <a:cs typeface="Arial" panose="020B0604020202020204" pitchFamily="34" charset="0"/>
              </a:rPr>
              <a:t>تكون الإدارة العليا صغيرة لعدم الحاجة للاشتراك في كل صغيرة.</a:t>
            </a:r>
          </a:p>
          <a:p>
            <a:pPr rtl="1"/>
            <a:endParaRPr lang="ar-SA" altLang="ar-SA" smtClean="0">
              <a:cs typeface="Arial" panose="020B0604020202020204" pitchFamily="34" charset="0"/>
            </a:endParaRPr>
          </a:p>
        </p:txBody>
      </p:sp>
    </p:spTree>
    <p:extLst>
      <p:ext uri="{BB962C8B-B14F-4D97-AF65-F5344CB8AC3E}">
        <p14:creationId xmlns:p14="http://schemas.microsoft.com/office/powerpoint/2010/main" val="4279257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ب-المساوئ:</a:t>
            </a:r>
          </a:p>
          <a:p>
            <a:pPr rtl="1">
              <a:buFont typeface="Wingdings" panose="05000000000000000000" pitchFamily="2" charset="2"/>
              <a:buChar char="§"/>
            </a:pPr>
            <a:r>
              <a:rPr lang="en-US" altLang="ar-SA" smtClean="0">
                <a:cs typeface="Arial" panose="020B0604020202020204" pitchFamily="34" charset="0"/>
              </a:rPr>
              <a:t> </a:t>
            </a:r>
            <a:r>
              <a:rPr lang="ar-SA" altLang="ar-SA" smtClean="0">
                <a:cs typeface="Arial" panose="020B0604020202020204" pitchFamily="34" charset="0"/>
              </a:rPr>
              <a:t>يؤدي هذا النظام إلى ضيق النظرة لدى كبار المديرين وصعوبة وضع استراتيجية شاملة بسبب ذلك؛</a:t>
            </a:r>
          </a:p>
          <a:p>
            <a:pPr rtl="1">
              <a:buFont typeface="Wingdings" panose="05000000000000000000" pitchFamily="2" charset="2"/>
              <a:buChar char="§"/>
            </a:pPr>
            <a:r>
              <a:rPr lang="ar-SA" altLang="ar-SA" smtClean="0">
                <a:cs typeface="Arial" panose="020B0604020202020204" pitchFamily="34" charset="0"/>
              </a:rPr>
              <a:t>تفقد العمليات الدولية خصوصيتها بسبب معاملتها مثل المحلية؛</a:t>
            </a:r>
          </a:p>
          <a:p>
            <a:pPr rtl="1">
              <a:buFont typeface="Wingdings" panose="05000000000000000000" pitchFamily="2" charset="2"/>
              <a:buChar char="§"/>
            </a:pPr>
            <a:r>
              <a:rPr lang="ar-SA" altLang="ar-SA" smtClean="0">
                <a:cs typeface="Arial" panose="020B0604020202020204" pitchFamily="34" charset="0"/>
              </a:rPr>
              <a:t>يتضمن النموذج تطويلا للإجراءات وإضعافا للمدير المحلي بسبب تشابك المسئولية وعدم وحدة السلطة الآمرة حيث يكون مثلا مدير التسويق المحلي في البلد «س» مسؤولا أمام المدير المحلي إداريا وأمام مدير التسويق الدولي فنيا.</a:t>
            </a:r>
          </a:p>
        </p:txBody>
      </p:sp>
    </p:spTree>
    <p:extLst>
      <p:ext uri="{BB962C8B-B14F-4D97-AF65-F5344CB8AC3E}">
        <p14:creationId xmlns:p14="http://schemas.microsoft.com/office/powerpoint/2010/main" val="1211957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4-نموذج التقسيم الجغرافي : </a:t>
            </a:r>
          </a:p>
          <a:p>
            <a:r>
              <a:rPr lang="ar-SA" altLang="ar-SA" smtClean="0">
                <a:solidFill>
                  <a:srgbClr val="000000"/>
                </a:solidFill>
                <a:cs typeface="Arial" panose="020B0604020202020204" pitchFamily="34" charset="0"/>
              </a:rPr>
              <a:t>ويتكون من المدير العام إلى جانب مدراء المناطق الجغرافية التي تتولى المسئولية الكاملة عن العمليات في مناطقها بما في ذلك الإنتاج والتمويل .</a:t>
            </a:r>
            <a:endParaRPr lang="en-US" altLang="ar-SA" smtClean="0">
              <a:solidFill>
                <a:srgbClr val="000000"/>
              </a:solidFill>
              <a:cs typeface="Arial" panose="020B0604020202020204" pitchFamily="34" charset="0"/>
            </a:endParaRPr>
          </a:p>
          <a:p>
            <a:r>
              <a:rPr lang="ar-SA" altLang="ar-SA" smtClean="0">
                <a:cs typeface="Arial" panose="020B0604020202020204" pitchFamily="34" charset="0"/>
              </a:rPr>
              <a:t>عندما يكون حجم العمليات كبيرا ولا تطغى منطقة أو بلد على كل الشركة متعددة الجنسية،تتساوى المناطق في الأهمية ويدير كل منطقة مدير مساعد</a:t>
            </a:r>
            <a:endParaRPr lang="en-US" altLang="ar-SA" smtClean="0">
              <a:cs typeface="Arial" panose="020B0604020202020204" pitchFamily="34" charset="0"/>
            </a:endParaRPr>
          </a:p>
        </p:txBody>
      </p:sp>
    </p:spTree>
    <p:extLst>
      <p:ext uri="{BB962C8B-B14F-4D97-AF65-F5344CB8AC3E}">
        <p14:creationId xmlns:p14="http://schemas.microsoft.com/office/powerpoint/2010/main" val="331225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dirty="0" smtClean="0">
                <a:solidFill>
                  <a:prstClr val="black"/>
                </a:solidFill>
                <a:cs typeface="Arial" pitchFamily="34" charset="0"/>
              </a:rPr>
              <a:t>نموذج التقسيم الجغرافي</a:t>
            </a:r>
            <a:endParaRPr lang="ar-SA" dirty="0"/>
          </a:p>
        </p:txBody>
      </p:sp>
      <p:graphicFrame>
        <p:nvGraphicFramePr>
          <p:cNvPr id="4" name="عنصر نائب للمحتوى 4"/>
          <p:cNvGraphicFramePr>
            <a:graphicFrameLocks noGrp="1"/>
          </p:cNvGraphicFramePr>
          <p:nvPr>
            <p:ph idx="1"/>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508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495300" y="381000"/>
            <a:ext cx="8915400" cy="5745163"/>
          </a:xfrm>
        </p:spPr>
        <p:txBody>
          <a:bodyPr/>
          <a:lstStyle/>
          <a:p>
            <a:pPr rtl="1"/>
            <a:r>
              <a:rPr lang="ar-SA" altLang="ar-SA" smtClean="0">
                <a:solidFill>
                  <a:srgbClr val="FF0000"/>
                </a:solidFill>
                <a:cs typeface="Arial" panose="020B0604020202020204" pitchFamily="34" charset="0"/>
              </a:rPr>
              <a:t>ا-استخدامات وفوائد النموذج</a:t>
            </a:r>
          </a:p>
          <a:p>
            <a:pPr rtl="1">
              <a:buFont typeface="Wingdings" panose="05000000000000000000" pitchFamily="2" charset="2"/>
              <a:buChar char="§"/>
            </a:pPr>
            <a:r>
              <a:rPr lang="ar-SA" altLang="ar-SA" smtClean="0">
                <a:cs typeface="Arial" panose="020B0604020202020204" pitchFamily="34" charset="0"/>
              </a:rPr>
              <a:t>يكون هذا النموذج مفيدا عندما تكون هناك ضرورة لتعديل المزيج التسويقي ليلائم كل منطقة وللتنسيق على مستوى المنطقة التي كثيرا ما تكون متشابهة في خصائصها؛</a:t>
            </a:r>
          </a:p>
          <a:p>
            <a:pPr rtl="1">
              <a:buFont typeface="Wingdings" panose="05000000000000000000" pitchFamily="2" charset="2"/>
              <a:buChar char="§"/>
            </a:pPr>
            <a:r>
              <a:rPr lang="ar-SA" altLang="ar-SA" smtClean="0">
                <a:cs typeface="Arial" panose="020B0604020202020204" pitchFamily="34" charset="0"/>
              </a:rPr>
              <a:t>يستخدم أيضا عندما تكون السلعة نمطية ولا تتطلب تقنية عالية غير أن المنافسة حادة في الأسواق مما يستدعي التركيز على التسويق في كل منطقة لوحدها. هنا تركز الإدارة العليا على التخطيط وتترك كثيرا من قرارات التشغيل لمديري المناطق.</a:t>
            </a:r>
          </a:p>
          <a:p>
            <a:pPr rtl="1">
              <a:buFont typeface="Wingdings" panose="05000000000000000000" pitchFamily="2" charset="2"/>
              <a:buChar char="§"/>
            </a:pPr>
            <a:r>
              <a:rPr lang="ar-SA" altLang="ar-SA" smtClean="0">
                <a:cs typeface="Arial" panose="020B0604020202020204" pitchFamily="34" charset="0"/>
              </a:rPr>
              <a:t>ينجح هذا النظام عندما تكون الفوارق داخل المجموعة الجغرافية محدودة (الاستفادة من وفورات الحجم)بينما الفوارق بين المجموعات عالية.</a:t>
            </a:r>
          </a:p>
        </p:txBody>
      </p:sp>
    </p:spTree>
    <p:extLst>
      <p:ext uri="{BB962C8B-B14F-4D97-AF65-F5344CB8AC3E}">
        <p14:creationId xmlns:p14="http://schemas.microsoft.com/office/powerpoint/2010/main" val="288082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ب-المساوئ</a:t>
            </a:r>
            <a:endParaRPr lang="ar-SA" altLang="ar-SA" smtClean="0">
              <a:cs typeface="Arial" panose="020B0604020202020204" pitchFamily="34" charset="0"/>
            </a:endParaRPr>
          </a:p>
          <a:p>
            <a:pPr rtl="1">
              <a:buFont typeface="Wingdings" panose="05000000000000000000" pitchFamily="2" charset="2"/>
              <a:buChar char="§"/>
            </a:pPr>
            <a:r>
              <a:rPr lang="ar-SA" altLang="ar-SA" smtClean="0">
                <a:cs typeface="Arial" panose="020B0604020202020204" pitchFamily="34" charset="0"/>
              </a:rPr>
              <a:t>لا يخلو هذا النموذج من مساوئ كصعوبة التنسيق بين المناطق المختلفة؛</a:t>
            </a:r>
          </a:p>
          <a:p>
            <a:pPr rtl="1">
              <a:buFont typeface="Wingdings" panose="05000000000000000000" pitchFamily="2" charset="2"/>
              <a:buChar char="§"/>
            </a:pPr>
            <a:r>
              <a:rPr lang="ar-SA" altLang="ar-SA" smtClean="0">
                <a:cs typeface="Arial" panose="020B0604020202020204" pitchFamily="34" charset="0"/>
              </a:rPr>
              <a:t> يصبح النظام معقدا إذا تعددت المنتجات المتعامل فيها؛</a:t>
            </a:r>
          </a:p>
          <a:p>
            <a:pPr rtl="1">
              <a:buFont typeface="Wingdings" panose="05000000000000000000" pitchFamily="2" charset="2"/>
              <a:buChar char="§"/>
            </a:pPr>
            <a:r>
              <a:rPr lang="ar-SA" altLang="ar-SA" smtClean="0">
                <a:cs typeface="Arial" panose="020B0604020202020204" pitchFamily="34" charset="0"/>
              </a:rPr>
              <a:t>قد يقود إلى اختلافات في إجراءات وسياسات الشركة متعددة الجنسيات من بلد لآخر.</a:t>
            </a:r>
          </a:p>
        </p:txBody>
      </p:sp>
    </p:spTree>
    <p:extLst>
      <p:ext uri="{BB962C8B-B14F-4D97-AF65-F5344CB8AC3E}">
        <p14:creationId xmlns:p14="http://schemas.microsoft.com/office/powerpoint/2010/main" val="103336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5-التقسيم على أساس سلعي:</a:t>
            </a:r>
          </a:p>
          <a:p>
            <a:pPr rtl="1"/>
            <a:r>
              <a:rPr lang="ar-SA" altLang="ar-SA" smtClean="0">
                <a:cs typeface="Arial" panose="020B0604020202020204" pitchFamily="34" charset="0"/>
              </a:rPr>
              <a:t>يقوم على أساس وجود إدارة مستقلة لكل سلعة أو خط إنتاجي أو مجموعة متشابهة من السلع وعلى رأس كل منها مسؤول على مستوى كل الدول التي توجد بها عمليات الشركة (مدير للأغذية، مدير للأدوية، مدير للأثاث...).</a:t>
            </a:r>
          </a:p>
          <a:p>
            <a:pPr rtl="1"/>
            <a:r>
              <a:rPr lang="ar-SA" altLang="ar-SA" smtClean="0">
                <a:cs typeface="Arial" panose="020B0604020202020204" pitchFamily="34" charset="0"/>
              </a:rPr>
              <a:t>يكون هذا النموذج مفيدا في حالة وجود خلافات عديدة بين كل سلعة وأخرى(من حيث الخصائص الطبيعية وأساليب التسويق والتمويل) على أن يكون لكل مجموعة سوق كبير بما فيه الكفاية.</a:t>
            </a:r>
          </a:p>
        </p:txBody>
      </p:sp>
    </p:spTree>
    <p:extLst>
      <p:ext uri="{BB962C8B-B14F-4D97-AF65-F5344CB8AC3E}">
        <p14:creationId xmlns:p14="http://schemas.microsoft.com/office/powerpoint/2010/main" val="1690950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6-نماذج أخرى مختلطة:</a:t>
            </a:r>
          </a:p>
          <a:p>
            <a:r>
              <a:rPr lang="ar-SA" altLang="ar-SA" smtClean="0">
                <a:solidFill>
                  <a:srgbClr val="000000"/>
                </a:solidFill>
                <a:cs typeface="Arial" panose="020B0604020202020204" pitchFamily="34" charset="0"/>
              </a:rPr>
              <a:t>رأينا أن كل نموذج لا يخلو من مساوئ وأوجه قصور كجمود الهيكل الهرمي عند التمسك بالتدرج الرئاسي ووحدة الأمر والتمسك باللوائح....</a:t>
            </a:r>
          </a:p>
          <a:p>
            <a:r>
              <a:rPr lang="ar-SA" altLang="ar-SA" smtClean="0">
                <a:cs typeface="Arial" panose="020B0604020202020204" pitchFamily="34" charset="0"/>
              </a:rPr>
              <a:t>لذا ابتدع الهيكل التنظيمي القائم على فكرة المشروع والهيكل التنظيمي القائم على نظام المصفوفة.</a:t>
            </a:r>
            <a:endParaRPr lang="en-US" altLang="ar-SA" smtClean="0">
              <a:cs typeface="Arial" panose="020B0604020202020204" pitchFamily="34" charset="0"/>
            </a:endParaRPr>
          </a:p>
        </p:txBody>
      </p:sp>
    </p:spTree>
    <p:extLst>
      <p:ext uri="{BB962C8B-B14F-4D97-AF65-F5344CB8AC3E}">
        <p14:creationId xmlns:p14="http://schemas.microsoft.com/office/powerpoint/2010/main" val="1420231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495300" y="685800"/>
            <a:ext cx="8915400" cy="5440363"/>
          </a:xfrm>
        </p:spPr>
        <p:txBody>
          <a:bodyPr/>
          <a:lstStyle/>
          <a:p>
            <a:pPr rtl="1"/>
            <a:r>
              <a:rPr lang="ar-SA" altLang="ar-SA" smtClean="0">
                <a:solidFill>
                  <a:srgbClr val="FF0000"/>
                </a:solidFill>
                <a:cs typeface="Arial" panose="020B0604020202020204" pitchFamily="34" charset="0"/>
              </a:rPr>
              <a:t>6-1نطام المصفوفة</a:t>
            </a:r>
            <a:r>
              <a:rPr lang="ar-DZ" altLang="ar-SA" smtClean="0">
                <a:solidFill>
                  <a:srgbClr val="FF0000"/>
                </a:solidFill>
                <a:cs typeface="Arial" panose="020B0604020202020204" pitchFamily="34" charset="0"/>
              </a:rPr>
              <a:t> ( </a:t>
            </a:r>
            <a:r>
              <a:rPr lang="en-US" altLang="ar-SA" smtClean="0">
                <a:solidFill>
                  <a:srgbClr val="FF0000"/>
                </a:solidFill>
                <a:cs typeface="Arial" panose="020B0604020202020204" pitchFamily="34" charset="0"/>
              </a:rPr>
              <a:t>Matrix Structure</a:t>
            </a:r>
            <a:r>
              <a:rPr lang="ar-DZ" altLang="ar-SA" smtClean="0">
                <a:solidFill>
                  <a:srgbClr val="FF0000"/>
                </a:solidFill>
                <a:cs typeface="Arial" panose="020B0604020202020204" pitchFamily="34" charset="0"/>
              </a:rPr>
              <a:t>) </a:t>
            </a:r>
            <a:r>
              <a:rPr lang="ar-SA" altLang="ar-SA" smtClean="0">
                <a:solidFill>
                  <a:srgbClr val="FF0000"/>
                </a:solidFill>
                <a:cs typeface="Arial" panose="020B0604020202020204" pitchFamily="34" charset="0"/>
              </a:rPr>
              <a:t>:</a:t>
            </a:r>
          </a:p>
          <a:p>
            <a:pPr rtl="1" eaLnBrk="1" hangingPunct="1">
              <a:buFont typeface="Wingdings" panose="05000000000000000000" pitchFamily="2" charset="2"/>
              <a:buChar char="§"/>
            </a:pPr>
            <a:r>
              <a:rPr lang="ar-DZ" altLang="ar-SA" smtClean="0">
                <a:cs typeface="Arial" panose="020B0604020202020204" pitchFamily="34" charset="0"/>
              </a:rPr>
              <a:t>يجمع بين النمط الوظيفي ونمط </a:t>
            </a:r>
            <a:r>
              <a:rPr lang="ar-SA" altLang="ar-SA" smtClean="0">
                <a:cs typeface="Arial" panose="020B0604020202020204" pitchFamily="34" charset="0"/>
              </a:rPr>
              <a:t>التقسيم على أساس المنتجات أو حتى التقسيم الجغرافي</a:t>
            </a:r>
            <a:r>
              <a:rPr lang="ar-DZ" altLang="ar-SA" smtClean="0">
                <a:cs typeface="Arial" panose="020B0604020202020204" pitchFamily="34" charset="0"/>
              </a:rPr>
              <a:t> ضمن مصفوفة تسمح بوجود فرق عبر الأنشطة المختلفة بهدف تدعيم منتجات أو مشاريع معينة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يتعرض العاملون الى سلطتين الأولى ر</a:t>
            </a:r>
            <a:r>
              <a:rPr lang="ar-SA" altLang="ar-SA" smtClean="0">
                <a:cs typeface="Arial" panose="020B0604020202020204" pitchFamily="34" charset="0"/>
              </a:rPr>
              <a:t>أ</a:t>
            </a:r>
            <a:r>
              <a:rPr lang="ar-DZ" altLang="ar-SA" smtClean="0">
                <a:cs typeface="Arial" panose="020B0604020202020204" pitchFamily="34" charset="0"/>
              </a:rPr>
              <a:t>سية وظيفية الثانية أفقية من الأقسام</a:t>
            </a:r>
            <a:r>
              <a:rPr lang="ar-SA" altLang="ar-SA" smtClean="0">
                <a:cs typeface="Arial" panose="020B0604020202020204" pitchFamily="34" charset="0"/>
              </a:rPr>
              <a:t>؛</a:t>
            </a:r>
            <a:endParaRPr lang="en-US" altLang="ar-SA" smtClean="0">
              <a:cs typeface="Arial" panose="020B0604020202020204" pitchFamily="34" charset="0"/>
            </a:endParaRPr>
          </a:p>
          <a:p>
            <a:pPr rtl="1">
              <a:buFont typeface="Wingdings" panose="05000000000000000000" pitchFamily="2" charset="2"/>
              <a:buChar char="§"/>
            </a:pPr>
            <a:r>
              <a:rPr lang="ar-SA" altLang="ar-SA" smtClean="0">
                <a:cs typeface="Arial" panose="020B0604020202020204" pitchFamily="34" charset="0"/>
              </a:rPr>
              <a:t>إن الفكرة الأساسية هي إجبار المديرين من مختلف الأقسام والتخصصات على التنسيق والتوافق وكسر الحواجز الجغرافية أو الوظيفية أو السلعية.</a:t>
            </a:r>
          </a:p>
        </p:txBody>
      </p:sp>
    </p:spTree>
    <p:extLst>
      <p:ext uri="{BB962C8B-B14F-4D97-AF65-F5344CB8AC3E}">
        <p14:creationId xmlns:p14="http://schemas.microsoft.com/office/powerpoint/2010/main" val="4058903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p:txBody>
          <a:bodyPr/>
          <a:lstStyle/>
          <a:p>
            <a:pPr rtl="1" eaLnBrk="1" hangingPunct="1"/>
            <a:r>
              <a:rPr lang="ar-SA" altLang="ar-SA" smtClean="0">
                <a:solidFill>
                  <a:srgbClr val="FF0000"/>
                </a:solidFill>
                <a:cs typeface="Arial" panose="020B0604020202020204" pitchFamily="34" charset="0"/>
              </a:rPr>
              <a:t>ا-المزايا:</a:t>
            </a:r>
          </a:p>
          <a:p>
            <a:pPr rtl="1" eaLnBrk="1" hangingPunct="1">
              <a:buFont typeface="Wingdings" panose="05000000000000000000" pitchFamily="2" charset="2"/>
              <a:buChar char="§"/>
            </a:pPr>
            <a:r>
              <a:rPr lang="ar-DZ" altLang="ar-SA" smtClean="0">
                <a:cs typeface="Arial" panose="020B0604020202020204" pitchFamily="34" charset="0"/>
              </a:rPr>
              <a:t>كفاءة اكبر في استخدام الموارد</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السرعة والمرونة في الاستجابة لمتغيرات البيئة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خدمة اكبر للزبائن</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تنسيق كبير بين الأقسام الوظيفية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تطوير دائم للمهارات الإدارية العامة والمتخصصة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توسيع الوظائف للعاملين</a:t>
            </a:r>
            <a:r>
              <a:rPr lang="ar-SA" altLang="ar-SA" smtClean="0">
                <a:cs typeface="Arial" panose="020B0604020202020204" pitchFamily="34" charset="0"/>
              </a:rPr>
              <a:t>.</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2834178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p:txBody>
          <a:bodyPr/>
          <a:lstStyle/>
          <a:p>
            <a:pPr eaLnBrk="1" hangingPunct="1"/>
            <a:r>
              <a:rPr lang="en-US" altLang="ar-SA" smtClean="0">
                <a:solidFill>
                  <a:srgbClr val="FF0000"/>
                </a:solidFill>
                <a:cs typeface="Arial" panose="020B0604020202020204" pitchFamily="34" charset="0"/>
              </a:rPr>
              <a:t>:</a:t>
            </a:r>
            <a:r>
              <a:rPr lang="ar-SA" altLang="ar-SA" smtClean="0">
                <a:solidFill>
                  <a:srgbClr val="FF0000"/>
                </a:solidFill>
                <a:cs typeface="Arial" panose="020B0604020202020204" pitchFamily="34" charset="0"/>
              </a:rPr>
              <a:t>ب- المساوئ</a:t>
            </a:r>
          </a:p>
          <a:p>
            <a:pPr rtl="1" eaLnBrk="1" hangingPunct="1">
              <a:buFont typeface="Wingdings" panose="05000000000000000000" pitchFamily="2" charset="2"/>
              <a:buChar char="§"/>
            </a:pPr>
            <a:r>
              <a:rPr lang="ar-DZ" altLang="ar-SA" smtClean="0">
                <a:cs typeface="Arial" panose="020B0604020202020204" pitchFamily="34" charset="0"/>
              </a:rPr>
              <a:t>الغموض في السلطة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نمو الصراعات بين الهياكل</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كثرة اللقاءات والنقاشات الطويلة</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الحاجة الى التدريب في مجال العلاقات</a:t>
            </a:r>
            <a:r>
              <a:rPr lang="ar-SA" altLang="ar-SA" smtClean="0">
                <a:cs typeface="Arial" panose="020B0604020202020204" pitchFamily="34" charset="0"/>
              </a:rPr>
              <a:t>؛</a:t>
            </a:r>
            <a:endParaRPr lang="en-US" altLang="ar-SA" smtClean="0">
              <a:cs typeface="Arial" panose="020B0604020202020204" pitchFamily="34" charset="0"/>
            </a:endParaRPr>
          </a:p>
          <a:p>
            <a:pPr rtl="1" eaLnBrk="1" hangingPunct="1">
              <a:buFont typeface="Wingdings" panose="05000000000000000000" pitchFamily="2" charset="2"/>
              <a:buChar char="§"/>
            </a:pPr>
            <a:r>
              <a:rPr lang="ar-DZ" altLang="ar-SA" smtClean="0">
                <a:cs typeface="Arial" panose="020B0604020202020204" pitchFamily="34" charset="0"/>
              </a:rPr>
              <a:t> هيمنة بعض الأطراف</a:t>
            </a:r>
            <a:r>
              <a:rPr lang="ar-SA" altLang="ar-SA" smtClean="0">
                <a:cs typeface="Arial" panose="020B0604020202020204" pitchFamily="34" charset="0"/>
              </a:rPr>
              <a:t>.</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423360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915400" cy="5638800"/>
          </a:xfrm>
        </p:spPr>
        <p:txBody>
          <a:bodyPr/>
          <a:lstStyle/>
          <a:p>
            <a:pPr>
              <a:defRPr/>
            </a:pPr>
            <a:endParaRPr lang="ar-SA" b="1" dirty="0" smtClean="0">
              <a:solidFill>
                <a:srgbClr val="FF0000"/>
              </a:solidFill>
            </a:endParaRPr>
          </a:p>
          <a:p>
            <a:pPr>
              <a:defRPr/>
            </a:pPr>
            <a:endParaRPr lang="ar-SA" b="1" dirty="0" smtClean="0">
              <a:solidFill>
                <a:srgbClr val="FF0000"/>
              </a:solidFill>
            </a:endParaRPr>
          </a:p>
          <a:p>
            <a:pPr rtl="1">
              <a:defRPr/>
            </a:pPr>
            <a:r>
              <a:rPr lang="ar-SA" dirty="0" smtClean="0">
                <a:solidFill>
                  <a:srgbClr val="FF0000"/>
                </a:solidFill>
              </a:rPr>
              <a:t>6-2 الهيكل القائم على فكرة إدارة المشروع:</a:t>
            </a:r>
          </a:p>
          <a:p>
            <a:pPr marL="365760" indent="-256032" rtl="1" eaLnBrk="1" fontAlgn="auto" hangingPunct="1">
              <a:spcAft>
                <a:spcPts val="0"/>
              </a:spcAft>
              <a:buClr>
                <a:schemeClr val="accent3"/>
              </a:buClr>
              <a:buFont typeface="Wingdings" pitchFamily="2" charset="2"/>
              <a:buChar char="§"/>
              <a:defRPr/>
            </a:pPr>
            <a:r>
              <a:rPr lang="ar-SA" dirty="0" smtClean="0"/>
              <a:t>تكون كل عملية تقوم بها الشركة عملية متكاملة تضعها الشركة في مشروع مستقل وتشكل له فريق عمل مستقل ومدير للمشروع؛</a:t>
            </a:r>
          </a:p>
          <a:p>
            <a:pPr marL="365760" indent="-256032" rtl="1" eaLnBrk="1" fontAlgn="auto" hangingPunct="1">
              <a:spcAft>
                <a:spcPts val="0"/>
              </a:spcAft>
              <a:buClr>
                <a:schemeClr val="accent3"/>
              </a:buClr>
              <a:buFont typeface="Wingdings" pitchFamily="2" charset="2"/>
              <a:buChar char="§"/>
              <a:defRPr/>
            </a:pPr>
            <a:endParaRPr lang="ar-SA" dirty="0" smtClean="0"/>
          </a:p>
          <a:p>
            <a:pPr marL="365760" indent="-256032" rtl="1" eaLnBrk="1" fontAlgn="auto" hangingPunct="1">
              <a:spcAft>
                <a:spcPts val="0"/>
              </a:spcAft>
              <a:buClr>
                <a:schemeClr val="accent3"/>
              </a:buClr>
              <a:buFont typeface="Wingdings" pitchFamily="2" charset="2"/>
              <a:buChar char="§"/>
              <a:defRPr/>
            </a:pPr>
            <a:r>
              <a:rPr lang="ar-SA" dirty="0" smtClean="0"/>
              <a:t>يحدث ذلك في المنشآت التي تتصف أعمالها بعدم الاستمرارية أو عدم نمطية الانتاج كأعمال المقاولات ،بناء السفن،عقود تسليم </a:t>
            </a:r>
            <a:r>
              <a:rPr lang="en-US" dirty="0" smtClean="0"/>
              <a:t>  </a:t>
            </a:r>
            <a:r>
              <a:rPr lang="ar-SA" dirty="0" smtClean="0"/>
              <a:t>المفتاح.</a:t>
            </a:r>
            <a:endParaRPr lang="en-US" dirty="0" smtClean="0"/>
          </a:p>
          <a:p>
            <a:pPr>
              <a:defRPr/>
            </a:pPr>
            <a:endParaRPr lang="ar-SA" dirty="0"/>
          </a:p>
        </p:txBody>
      </p:sp>
    </p:spTree>
    <p:extLst>
      <p:ext uri="{BB962C8B-B14F-4D97-AF65-F5344CB8AC3E}">
        <p14:creationId xmlns:p14="http://schemas.microsoft.com/office/powerpoint/2010/main" val="3237350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65760" indent="-256032" rtl="1" eaLnBrk="1" fontAlgn="auto" hangingPunct="1">
              <a:spcAft>
                <a:spcPts val="0"/>
              </a:spcAft>
              <a:buClr>
                <a:schemeClr val="accent3"/>
              </a:buClr>
              <a:buFont typeface="Wingdings" pitchFamily="2" charset="2"/>
              <a:buChar char="§"/>
              <a:defRPr/>
            </a:pPr>
            <a:r>
              <a:rPr lang="ar-SA" dirty="0" smtClean="0"/>
              <a:t>يتطلب الأمر إذن </a:t>
            </a:r>
            <a:r>
              <a:rPr lang="ar-DZ" dirty="0" smtClean="0"/>
              <a:t>التركيز على العمليات وليس على الوظائف</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تقليل مستويات الهيكل التنظيمي مع زيادة استخدام فرق العمل</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تمكين العاملين من اتخاذ القرار ذات التأثير الكبير في الأداء</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الاستخدام </a:t>
            </a:r>
            <a:r>
              <a:rPr lang="ar-SA" dirty="0" smtClean="0"/>
              <a:t>ل</a:t>
            </a:r>
            <a:r>
              <a:rPr lang="ar-DZ" dirty="0" smtClean="0"/>
              <a:t>تكنولوجيا المعلومات</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التركيز على المهارات المتعددة للعاملين</a:t>
            </a:r>
            <a:r>
              <a:rPr lang="ar-SA" dirty="0" smtClean="0"/>
              <a:t> (التدوير الوظيفي)</a:t>
            </a:r>
            <a:r>
              <a:rPr lang="ar-DZ" dirty="0" smtClean="0"/>
              <a:t> </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تعليم وتدريب الإفراد كيفية المشاركة في العمل مع الآخرين</a:t>
            </a:r>
            <a:r>
              <a:rPr lang="ar-SA" dirty="0" smtClean="0"/>
              <a:t>؛</a:t>
            </a:r>
            <a:endParaRPr lang="en-US" dirty="0" smtClean="0"/>
          </a:p>
          <a:p>
            <a:pPr marL="365760" indent="-256032" rtl="1" eaLnBrk="1" fontAlgn="auto" hangingPunct="1">
              <a:spcAft>
                <a:spcPts val="0"/>
              </a:spcAft>
              <a:buClr>
                <a:schemeClr val="accent3"/>
              </a:buClr>
              <a:buFont typeface="Wingdings" pitchFamily="2" charset="2"/>
              <a:buChar char="§"/>
              <a:defRPr/>
            </a:pPr>
            <a:r>
              <a:rPr lang="ar-DZ" dirty="0" smtClean="0"/>
              <a:t>بناء ثقافة انفتاح وتعاون والتزام بالأداء</a:t>
            </a:r>
            <a:r>
              <a:rPr lang="ar-SA" dirty="0" smtClean="0"/>
              <a:t> ومنع التنافس بين الإدارات.</a:t>
            </a:r>
          </a:p>
        </p:txBody>
      </p:sp>
    </p:spTree>
    <p:extLst>
      <p:ext uri="{BB962C8B-B14F-4D97-AF65-F5344CB8AC3E}">
        <p14:creationId xmlns:p14="http://schemas.microsoft.com/office/powerpoint/2010/main" val="1813327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i="1" dirty="0" smtClean="0">
                <a:solidFill>
                  <a:srgbClr val="FF0000"/>
                </a:solidFill>
                <a:cs typeface="Arial" pitchFamily="34" charset="0"/>
              </a:rPr>
              <a:t>ثانيا: الاعتبارات المتعلقة باختيار الهياكل</a:t>
            </a:r>
            <a:endParaRPr lang="en-US" dirty="0"/>
          </a:p>
        </p:txBody>
      </p:sp>
      <p:sp>
        <p:nvSpPr>
          <p:cNvPr id="41987" name="Content Placeholder 2"/>
          <p:cNvSpPr>
            <a:spLocks noGrp="1"/>
          </p:cNvSpPr>
          <p:nvPr>
            <p:ph idx="1"/>
          </p:nvPr>
        </p:nvSpPr>
        <p:spPr>
          <a:xfrm>
            <a:off x="495300" y="1905000"/>
            <a:ext cx="8915400" cy="3657600"/>
          </a:xfrm>
        </p:spPr>
        <p:txBody>
          <a:bodyPr/>
          <a:lstStyle/>
          <a:p>
            <a:pPr eaLnBrk="1" hangingPunct="1"/>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 حجم الأعمال الدولية للشركة ؛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 تاريخ المنشأة وتطور عملياتها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فلسفة الشركة وثقافتها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نوعية عمل الشركة واستراتيجياتها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 وجود الكوادر المؤهلة وما تضفيه من مرونة على الهيكل التنظيمي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262032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1-حجم الأعمال الدولية لدى الشركة:</a:t>
            </a:r>
          </a:p>
          <a:p>
            <a:pPr rtl="1">
              <a:buFont typeface="Wingdings" panose="05000000000000000000" pitchFamily="2" charset="2"/>
              <a:buChar char="§"/>
            </a:pPr>
            <a:r>
              <a:rPr lang="ar-SA" altLang="ar-SA" smtClean="0">
                <a:cs typeface="Arial" panose="020B0604020202020204" pitchFamily="34" charset="0"/>
              </a:rPr>
              <a:t>طبيعي أنه إذا كانت الأعمال الدولية قليلة بالنسبة لإجمالي أعمال الشركة( أقل من 5%من إجمالي المبيعات مثلا)، فلن تحتاج الشركة لتعديل هيكلها المحلي لاستيعاب ذلك؛</a:t>
            </a:r>
          </a:p>
          <a:p>
            <a:pPr rtl="1">
              <a:buFont typeface="Wingdings" panose="05000000000000000000" pitchFamily="2" charset="2"/>
              <a:buChar char="§"/>
            </a:pPr>
            <a:r>
              <a:rPr lang="ar-SA" altLang="ar-SA" smtClean="0">
                <a:cs typeface="Arial" panose="020B0604020202020204" pitchFamily="34" charset="0"/>
              </a:rPr>
              <a:t>لكن عندما تصبح النسبة40% أو 50% يصبح من الصعب على الشركة أن تستمر بالهيكل السابق*.</a:t>
            </a:r>
            <a:endParaRPr lang="en-US" altLang="ar-SA" smtClean="0">
              <a:cs typeface="Arial" panose="020B0604020202020204" pitchFamily="34" charset="0"/>
            </a:endParaRPr>
          </a:p>
        </p:txBody>
      </p:sp>
      <p:sp>
        <p:nvSpPr>
          <p:cNvPr id="4" name="مستطيل 4"/>
          <p:cNvSpPr/>
          <p:nvPr/>
        </p:nvSpPr>
        <p:spPr>
          <a:xfrm>
            <a:off x="304800" y="4800600"/>
            <a:ext cx="9067800" cy="1384300"/>
          </a:xfrm>
          <a:prstGeom prst="rect">
            <a:avLst/>
          </a:prstGeom>
          <a:solidFill>
            <a:schemeClr val="accent1">
              <a:lumMod val="40000"/>
              <a:lumOff val="60000"/>
            </a:schemeClr>
          </a:solidFill>
        </p:spPr>
        <p:txBody>
          <a:bodyPr>
            <a:spAutoFit/>
          </a:bodyPr>
          <a:lstStyle/>
          <a:p>
            <a:pPr algn="r" rtl="1">
              <a:defRPr/>
            </a:pPr>
            <a:r>
              <a:rPr lang="ar-SA" altLang="en-US" sz="2800" dirty="0">
                <a:latin typeface="Arial" charset="0"/>
                <a:cs typeface="Arial" charset="0"/>
              </a:rPr>
              <a:t> *عندما وجدت شركة كامبل الأمريكية للحساء أن 55%من مبيعاتها مصدرها الخارج، أعادت النظر في استراتيجيتها وتوقفت عن التفكير بنفسها على أنها أمريكية صرفة، كما أعادت النظر في هيكلها التنظيمي.</a:t>
            </a:r>
          </a:p>
        </p:txBody>
      </p:sp>
    </p:spTree>
    <p:extLst>
      <p:ext uri="{BB962C8B-B14F-4D97-AF65-F5344CB8AC3E}">
        <p14:creationId xmlns:p14="http://schemas.microsoft.com/office/powerpoint/2010/main" val="2123884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2-حجم المنشأة وتطور عملياتها:</a:t>
            </a:r>
          </a:p>
          <a:p>
            <a:pPr rtl="1">
              <a:buFont typeface="Wingdings" panose="05000000000000000000" pitchFamily="2" charset="2"/>
              <a:buChar char="§"/>
            </a:pPr>
            <a:r>
              <a:rPr lang="ar-SA" altLang="ar-SA" smtClean="0">
                <a:solidFill>
                  <a:srgbClr val="000000"/>
                </a:solidFill>
                <a:cs typeface="Arial" panose="020B0604020202020204" pitchFamily="34" charset="0"/>
              </a:rPr>
              <a:t>إذا كانت الشركة جديدة أو جديدة على الأعمال الدولية فلن تكون لديها الرغبة لتغيير هيكلها ليلائم الأعمال الدولية؛</a:t>
            </a:r>
          </a:p>
          <a:p>
            <a:pPr rtl="1">
              <a:buFont typeface="Wingdings" panose="05000000000000000000" pitchFamily="2" charset="2"/>
              <a:buChar char="§"/>
            </a:pPr>
            <a:r>
              <a:rPr lang="ar-SA" altLang="ar-SA" smtClean="0">
                <a:solidFill>
                  <a:srgbClr val="000000"/>
                </a:solidFill>
                <a:cs typeface="Arial" panose="020B0604020202020204" pitchFamily="34" charset="0"/>
              </a:rPr>
              <a:t>مع اكتساب الخبرة ومرور الزمن يتأكد أن الأعمال الدولية ليست شيئا عارضا ويتعين ملاءمة الهيكل معها؛</a:t>
            </a:r>
          </a:p>
          <a:p>
            <a:pPr rtl="1">
              <a:buFont typeface="Wingdings" panose="05000000000000000000" pitchFamily="2" charset="2"/>
              <a:buChar char="§"/>
            </a:pPr>
            <a:r>
              <a:rPr lang="ar-SA" altLang="ar-SA" smtClean="0">
                <a:solidFill>
                  <a:srgbClr val="000000"/>
                </a:solidFill>
                <a:cs typeface="Arial" panose="020B0604020202020204" pitchFamily="34" charset="0"/>
              </a:rPr>
              <a:t>بمرور الزمن سيكون لدى المدير الثقة بتبني هياكل أكثر تعقيدا.</a:t>
            </a:r>
            <a:endParaRPr lang="ar-SA" altLang="ar-SA" smtClean="0">
              <a:cs typeface="Arial" panose="020B0604020202020204" pitchFamily="34" charset="0"/>
            </a:endParaRPr>
          </a:p>
        </p:txBody>
      </p:sp>
    </p:spTree>
    <p:extLst>
      <p:ext uri="{BB962C8B-B14F-4D97-AF65-F5344CB8AC3E}">
        <p14:creationId xmlns:p14="http://schemas.microsoft.com/office/powerpoint/2010/main" val="1076155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3-فلسفة الشركة وثقافتها:</a:t>
            </a:r>
          </a:p>
          <a:p>
            <a:pPr rtl="1">
              <a:buFont typeface="Wingdings" panose="05000000000000000000" pitchFamily="2" charset="2"/>
              <a:buChar char="§"/>
            </a:pPr>
            <a:r>
              <a:rPr lang="ar-SA" altLang="ar-SA" smtClean="0">
                <a:cs typeface="Arial" panose="020B0604020202020204" pitchFamily="34" charset="0"/>
              </a:rPr>
              <a:t>بديهي أن يؤثر توجه المديرين ونظرتهم للأعمال الدولية في النموذج التنظيمي المختار؛</a:t>
            </a:r>
          </a:p>
          <a:p>
            <a:pPr rtl="1">
              <a:buFont typeface="Wingdings" panose="05000000000000000000" pitchFamily="2" charset="2"/>
              <a:buChar char="§"/>
            </a:pPr>
            <a:r>
              <a:rPr lang="ar-SA" altLang="ar-SA" smtClean="0">
                <a:cs typeface="Arial" panose="020B0604020202020204" pitchFamily="34" charset="0"/>
              </a:rPr>
              <a:t>فكلما كان لديهم إلمام بالثقافات الأخرى واندماج في العولمة(النظرة غير الأحادية)، كلما كانوا أكثر ميلا لإعطاء الأعمال الدولية حيزا كبيرا في إدارتهم؛</a:t>
            </a:r>
          </a:p>
          <a:p>
            <a:pPr rtl="1">
              <a:buFont typeface="Wingdings" panose="05000000000000000000" pitchFamily="2" charset="2"/>
              <a:buChar char="§"/>
            </a:pPr>
            <a:r>
              <a:rPr lang="ar-SA" altLang="ar-SA" smtClean="0">
                <a:cs typeface="Arial" panose="020B0604020202020204" pitchFamily="34" charset="0"/>
              </a:rPr>
              <a:t>عموما العولمة وانفتاح الدول سيفرضان على كثير من الشركات التفكير من ذلك المنظور.</a:t>
            </a:r>
          </a:p>
        </p:txBody>
      </p:sp>
    </p:spTree>
    <p:extLst>
      <p:ext uri="{BB962C8B-B14F-4D97-AF65-F5344CB8AC3E}">
        <p14:creationId xmlns:p14="http://schemas.microsoft.com/office/powerpoint/2010/main" val="541083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4-نوعية عمل الشركة واستراتيجيتها:</a:t>
            </a:r>
          </a:p>
          <a:p>
            <a:pPr rtl="1">
              <a:buFont typeface="Wingdings" panose="05000000000000000000" pitchFamily="2" charset="2"/>
              <a:buChar char="§"/>
            </a:pPr>
            <a:r>
              <a:rPr lang="ar-SA" altLang="ar-SA" smtClean="0">
                <a:cs typeface="Arial" panose="020B0604020202020204" pitchFamily="34" charset="0"/>
              </a:rPr>
              <a:t>يقصد هنا نوعية المنتجات التي تتعامل بها، وما إذا كان لديها خطوط إنتاج عميقة ومتوسطة أم محدودة، وهل تعمل في أماكن متفرقة من العالم أم في بلدان محدودة؛</a:t>
            </a:r>
          </a:p>
          <a:p>
            <a:pPr rtl="1">
              <a:buFont typeface="Wingdings" panose="05000000000000000000" pitchFamily="2" charset="2"/>
              <a:buChar char="§"/>
            </a:pPr>
            <a:r>
              <a:rPr lang="en-US" altLang="ar-SA" smtClean="0">
                <a:cs typeface="Arial" panose="020B0604020202020204" pitchFamily="34" charset="0"/>
              </a:rPr>
              <a:t> </a:t>
            </a:r>
            <a:r>
              <a:rPr lang="ar-SA" altLang="ar-SA" smtClean="0">
                <a:cs typeface="Arial" panose="020B0604020202020204" pitchFamily="34" charset="0"/>
              </a:rPr>
              <a:t> كذلك برنامج الشركة وتوسعها المستقبلي واقتصاديات النظم المختلفة...؛</a:t>
            </a:r>
          </a:p>
          <a:p>
            <a:pPr rtl="1">
              <a:buFont typeface="Wingdings" panose="05000000000000000000" pitchFamily="2" charset="2"/>
              <a:buChar char="§"/>
            </a:pPr>
            <a:r>
              <a:rPr lang="ar-SA" altLang="ar-SA" smtClean="0">
                <a:cs typeface="Arial" panose="020B0604020202020204" pitchFamily="34" charset="0"/>
              </a:rPr>
              <a:t>فكلما تنوعت منتجات الشركة وتعددت مناطق عملياتها، كلما اختارت نموذجا يعكس هذا التنوع كالنموذج السلعي أو الجغرافي.</a:t>
            </a:r>
          </a:p>
          <a:p>
            <a:pPr rtl="1"/>
            <a:endParaRPr lang="ar-SA" altLang="ar-SA" smtClean="0">
              <a:cs typeface="Arial" panose="020B0604020202020204" pitchFamily="34" charset="0"/>
            </a:endParaRPr>
          </a:p>
        </p:txBody>
      </p:sp>
    </p:spTree>
    <p:extLst>
      <p:ext uri="{BB962C8B-B14F-4D97-AF65-F5344CB8AC3E}">
        <p14:creationId xmlns:p14="http://schemas.microsoft.com/office/powerpoint/2010/main" val="392408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5- وجود الكوادر المؤهلة:</a:t>
            </a:r>
          </a:p>
          <a:p>
            <a:pPr rtl="1">
              <a:buFont typeface="Wingdings" panose="05000000000000000000" pitchFamily="2" charset="2"/>
              <a:buChar char="§"/>
            </a:pPr>
            <a:r>
              <a:rPr lang="ar-SA" altLang="ar-SA" smtClean="0">
                <a:cs typeface="Arial" panose="020B0604020202020204" pitchFamily="34" charset="0"/>
              </a:rPr>
              <a:t>وجود كوادر مؤهلة لها خبرات في الأعمال الدولية وقدرة على العمل في مناطق مختلفة والتأقلم في بيئتها من شأنه أن:</a:t>
            </a:r>
          </a:p>
          <a:p>
            <a:pPr rtl="1"/>
            <a:r>
              <a:rPr lang="ar-SA" altLang="ar-SA" smtClean="0">
                <a:cs typeface="Arial" panose="020B0604020202020204" pitchFamily="34" charset="0"/>
              </a:rPr>
              <a:t>        - يمنح الشركة مرونة في الانتقال من نموذج لآخر؛</a:t>
            </a:r>
          </a:p>
          <a:p>
            <a:pPr rtl="1"/>
            <a:r>
              <a:rPr lang="ar-SA" altLang="ar-SA" smtClean="0">
                <a:cs typeface="Arial" panose="020B0604020202020204" pitchFamily="34" charset="0"/>
              </a:rPr>
              <a:t>        - يسهل تدريب الكوادر المختلفة لتطبيق النظام المختار.</a:t>
            </a:r>
          </a:p>
        </p:txBody>
      </p:sp>
    </p:spTree>
    <p:extLst>
      <p:ext uri="{BB962C8B-B14F-4D97-AF65-F5344CB8AC3E}">
        <p14:creationId xmlns:p14="http://schemas.microsoft.com/office/powerpoint/2010/main" val="4663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236</TotalTime>
  <Words>1708</Words>
  <Application>Microsoft Office PowerPoint</Application>
  <PresentationFormat>A4 Paper (210x297 mm)</PresentationFormat>
  <Paragraphs>158</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ae_AlMateen</vt:lpstr>
      <vt:lpstr>Arabic Transparent</vt:lpstr>
      <vt:lpstr>Arial</vt:lpstr>
      <vt:lpstr>AYM Wadiy S_U normal.</vt:lpstr>
      <vt:lpstr>Calibri</vt:lpstr>
      <vt:lpstr>PT Bold Heading</vt:lpstr>
      <vt:lpstr>Times New Roman</vt:lpstr>
      <vt:lpstr>Wingdings</vt:lpstr>
      <vt:lpstr>Office Theme</vt:lpstr>
      <vt:lpstr>PowerPoint Presentation</vt:lpstr>
      <vt:lpstr>المحاضرة التاسعة</vt:lpstr>
      <vt:lpstr>أهداف المحاضرة</vt:lpstr>
      <vt:lpstr>PowerPoint Presentation</vt:lpstr>
      <vt:lpstr>أولا: الهياكل التنظيمية الدولية </vt:lpstr>
      <vt:lpstr>PowerPoint Presentation</vt:lpstr>
      <vt:lpstr>نموذج قسم الأعمال الخارجية</vt:lpstr>
      <vt:lpstr>PowerPoint Presentation</vt:lpstr>
      <vt:lpstr>PowerPoint Presentation</vt:lpstr>
      <vt:lpstr>PowerPoint Presentation</vt:lpstr>
      <vt:lpstr>نموذج الشركة الخارجية المنفصلة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نموذج التقسيم الجغرافي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الاعتبارات المتعلقة باختيار الهياكل</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23</cp:revision>
  <dcterms:created xsi:type="dcterms:W3CDTF">2014-09-11T06:47:01Z</dcterms:created>
  <dcterms:modified xsi:type="dcterms:W3CDTF">2015-09-07T07:40:07Z</dcterms:modified>
</cp:coreProperties>
</file>