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notesSlides/notesSlide10.xml" ContentType="application/vnd.openxmlformats-officedocument.presentationml.notesSlide+xml"/>
  <Override PartName="/ppt/ink/ink9.xml" ContentType="application/inkml+xml"/>
  <Override PartName="/ppt/notesSlides/notesSlide1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37" r:id="rId4"/>
    <p:sldId id="331" r:id="rId5"/>
    <p:sldId id="345" r:id="rId6"/>
    <p:sldId id="335" r:id="rId7"/>
    <p:sldId id="342" r:id="rId8"/>
    <p:sldId id="346" r:id="rId9"/>
    <p:sldId id="347" r:id="rId10"/>
    <p:sldId id="348" r:id="rId11"/>
    <p:sldId id="317" r:id="rId12"/>
    <p:sldId id="341" r:id="rId13"/>
    <p:sldId id="349" r:id="rId14"/>
    <p:sldId id="343" r:id="rId15"/>
    <p:sldId id="338" r:id="rId16"/>
    <p:sldId id="339" r:id="rId17"/>
    <p:sldId id="350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8" autoAdjust="0"/>
    <p:restoredTop sz="94692" autoAdjust="0"/>
  </p:normalViewPr>
  <p:slideViewPr>
    <p:cSldViewPr>
      <p:cViewPr varScale="1">
        <p:scale>
          <a:sx n="103" d="100"/>
          <a:sy n="103" d="100"/>
        </p:scale>
        <p:origin x="282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037326D-59EB-463D-AF78-357BE5649EFB}" type="datetimeFigureOut">
              <a:rPr lang="ar-SA" smtClean="0"/>
              <a:t>14/04/36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1B336A-C25D-4DCD-BDEF-CB1AED6D34D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040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02:21.5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9717 5675 0,'21'0'94,"1"0"-79,42 0-15,-42 0 16,-1 0-16,22 0 16,0 0-16,-21 0 15,21 0-15,0 0 16,21 0-16,-21 0 15,22 0 1,-1 0-16,1 0 16,21 0-16,43 0 15,-22 0-15,22 0 16,-43 0-16,22 0 15,21 0-15,-43 0 16,0 0-16,21 0 16,-21 0-16,0 0 15,-43 0-15,0 0 16,22 0-16,-44 0 15,1 0-15,-1 0 16,1 0-16,-1-22 16,1 22-16,-1 0 15,1 0-15,-22 0 16,21 0-16,1 0 15,21 0-15,-22 0 16,1 0-16,21 0 16,-22 0-16,-21 0 15,43 0-15,-21 0 16,-1 0-16,22 0 15,-43 0 1,22 0-16,21 0 16,-22 0-16,1 0 15,-1 0-15,0 0 16,1 0-16,-1 0 15,1 0-15,-22 0 16,21 0-16,-21 0 16,22 0 30,-1 0-30,-21 0 31</inkml:trace>
  <inkml:trace contextRef="#ctx0" brushRef="#br0" timeOffset="2448.8546">19498 5911 0,'0'0'62,"0"22"-46,0-1-16,22 1 16,-22 21-16,21-22 15,1 22-15,-22-21 16,21 21-16,1 0 15,-22 0-15,21-22 16,1 22-16,-22-21 16,0-1-16,21 1 15,-21-22-15,0 0 31,0 21-15,0 1-16,22-22 16,-22 21-16,0-21 15,0 43-15,0-43 16,0 22-16,0-22 31,0 0-15,-22 0-1</inkml:trace>
  <inkml:trace contextRef="#ctx0" brushRef="#br0" timeOffset="3805.8632">18896 5933 0,'0'0'0,"0"43"15,0 21-15,0-21 16,22 0-16,-22 22 15,21-22 1,1 21-16,-1-42 16,-21 21-16,0-22 15,22 22-15,-22-21 16,0-1-16,21 1 15,-21-1-15,0-21 16,0 22-16,22-22 16,-1 0 62,-21 0-63,22 0-15,21 0 16,0 0-16,-22 0 15,22 0-15,-21 0 16,-1 0-16,1 0 16,-22 0-16,21 0 15,-21 0-15,22 0 16,-1 21-16,-21 1 31,22-22-31,-1 0 16,-21 21-1,22-21-15,-22 0 16,0 22-16,21-22 15,-21 0 17,0 21-32,0 1 15,-43-22-15,43 21 16,-43 1-16,22-1 15,-22-21-15,0 0 16,-22 0-16,44 0 16,-44 0-16,22 0 15,0-21-15,22 21 16,-44-43-16,44 43 15,-22-43-15,21 43 16,1 0-16,-22 0 16,21-22-16,-21 1 15,22 21-15,-1-22 16,1 22-16,21-21 15,-22-1 1,22 22-16,-21-21 16,21-1-16,-22 1 15,22-22-15,-21 0 16,-1 0-16,1 0 15,-1-22-15,1 44 16,-44-65-16,44 86 16,21-22-16,-22 1 15,22-1-15,0 1 16,-21-1-16,-22 1 15,43-1-15,0 1 16,0 21-16,-22-22 16</inkml:trace>
  <inkml:trace contextRef="#ctx0" brushRef="#br0" timeOffset="4835.318">18273 6599 0,'-22'0'15,"1"0"-15,-1 0 16,-42 0-16,-44 0 15,44 0-15,-44 0 16,1 22-16,-1-22 16,44 0-16,-22 0 15,21 0-15,22 0 16,43 0-16,-21 0 15,21 0-15,0-22 16,-22 22-16,22-21 16,-21-22-16,21 43 15,-22-43-15,22 43 16,0-22-16,0 1 15,0-1-15,-43 22 110,43 0-95,-21 22-15,-1-22 16,-21 21-16,0 1 15,22-22-15,-22 21 16,-22-21-16,22 0 16,22 0-16,-22 0 15,0 0-15,21 0 16,1-43-16,-1 43 15,-21-43-15,0 22 16,0-1-16,22 1 16,-22-1-16,21 1 15,1 21-15,21 0 16,0-22-1,0 1 1,0 21-16,0-22 16,0 1-1,0-1-15,0 22 16,0-21-1</inkml:trace>
  <inkml:trace contextRef="#ctx0" brushRef="#br0" timeOffset="5334.4476">16897 6771 0,'0'-21'16,"0"21"77</inkml:trace>
  <inkml:trace contextRef="#ctx0" brushRef="#br0" timeOffset="6098.7398">15478 6040 0,'0'0'218,"0"65"-202,43 21-16,-21-22 15,-22 1-15,21 42 16,1-21-16,21-21 15,-22 21-15,-21-43 16,22-43-16,-22 21 16,0-21 46,0-43-46,0 22-16</inkml:trace>
  <inkml:trace contextRef="#ctx0" brushRef="#br0" timeOffset="7705.3132">14812 5868 0,'0'22'16,"0"21"-1,0 0-15,0 21 16,0 1-16,0-22 16,0 0-16,0 0 15,0-22-15,0 1 16,0-22-16,0 21 15,21-21 32,1 0-31,21 0-16,43 22 15,-22-22 1,1 0-16,21 0 16,0 0-16,-43 0 15,0 0-15,-22 0 16,-21 0-16,0 0 109,0 21-109,0-21 16,0 43-16,0 0 15,0-43-15,-21 0 16,-1 22-16,-21-1 15,-21-21-15,21 0 16,-22 22-16,1-22 16,21 0-16,0 0 15,-22 0-15,22 0 16,22 0-16,-1 0 15,1 0 1,21-22-16,0 22 16,-22 0-1,22-21-15,0-1 16,0 1-16,-21 21 15,21 0-15,-22-22 16,22 22 15,0 0 32,0 0-48,22 0 1,-22 0 0,0 0-16,21 22 15,1-22 1,-22 21-1,21 1-15,-21-1 16,22 22-16,-1-43 16,1 22-1,-22-1-15,0 1 16,0-1-16,0-21 15,0 22-15,0-1 16,0-21-16,0 22 16,0-22-1,0 21-15,0 1 16,-22-22-1,22 21-15,-43 1 16,22-1-16,-22-21 16,0 0-16,0 22 15,0-22-15,0 0 16,0 0-16,21 0 15,1 0-15,21 0 16,-22 0 15,22 0 0,0 0-15</inkml:trace>
  <inkml:trace contextRef="#ctx0" brushRef="#br0" timeOffset="8313.6274">15177 6771 0</inkml:trace>
  <inkml:trace contextRef="#ctx0" brushRef="#br0" timeOffset="9046.724">14274 6105 0,'0'0'78,"0"0"-78,0 21 16,0 1-1,0 21-15,22 0 16,-22-43-16,21 43 15,1 0-15,-1-22 16,1 1-16,-22-1 16,0 1-16,21 21 15,1-22 1,-22 1-16,0-22 15,0 21-15,0-21 16,0 22 0</inkml:trace>
  <inkml:trace contextRef="#ctx0" brushRef="#br0" timeOffset="10091.7766">13887 6191 0,'0'0'93,"0"21"-77,0 1-16,43 21 15,-43 0-15,43 0 16,-21 0-16,-1 0 16,22 21-16,-43-64 15,0 43-15,22-43 16,-22 22-16,0 21 15,0-43-15,0 21 16,0 22-16,0-43 16,0 43-1,0-21-15,0-1 16,-22 1-16,1-1 15,21 1-15,-22-22 16,22 0 0,-21 0-1,-1 0-15,22 0 16,-43-22-16,-21-42 15,21 42-15,-43-64 16,43 43-16,-43-21 16,64 64-16,-21-43 15,0 21-15,43 22 16,0-21 31,0 21-32,0-22 1,0 1-16,0 21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03:54.7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8040 5095 0,'0'0'78,"22"0"-78,21 0 15,0 0-15,0 0 16,21 0-16,0 21 16,1-21-16,-1 0 15,1 0-15,-1 0 16,1 21-16,-22 1 15,0-22-15,0 0 16,0 0-16,21 0 16,1 0-16,-1 0 15,-21 0-15,0 0 16,22 0-16,-1 0 15,-21 0-15,-21 0 16,-1 0-16,22 0 16,-43 0-1,22 0-15,-1 0 16</inkml:trace>
  <inkml:trace contextRef="#ctx0" brushRef="#br0" timeOffset="2463.6624">3547 5202 0,'0'0'156,"43"0"-156,-21 0 16,-1 0-16,22 0 15,43 21-15,-21-21 16,21 0-16,0 0 15,-22 0-15,-21 0 16,21 0-16,-42 0 16,-1 0-16,22 0 15,-21 0-15,-1 0 16,1 0-16,42 0 15,-42 0-15,-1 0 16,22 0-16,22 0 16,-22 0-16,43 0 15,0 0-15,0 0 16,21 22-16,-42-22 15,-22 0-15,0 0 16,21 0-16,-42 0 16,-1 0-1,1 0-15,21 0 16,-43 0-16,21 0 15,1 0-15,-1 0 16,22 0-16,0 0 16,0 0-16,0 0 15,22 0-15,-1 0 16,-21 0-16,-21 0 15,-1 0-15,1 0 16,-1 0-16,-21 0 16</inkml:trace>
  <inkml:trace contextRef="#ctx0" brushRef="#br0" timeOffset="7281.8376">21046 6513 0,'-22'0'78,"1"0"-63,-22 0-15,0 0 16,-22 0-16,22 0 16,0 0-1,0 0-15,0 0 16,-21 0-16,0 22 15,-1-22-15,-21 0 16,43 0-16,-21 0 16,-1 0-16,-21 0 15,22 0-15,-1 0 16,-42 0-16,42 0 15,1 0-15,-22 0 16,0 0-16,0 0 16,0 0-16,-22 0 15,22 0-15,22 0 16,21 0-16,-22 0 15,1 0-15,-1 0 16,1 0-16,21 0 16,21 0-16,1 0 15,-1 0-15,22 0 16,-21 0-16,-1 0 15,22 0-15,-21 0 16,21 0-16,-43 0 16,0 0-1,-22 0-15,22 0 16,-21 0-16,-1 0 15,1-22-15,-1 22 16,-42 0-16,42-21 16,22 21-16,22-22 15,-22 22-15,21 0 16,1 0-16,21 0 15,-22 0 17,22 0-17,-43 0-15,0 0 16,22 0-16,-22 0 15,21-21-15,1 21 16,-1 0-16,1 0 16,-1 0-1,22 0 16,-21-22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05:53.6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21949 7287 0,'0'0'78,"-22"0"-63,1 0-15,-22 0 16,-22 0-16,1 0 15,-22 0-15,-22 0 16,-21 0-16,43 0 16,0 0-16,0 0 15,0 0-15,43 0 16,22 0-16,-22 0 15,21 0-15,1 0 16,-1 0 0,1 0-1,-1 0-15,1 0 16,-22-21-16,21 21 15,-21 0-15,0 0 16,0 0-16,1 0 16,-1 0-16,0 0 15,-22 0-15,1-22 16,-1 22-16,22 0 15,22 0 1,-22 0-16,43 0 16,-22 0-16,1 0 15,-1 0-15,1 0 16,21 0-16,-43 0 15,43 0-15,-22 0 16,22 0-16,-43 0 16,22 0-16,-1 0 15,-21 0-15,22 0 16,-1 0-16,-21 0 15,0 0-15,22 0 16,-22 0-16,0 0 16,21 0-16,-21 0 15,22 0-15,-22 0 16,0 0-16,21 0 15,1 0-15,-22 0 16,43 0-16,-22 0 16,1 0-16,-1 0 15,22 0 1,-21 0 15</inkml:trace>
  <inkml:trace contextRef="#ctx0" brushRef="#br0" timeOffset="6455.4192">4278 4923 0,'21'0'234,"1"0"-218,21 0-16,0 0 15,0 0-15,0 0 16,21 0-16,-42 0 16,42 0-16,-42 0 15,-1 0-15,22 0 16,-21 0-16,-22 0 15,21 0-15,1 0 16,-1 0-16,1 0 16,-1 0-16,22 0 15,0 0-15,0 0 16,-21 0-16,21 0 15,0 0 1,-22 0-16,22 0 16,-21 0-16,21 0 15,-22 0-15,44 0 16,-22 0-16,-22 0 15,1 0-15,42 0 16,-42 0-16,-1 0 16,22 0-16,-21 0 15,-1 0-15,1 0 16,21 0-16,0 0 15,0-22-15,0 22 16,21 0-16,-21 0 16,0 0-16,22 0 15,-22 0-15,43 0 16,-22 0-16,1 0 15,-1 0-15,22 0 16,-21 0-16,-44 0 16,1 0-16,21 0 15,-43 0-15,21 0 16,-21 22-16,22-22 15,-1 0 1,-21 0-16,22 0 16,21 0-16,-43 0 15,43 0-15,0 0 16,0 0-16,-22 0 15,22 0-15,0 0 16,0 0-16,-21 21 16,21-21-16,0 22 15,0-22-15,-22 0 16,22 0-16,-21 0 15,-1 0-15,1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08:12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7008 12941 0,'0'0'31,"0"0"-31,-21 0 16,-1 0-16,1 0 16,-44 0-16,22 0 15,-21 0-15,-22 0 16,21 0-16,1 0 15,21 0-15,-22 0 16,22 0-16,22 0 16,-1 0-16,22 0 15,-21 0 1,21 0 15,-22 0-15,1 0-16,-1 0 15,1 0 1,-1 0-16,1 0 15,-22 0-15,21 21 16,-21-21-16,22 0 16,-1 0-16,1 0 15,-1 22-15,1-22 16,21 0-16,-22 0 15,22 0 1,-21 0 0,-1 0-16,22 0 15,-21 0 1,21 0 93</inkml:trace>
  <inkml:trace contextRef="#ctx0" brushRef="#br0" timeOffset="89120.7332">7954 13758 0,'0'0'156,"-21"0"-125,-1 0 0,22 0-15,-21 0 15,21 0-15,0 0-1,-22 0-15,22 21 16,-21-21-16,21 22 31,0-22-15,0 21-1,0-21 1,0 22 0,-22-1-1,22-21-15,0 22 16,0-22-1,0 43-15,0-43 16,0 21-16,0-21 16,0 22-16,0-22 15,0 43-15,0-43 16,0 21-16,0-21 15,0 22-15,22-1 16,-1 22-16,-21-43 16,22 43-16,-1 0 15,1-21-15,-1 21 16,-21-43-16,22 21 15,-1 22-15,-21-43 16,0 22-16,22-1 16,-1-21-1,-21 22 1,0-22-16,0 21 15,0 1 1,22-22-16,-22 0 31,21 0-15,-21 0 15,0 0-15,0-22-1,0 22-15,0-21 16,0-1-16,0 1 15,0 21-15,0-22 16,22-21-16,-22 22 16,0-1-1,21 1-15,-21-1 16,22 22-16,-22-21 15,0-1-15,0 1 16,0-22 0,0 43-1,0-43-15,0 21 16,0 1-16,0-1 15,0 22-15,0-21 16,0 21-16,0-22 16,0 1-1,0 21 297,0 0-296,0 0-16,21 0 15,-21 0-15,22 0 16,-22 0-16,21 0 16,1 0-1,-1-22 48,0 22-48,22-21-15,-21 21 16,21 0-16,0 0 15,0 0-15,-22 0 16,-21 0-16</inkml:trace>
  <inkml:trace contextRef="#ctx0" brushRef="#br0" timeOffset="91039.1888">8835 13736 0,'0'0'78,"0"0"-78,0 0 15,22 0-15,-22 0 16,21 0-16,1 0 16,-1 0-16,-21 0 15,43 0-15,-43 0 16,22 0-16,-1 22 15,-21-22 1,22 0-16,-22 21 16,21-21-1,1 22-15,-1-1 16,-21-21-16,22 0 15,-1 22-15,1-1 16,-1 1-16,-21-22 16,43 0-16,-43 21 15,0 1-15,0-22 16,22 21-1,-22 1-15,0-1 16,0-21-16,0 22 16,0 21-16,0-22 15,0 22-15,0 0 16,0-21-16,-22-1 15,22 22-15,-21-43 16,-1 22-16,1-1 16,-1-21-16,1 22 15,21-22-15,-43 21 16,43 1-16,0-22 15,-22 0-15,22 21 16,-21-21-16,21 0 16,0 22-1,-22-22-15,22 0 16,0 21-16,0 1 15,-21-22-15,21 21 16,0-21 0,0 22-1,0-22 48,21 0-17,22 0-30,-21 0-16,-1-22 16,-21 1-16,22 21 15,21 0-15,-22-22 16,22 1-16,-21 21 15,-1 0-15,1 0 16,-22-22-16,21 22 16,1 0-1,-1 0-15,-21 0 16,22 0-16,-1 0 15,-21 0-15,22 0 16,-22-21-16,0 21 16,21 0-1</inkml:trace>
  <inkml:trace contextRef="#ctx0" brushRef="#br0" timeOffset="93051.2276">10104 13779 0,'-22'0'125,"1"0"-109,-1 0-16,-21 0 15,0 0-15,22 22 16,-44-22-16,44 0 15,-1 21-15,22 1 16,-21-22-16,21 0 16,-22 21-16,1-21 15,21 0-15,0 22 16,-22-22-16,22 21 15,0 1 1,0-22-16,0 21 16,0-21-1,0 22-15,0-1 16,0-21-16,0 22 15,0-22-15,0 43 16,0-43-16,0 21 16,0-21-16,0 22 15,0-22-15,0 43 16,0-43-16,0 21 15,0-21-15,0 22 16,0-1-16,0-21 16,0 22-1,0-22 1,0 21-1,0 1-15,0-22 16,0 21 0,0-21-1,0 0-15,0 22 16,0-22-16,22 0 15,-22 21 1,0 1 0,21-22-1,-21 0-15,0 0 16,0 21-1,22-21 1,-22 0 31,21 0-32,1 0-15,-22 0 16,21 22-16,-21-22 16,22 0-1,-22 0-15,21 0 16,1 0-16,-22 0 16,21 0-1,1 0-15,-1 0 16,1 0-16,-1 0 15,1 0-15,-1 0 16,1 0-16,21 0 16,-22 0-16,1 0 15,21 0-15,-22 0 16,1 0-1,-1 0-15,1 0 16,-1 0-16,-21 0 16,22 0-1,-22 0-15,0-22 172,21 22-157</inkml:trace>
  <inkml:trace contextRef="#ctx0" brushRef="#br0" timeOffset="96981.722">7868 13736 0,'0'0'171,"0"0"-171,0 0 16,43 0 0,-43 0-16,22 0 15,-22 0-15,21 0 31,1 0 1,-22 0-1,0 0-16,21 0 1,-21 0 15,22 0-15,-1 0-1,-21-21-15,22 21 16,-22-22-16,21 22 16,-21 0-1,22 0-15,-1 0 16,-21 0-16,22 0 15,-22 0 1,21 0 0,-21 0-1,22-21-15,-1 21 16,-21 0-1,22 0 32,-22 0-31,21 0 15,0 0 31,-21 0-46,0 0 31</inkml:trace>
  <inkml:trace contextRef="#ctx0" brushRef="#br0" timeOffset="181440.56">18832 15929 0,'0'-21'78,"-22"21"-62,1 0-16,21 0 15,-22 0-15,-42 0 16,21 0-16,0 0 15,-22 0-15,44 0 16,-44-22-16,1 22 16,21 0-16,-22 0 15,22 0-15,0 0 16,0 0-16,-64 0 15,64 0-15,-22 0 16,44 0-16,-22 0 16,0 0-16,-22 0 15,44 0-15,-1 0 16,22 0-16,-21 0 15,-1 0-15,1 0 16,-1 0-16,-21 0 16,22 0-16,-1 0 15,1 0-15,21 0 16,-22 0-1</inkml:trace>
  <inkml:trace contextRef="#ctx0" brushRef="#br0" timeOffset="220074.8244">21433 10877 0,'0'0'125,"0"0"-110,21 0-15,22 0 16,-21 0-16,-1 0 16,22 0-16,0 0 15,-21 0-15,21 0 16,0 0-16,64 0 15,-42 0-15,-1 0 16,44 0-16,-44 0 16,44 0-16,-22 0 15,21 0 1,-21 0-16,0 0 15,0 0-15,0 0 16,-21 0-16,-1 0 16,-21 0-16,-21 0 15,21 0-15,21 0 16,-42 0-16,21 0 15,0 0-15,0 0 16,21 0-16,1 0 16,-1 0-16,1 0 15,-22 0-15,43 0 16,0 0-16,43 0 15,-65 0-15,1 0 16,-1 0-16,1 0 16,21 0-16,-22 22 15,1-1-15,-1-21 16,-21 0-16,0 22 15,22-22-15,-22 0 16,21 0-16,-21 0 16,0 0-16,0 0 15,21 0 1,-21 0-16,22 0 15,-22 0-15,-22 0 16,44 21-16,-22-21 16,0 22-16,-22-22 15,22 0-15,-43 21 16,22-21-1,-22 22-15,0-22 47,0 0-47,43 43 16,-43-43-1,21 21 1,1 1-16,-1-22 16,-21 21-16,43-21 15,-43 22 1,22-1-16,-1-21 15,1 22-15,-22-22 16,21 21-16,-21-21 16,0 22 15,22-1-31,-1-21 15,-21 0-15,0 43 16,22-43 0,-22 22-16,0-22 15,0 21 1,0-21-1,0 22-15,21-1 16,-21-21-16,0 22 16,0 21-16,0-43 15,0 43-15,0-22 16,0 1-16,0-1 15,0 1-15,0-1 16,0 22-16,0-43 16,22 22-16,-22-1 15,0 1-15,0-22 16,0 21 15,0-21-31,0 22 16,0-1-16,0-21 15,0 22 1,0-22-16,0 21 15,0-21-15,0 22 16,0-1-16,0-21 16,0 22-16,0-1 15,0 1-15,0-1 16,0 1-16,0-1 15,0 22-15,0-43 16,0 43-16,0-21 16,0 21-16,0 0 15,0-22-15,21 1 16,-21-1-16,0-21 15,0 22-15,0-1 16,0 1-16,22-22 16,-22 43-16,0-22 15,0 1-15,0-1 16,0 22-16,0-21 15,0-1-15,0 22 16,0-22-16,0 1 16,0-1-16,0 1 15,0 21 1,0-22-16,0 1 15,0-1-15,0 1 16,0-1-16,0-21 16,21 22-16,-21-1 15,0 1-15,0 21 16,0-43-16,0 21 15,22 22-15,-22-43 16,0 43-16,0-21 16,0-1-16,0 1 15,0-1-15,0 1 16,21-1-16,-21 1 15,0 21-15,0-22 16,0 1-16,0-1 16,22-21-16,-22 43 15,0-21-15,0-22 16,0 21-16,0 1 15,0-22-15,0 21 16,0-21-16,0 22 16,0-1 15,0-21-31,0 22 15,0-22 1,0 21 0,0-21-1,0 22 1,0-1-1,0-21 1,0 22-16,0-22 16,0 21-1,0-21-15,0 22 16,0-22 436,-22-22-436,22 22-1,0-21 1,0 21-16,0 0 16,-21 0-16,21-22 31,0 1-31</inkml:trace>
  <inkml:trace contextRef="#ctx0" brushRef="#br0" timeOffset="221665.7388">26399 14080 0,'0'0'78,"0"22"-62,21-1-16,-21 1 16,22 42-16,-1-21 15,-21 0-15,22 22 16,-22-22-16,0 43 15,21-65-15,-21 22 16,0 0-16,22 22 16,-22-44-16,21 1 15,-21-1 1,0 1-16,0-1 15,0 1-15,0-1 16,0 22-16,0 0 16,0 0-16,0-43 15,0 43-15,-21-43 16,21 22-16,0-22 15,-22 0-15,22 0 16</inkml:trace>
  <inkml:trace contextRef="#ctx0" brushRef="#br0" timeOffset="223927.3328">25840 14295 0,'0'0'63,"0"43"-63,21 0 15,-21 0-15,22 22 16,-1-22-16,-21 0 16,22 0-16,-22-22 15,0 22-15,0-21 16,0 21-16,0-22 15,0 1-15,21-22 16,-21 21-16,0-21 16,0 22-1,0-22 1,0 21-1,0 1-15,0-22 16,-21 21-16,-1-21 16,1 0-16,-1 0 15,1 0-15,-44 0 16,44 0-16,21 0 15,-43 0-15,43 0 16,-22 0-16,22-21 16,-21-1-16,-1 22 15,22-21-15,0-1 16,0 1-16,0 21 15,-21-22-15,-1 1 16,22-1-16,-21 1 16,-1-1-1,1 22-15,21 0 16,-22 0-16,1 0 15,21 0-15,-22 0 16,1 0 0,-1 0-16,1 0 15,21 0 1,-22 0-16,22 0 78,0-21-63,0 21-15,0-43 16,0 43-16,0-22 16,0 22-16,0 0 15,22 0 1,-22 0 31,21 0-32,1 0 1,-22 0-1,21 0 1,-21 0 31,22 0-32,-22 0 32,0 0-47,43 0 16,-43 22-16,43 21 15,-43-22 1,0 1-16,21-1 16,-21-21-16,0 43 15,22-43-15,-22 22 16,0-22-16,0 21 15,0 1-15,-22-1 16,1 1-16,-22-22 16,0 0-16,21 21 15,1-21-15,-44 22 16,1-22-16,-1 0 15,1 0-15,21 0 16,21 0-16,1 0 16,-22 0-16,21 0 15,1 0 1,-1 0-16,1 0 15,-1 0-15,22 0 16,-21 0-16,21 0 16,0 0 30,-22 0-30,22-22-16,0 1 16,0 21-16,-21-22 15,21 22 1,0 0 31,-22 0-16,22 0-31,-21 0 15,-1 22-15,1-1 16,-1 1-16,1-1 16,0 44-16,21-44 15,-43 22 1,21 0-16,22 0 15,-21-21-15,21 21 16,0 0-16,-22-43 16,22 43-16,-21-43 15,21 43-15,-22-43 16,22 21-16,-21-21 15,-22 43-15,21-43 16,-64 22-16,22-22 16,-1 0-16,22 0 15,-21 0-15,21 0 16,0 0-16,0 0 15,0 0-15,21 0 16</inkml:trace>
  <inkml:trace contextRef="#ctx0" brushRef="#br0" timeOffset="224660.4012">24872 15435 0,'0'0'62,"22"0"-62,21 0 16,0 0-16,0-22 16,0 22-16,0 0 15,21-21-15,-21-1 16,0 1-16,0 21 15,-43 0-15,22 0 16,-22 0-16</inkml:trace>
  <inkml:trace contextRef="#ctx0" brushRef="#br0" timeOffset="225409.0668">25302 14360 0</inkml:trace>
  <inkml:trace contextRef="#ctx0" brushRef="#br0" timeOffset="226781.6204">24142 15005 0,'0'0'47,"0"0"-47,0-22 15,0 1-15,0-1 16,0 22-16,0-21 16,0 21-16,0-22 15,0 1 1,0 21-16,21 0 15,-21 0-15,0 0 16,22 0 0,-22 0 30,21 0-46,22 43 16,-43-22-16,22 1 16,-1 21-16,-21-22 15,0-21-15,0 43 16,0-43-16,0 43 15,0 0-15,0-43 16,-21 22-16,-22-22 16,0 0-16,-22 0 15,1 0-15,21 0 16,0 0-16,-22 0 15,44 0-15,-1 0 16,1-22-16,-1 22 16,22-21-16,-43-1 15,43 1 1,0-22-16,0 43 15,0-43-15,0 0 16,0-22-16,-21 1 16,21 21-16,0 21 15,0-21-15,0-21 16,-22-1-16,22 44 15,-21-1-15,21-42 16,0 21-16,-22-22 16,22 1-16,-21 21 15,-1-22-15,22 22 16,0 22-16,0-22 15,0 43-15,0-22 16</inkml:trace>
  <inkml:trace contextRef="#ctx0" brushRef="#br0" timeOffset="227623.8692">24120 14446 0,'22'0'46,"-1"0"-30,1 0-16,21 0 16,0 0-16,-22 0 15,1 0 1,-22 0-16,21 0 15,-21 0 17,22 0 30,-1 0-46</inkml:trace>
  <inkml:trace contextRef="#ctx0" brushRef="#br0" timeOffset="229916.6576">23389 14747 0,'0'21'46,"-43"1"-46,43-1 16,-43 1-16,0-22 16,22 21-16,-22-21 15,0 0-15,43 0 16,-22 0-16,22 0 15,0 0 17,-43 0-32,43-21 15,-21-1-15,-1 1 16,1-1-16,21 1 15,-22 21-15,-21-43 16,43 21-16,-21 1 16,-1 21-16,22-22 15,0 1 1,0 21-16,0-22 15,0 1-15,0-1 16,-21 1-16,21-1 16,0 1-16,0-1 15,0 1 1,0-1-16,0 22 15,0-43-15,-22 22 16,22-1-16,-21 1 16,21-1-1,0 22 141,0 43-156,0-21 16,0 42-16,21-21 15,1 0-15,-22 22 16,21-1-16,-21 1 16,22-22-16,-22 0 15,0 0 1,0 0-16,0 21 15,21-42-15,-21 21 16,22 0-16,-22-22 16,0 1-16,0-1 15,0 1-15,0-1 16,0 22-16,0-21 15,0-1-15,0-21 16,0 22 0,0-22-1,0 0-15,0 21 16,-22-21 15,22 0-15,-21 0-16,-1-21 15,22 21-15,0-22 16,-21 1-16,-1-1 15,1 1-15,21-1 16,-22 1-16,1-1 16,-1 22-16,22 0 15,0-21 1,0-1-1,-43 22-15,43-21 16,0 21-16,-43-22 16,0 1-16,22-1 15,-1 22-15,1-21 16,-1 21-16,-21 0 15,43 0 1,-21 0-16,21 0 16,-22 0 15,1 0-16,21 0 17,-22 0-1,22 0-16,0 0-15,-21 0 16,21 0-16,-22 21 16,22 1-16,0 21 15,0-22 1,0 1-16,0 21 15,0-43-15,0 21 16,-21-21 0,21 0 62,0 0-78,21 0 15,-21 0-15,22 0 16,-1 0-16,-21 0 15,0 22-15,22-22 32,-22 0-17,43 0 1,-43 0-16,43-22 15,-43 1-15,21 21 16,1 0-16,-1 0 16,1 0-16,-22 0 15,43 0 1,-43 0-16,21 0 15,-21-22-15,22 22 16,-1 0-16,-21 0 16,22 0-16,-1 0 15,1-21 1,-1 21-16,-21-22 15,43 22-15,-21-43 16,-22 43-16,43 0 16,-43 0-1,0-21-15</inkml:trace>
  <inkml:trace contextRef="#ctx0" brushRef="#br0" timeOffset="230368.9764">23239 15263 0</inkml:trace>
  <inkml:trace contextRef="#ctx0" brushRef="#br0" timeOffset="231164.4336">22099 15306 0,'0'0'78,"0"21"-78,0 44 15,22 21-15,-22-43 16,21 21-16,-21-21 15,0-21-15,0 21 16,22-22-16,-22 1 16,0-22-1</inkml:trace>
  <inkml:trace contextRef="#ctx0" brushRef="#br0" timeOffset="233784.7632">21906 14188 0,'-22'0'312,"22"21"-296,0 1-16,0 21 16,0-22-16,0 1 15,0-1 1,0 1-16,0-1 15,0-21-15,0 22 16,0-1-16,22-21 16,-22 22-16,0-22 15,0 43-15,0-43 16,0 21-1,0 1-15,0-1 16,0-21-16,0 22 16,0-1-16,21 1 15,-21-1-15,0-21 16,0 22-16,0-1 15,0-21-15,0 22 16,0 21-16,0-43 16,0 21-16,22 22 15,-22-21-15,21 21 16,-21-43-16,22 21 15,-22-21-15,0 22 16,0-1-16,0-21 16,0 22-16,0-22 31,0 0-31,0 43 15,0-43-15,-22 0 16,22 21-16,-21-21 16,21 0-16,0 22 15,-22-22-15,22 21 16,0 1-1,0-22-15,-21 21 16,21-21-16,0 43 16,0-21-16,0-1 15,-22 22-15,22 0 16,0 0-16,0-21 15,0 21-15,0 0 16,0-22-16,0 1 16,0-1-16,0 1 15,0-1-15,0-21 16,0 22-16,0-22 15,0 21 1,0 1 31,0-22 46,0-22-93,0 1 16,0 21-16,0-43 16,0 43-16,0-22 15,0 22-15,-21-21 16,21-1-16,-22 1 15,22-1-15,0 1 16,0-22-16,0 0 16,0 21-16,0-21 15,0 0-15,0 22 16,0-1-16,0-21 15,0 43-15,0-21 16,0-1-16,0 1 16,0-1-16,0 1 15,0-1 1,0 1-16,0-1 15,22 22-15,-22 0 16,0-21-16,0-1 16,0 22-16,21-21 15,-21 21 79,0 0-94,0 21 15,0 1-15,0-1 16,0-21-16,0 43 16,0-43-16,0 22 15,0-22-15,0 21 16,0 1-1,0-22 1,0 0-16,0 0 16,0 0-16,-21 0 31,-1 0-16,22 0-15,-21 0 16,-22 0-16,21 0 16,1 0-16,-1 0 15,22 0-15,-21 0 16,21 0-1,-22-22 17,22 22-17,0-21 1,0 21-16,0-22 15,0 22 1,0-21-16,0-1 16,0 22-16,0-21 15,0-22-15,0 0 16,-21 0-16,-1 0 15,22-22-15,-21 1 16,21 21-16,-22 0 16,1 0-16,21 0 15,0 43 1,0-22-16,-22 1 15</inkml:trace>
  <inkml:trace contextRef="#ctx0" brushRef="#br0" timeOffset="234439.8456">21347 15026 0,'0'0'62,"0"0"-46,0 22-1,0-1-15,0-21 16,0 22-16,0-1 15,0 1-15,0 21 16,0-43-16,0 21 16,0 1-16,0-1 15,0-21 1,0 0-1,-22 0-15,22 22 16,-21-22-16,21 0 31,-22 0-15,-21 0-16,-21 0 15,-65-22-15</inkml:trace>
  <inkml:trace contextRef="#ctx0" brushRef="#br0" timeOffset="235609.6356">20809 14940 0,'0'0'31,"0"0"-31,0 65 15,22-22-15,-22 0 16,0 0-16,0 21 16,0-21-16,0-21 15,0-22-15,0 0 16,-22 21-16,1-21 15,-1 0-15,-21 0 16,22 0-16,-1 0 16,-21 0-16,22-21 15,-22-1-15,-21 1 16,21-22-16,0 21 15,-22-21-15,22 22 16,0-22-16,0 21 16,-21 1-16,64-1 15,-22 22-15,22-21 16,0 21 15,-43 0 31,22 0-46,-1 0-16,1 0 16,-1 21-16,-21-21 15,22 0-15,-1 22 16,22-1-16,-21 22 15,-1-43-15,22 22 16,0-1-16,0 1 16,0-1-16,0 1 15,43 21-15,-21-22 16,-1-21-16,65 43 15,-21 0-15,-1-43 16,22 0-16,22 0 16,-22 0-16,-22-43 15,1 0-15,-1-21 16,-21 42-16,-43 1 15,21-1-15,-21 1 16,0-1-16,0 1 16,0 21-16,0-43 31,0 43-16</inkml:trace>
  <inkml:trace contextRef="#ctx0" brushRef="#br0" timeOffset="235937.1768">20745 14854 0</inkml:trace>
  <inkml:trace contextRef="#ctx0" brushRef="#br0" timeOffset="236358.3012">19735 14876 0,'0'0'31</inkml:trace>
  <inkml:trace contextRef="#ctx0" brushRef="#br0" timeOffset="236670.2452">19842 14876 0,'22'0'47,"-1"0"-32</inkml:trace>
  <inkml:trace contextRef="#ctx0" brushRef="#br0" timeOffset="238573.1036">23518 16015 0,'0'0'94,"0"22"-94,0-1 16,0 1-16,0-1 15,0 22-15,0-43 16,0 22-16,-21 20 15,21-42-15,-22 43 16,22-43-16,0 22 16,-21-22-16,-1 0 15,1 0-15,21 0 16,-22 0-16,1 0 15,-1-22-15,22 1 16,-21 21-16,-1-22 16,22-20-16,0 20 15,0 1 1,-21-22-16,-22 21 15,43-21-15,-22 22 16,1-1-16,-22-42 16,21 42-16,22 1 15,-21 21-15,21 0 94,0 0-79,0 64-15,0-42 16,0-1-16,21 44 16,-21-22-16,0-43 15,0 43-15,0-43 16,0 21-16,0-21 15,0 0 1,-21 0-16,21 22 16,-22-22-16,-21 0 15,43 0 1,-21 0-16,-1 0 15,1 0-15,21 0 16,0 21 31,0 0-32,-22-21-15,22 0 16,-43 43-16,0-21 16,0-22-16,0 21 15,-21-21-15,-22 0 16,-65 0-16,44 0 15</inkml:trace>
  <inkml:trace contextRef="#ctx0" brushRef="#br0" timeOffset="239602.5188">21820 16144 0,'-22'0'16,"22"0"-16,0 0 15,0 22 17,0-22-17,0 21-15,0-21 16,22 21-16,-1-21 15,-21 22-15,0-1 16,0-21-16,0 22 16,0-1-16,0 1 15,0 21-15,-21-22 16,-22 22-16,0-21 15,43-1-15,-43-21 16,43 43-16,0-43 16,0 22-16,0-22 15,0 21 1,0 1-16,0-22 15,0 21 1,0 1-16,0-1 16,0 1-16,0-22 15,0 43-15,0-43 16,0 43-16,0-43 15,0 21-15,0-21 16,0 22-16,21-22 16,1 21-16,-22 1 15,0-22-15,0 21 16,0-21-1,21 0 1,-21 0-16,43 0 16,-43 0-1,43 0-15,22 0 16,-22 0-16,21 0 15,-42 0-15</inkml:trace>
  <inkml:trace contextRef="#ctx0" brushRef="#br0" timeOffset="240304.3928">22099 16703 0,'0'0'0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16:15.0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16317 8685 0,'0'0'187,"0"0"-187,21 0 15,22 0-15,-21 0 16,-1 0-16,22 0 16,-43 0-16,22 0 15,20 0-15,-20 0 16,-1 0-16,22 0 15,-21 0-15,-1 0 16,1 0-16,-22 0 16,43 0-16,-22 0 15,1 0-15,-1 0 16,1 0-16,-1 0 15,22 0 1,-21 0-16,-1 0 16,22 0-16,-21 0 15,21 0-15,-22 0 16,22 0-16,0 0 15,0 0-15,0 0 16,0 0-16,0 0 16,22 0-16,-22 0 15,0 0-15,-22 0 16,44 0-16,-44 0 15,1 0-15,21 0 16,-43 0-16,21 0 16,22 0-16,-21 0 15,21 0-15,0-22 16,64 22-16,1 0 15,-44 0-15,44 0 16,-44 0-16,22 0 16,22 0-16,-22 0 15,-22 0-15,22 0 16,-21 0-16,-22 0 15,-22 0 1,-21 0-16,22 0 16,-1 0-16,-21 0 15,22 0 1,-22 0-1,21 0-15,1 0 16,21 0-16,-43 0 16,21 0-16,22 0 15,-21 0-15,-1 0 16,22 0-16,-43 0 15,22 0-15,-22 0 16,21 0-16,1 0 16,-22 0-1,21 0 1,1 0-16,-1 0 15,1 0-15,21 0 16,-43 0-16,43 0 16,-43 0-16,21 0 15,44 0-15,-65 0 16,21 0-16,1 0 15,-1 0 1,1 0-16,-22 0 16,43 0-16,-43 0 15,21 0 1,-21 0-16,22 0 15,-1-21-15,1 21 16,-22 0-16,21-22 16</inkml:trace>
  <inkml:trace contextRef="#ctx0" brushRef="#br0" timeOffset="24037.5967">6815 8513 0,'0'0'31,"43"0"-16,0 0-15,21 0 16,1 0-16,21 0 16,43 0-1,21 0-15,-42 0 16,-22 0-16,43 0 15,0 0-15,-22 0 16,22 0-16,22 0 16,-44 0-16,43 0 15,1 0-15,-22 0 16,-22 0-16,44 0 15,-22 0-15,0 0 16,0 0-16,43 0 16,-22 0-16,22 0 15,65 0-15,-1 0 16,22 0-16,22 0 15,-87 21-15,22-21 16,-64 0-16,-1 0 16,-21 0-16,22 0 15,-1 0-15,1 0 16,-22 0-16,-44 0 15,1 0-15,-21 0 16,-22 0-16,21 0 16,-42 0-1,-1 0-15,1 0 16,-1 0-16,1 0 15,21 0-15,-22 0 16,22 0-16,-21-21 16,42 21-16,1 0 15,21 0-15,-22 0 16,1 0-16,-22 0 15,0 0-15,21 0 16,1 0-16,21 0 16,-22 0-16,-21 0 15,0 0-15,22 0 16,-44 0-16,22 0 15,-43 0-15,22 0 16,-1 0-16,1 0 16,-22 0-16,21 0 15,1 0-15,-1 0 16,-21 0-16,22 0 15,-22 0-15,21 0 16,1 0-16,-1 0 16,1 0-1,-1 0-15,-21 0 16,22 0-16,-1 0 15,1 0-15,-1 0 16,-21 0-16,22 0 16,-1 0-16,-21 0 124,22 0-124,-22 0 16,43 0-16,-43 0 16,21-22-16,-21 22 15,43 0-15,-43 0 16,22 0-16,-1 0 15,1 0-15,-1 0 16,-21 0-16,43 0 16,-43 0-1,22 0-15,-22 0 16,21 0-16,-21 0 15,22 0-15,-1 0 16,-21 0-16,22 0 16,21 0-16,-22 0 15,1 0-15,42 0 16,-42 0-16,-1 0 15,1 0-15,-1-21 16,1 21-16,-1 0 16,-21-22-16,22 22 15,-22 0-15,0 0 16,21 0-16,1 0 15,-1 0-15,-21 0 16,22 0-16,-22 0 16,21 0-16,-21 0 15,22 0-15,-1 0 16,-21 0-1,22 0 1,-22 0-16,21 0 31,1-21-31,-22 21 16,21 0-1,-21 0 1,22 0 0,-22 0-1,21 0 1,1 0-1,-22 0 1,21 0 0,-21 0-16,22 0 15,-1 0-15,-21 0 16,22 0-16,-22 0 15,21 0 1,-21 0 0,0 0-16</inkml:trace>
  <inkml:trace contextRef="#ctx0" brushRef="#br0" timeOffset="94528.122">12511 9974 0,'0'0'93,"-21"0"-93,-1 0 16,1 0-16,-22 0 15,-43 0-15,0 0 16,22 0-16,-65 0 16,21 0-16,-21 0 15,43 0-15,-43 0 16,0-21-16,22 21 15,21 0-15,-22 0 16,22 0 0,0 0-16,0 0 15,43 0-15,-21 0 16,21 0-16,0 0 15,0 0-15,21 0 16,-21 0-16,22 0 16,-44 0-16,22 0 15,-21 0-15,21 0 16,0 0-16,21 0 15,-21 0-15,-21 0 16,-22 0-16,0 0 16,0 0-16,0 0 15,21 0-15,1 0 16,-1 0-16,22 0 15,0 0-15,-21 0 16,21 0-16,0 0 16,0 0-16,21 0 15,1 0-15,21 0 16,-22 0-16,1 0 15,-22 0-15,0 0 16,0 0 0,0 0-16,21 0 15,-21 0-15,0 0 16,-21 0-16,21 0 15,0 0-15,21 0 16,-21 0-16,0 0 16,22 0-16,-22 0 15,-22 0-15,22 0 16,0 0-16,0 0 15,22 0-15,-44 0 16,44 0-16,-1 0 16,-21 0-16,0 0 15,43 0-15,0 0 16,-21 0-16,21 0 15,-21 0 1,-1 0-16,1 0 16,21 0-16,-43 0 15,43 0-15,-22 0 16,22 0 15,-21 0 16,-1 0-16,22 0 0,-21 0 0,-1 0 172,1 0-203,21 0 16,-22 0-1,22 0-15,-21 0 16,-1 0-16,1 0 16,21 0-16,-22 0 15,22 0 1,-21 0-1,-1 0 1,22 0-16,-21 0 16,21 0-16,-43 0 15,43 0-15,-22 0 16,22 0-1,-21 0 1,-1 0 0,22 0-16,-21 0 31,21 0-16,-22 0 17,22 0-1,-21 0 0</inkml:trace>
  <inkml:trace contextRef="#ctx0" brushRef="#br0" timeOffset="112607.0153">5998 9824 0,'0'0'62,"-22"0"-62,-21 0 16,0 0-16,22 0 15,-1 0-15,-21 0 16,43 0-16,-21 0 16,-1 0-16,1 0 15,-1 0-15,1 0 16,-22-22-1,21 22-15,-21 0 16,22 0-16,-65 0 16,21 0-16,1 0 15,-1 0-15,-21 0 16,0 0-16,0 0 15,-21 22-15,21-22 16,43 0-16,-43 0 16,0 0-16,21 0 15,-42 0-15,21 0 16,21 0-16,-21 0 15,43 0-15,0 0 16,43 21-16,-21-21 16,0 0-16,21 0 15,-22 22-15,1-22 16,21 0-1,-22 0-15,22 0 16,-21 0 0,-1 0-1,22 0 1,-21 0-1</inkml:trace>
  <inkml:trace contextRef="#ctx0" brushRef="#br0" timeOffset="115508.3735">26033 11200 0,'-21'0'124,"-1"0"-108,-42 0-16,21 0 16,-43 0-16,43 0 15,-43 0-15,0 0 16,0 0-1,43 21-15,0 1 16,-22-22-16,22 0 16,-21 0-16,21 0 15,0 0-15,0 0 16,-22 0-16,22 0 15,-21 0-15,-1 0 16,-21 0-16,44 0 16,-23 0-16,1 0 15,21 0-15,21 0 16,-42 0-16,21 0 15,0 0-15,21 0 16,-42 0-16,-1 0 16,22 0-16,22 0 15,-1 0-15,-21 21 16,22-21-16,-1 0 15,-21 0-15,22 0 16,-1 0-16,1 0 16,-1 0-16,1 0 15,-1 0-15,1 0 16,-22 0-1,43 0-15,-22 0 16,-21 0-16,22 0 16,-1 0-16,-42 0 15,21 0-15,0 0 16,21 0-16,1 0 15,-22 0-15,21 0 16,1 22-16,-22-22 16,21 0-16,1 0 15,-44 0-15,65 0 16,-21 0-16,21 0 15,-43 0-15,21 0 16,1 0-16,-1 0 16,22 0-16,-43 0 15,43 21-15,-21-21 16,-1 0-16,1 0 15,21 0 1,-22 0-16,22 0 16,-21 0-16,-1 0 15,22 0-15,-21 0 16,21 0-1,-22 0-15,1 0 16,-1 0 0,22 0-16,-21 0 15,-1 0-15,1 0 16,21 0-16,-22 0 15,22 0-15,-21 0 16,-1 0 15,22 0-15,-21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19:47.3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17692 9802 0,'0'0'62,"-64"0"-46,-44 0-16,65 0 15,-64 0-15,-22 0 16,-65 22-16,65-1 15,-43-21-15,22 0 16,0 0-16,64 0 16,0 0-16,0 0 15,21 0-15,44 0 16</inkml:trace>
  <inkml:trace contextRef="#ctx0" brushRef="#br0" timeOffset="1419.5363">22336 12447 0,'21'0'94,"44"0"-94,-1 0 15,1 21-15,21-21 16,64 0-16,-21 0 15,0 0-15,22 0 16,-1 0-16,1 0 16,-22 0-16,-22 0 15,22 0-15,-43 0 16,0 0-16,22 22 15,-44-22-15,1 21 16,-1 22-16,44-22 16,-65-21-16,0 22 15,-22-22-15,-21 21 16,22-21-16</inkml:trace>
  <inkml:trace contextRef="#ctx0" brushRef="#br0" timeOffset="3338.2502">903 13973 0,'0'0'15,"43"0"1,-22 0-16,22 0 15,0 0-15,43 0 16,-21 0-16,-1 0 16,22 0-16,22 0 15,-1 0-15,1 0 16,21 0-16,-22 0 15,-21 0-15,43 0 16,-43 0-16,-21 0 16,-1 0-16,-21 0 15,-43 0-15,22 0 16,-1 0-16,1 0 15,-22 0 1,21 0-16,1 0 16,-22 0-16,21 0 15,-21 0-15,43 0 16,-43 0-16,43 0 15,0 0-15,0 0 16,22 0-16,-44 0 16,22 0-16,-21 0 15,42 0-15,-21 0 16,-43 0-16,43 0 15,-43 0-15,22 0 16,21 0-16,-43 0 16,43 0-16,0 0 15,-43 0-15,43 0 16,-22 0-16,1 0 15,-22 0 1,21 0 0,-21 0-16,22 0 15,-22 0-15,21 0 16,1 0-1,-22 0 1,21 0 0</inkml:trace>
  <inkml:trace contextRef="#ctx0" brushRef="#br0" timeOffset="7628.0577">12855 12404 0,'22'0'109,"42"0"-93,22 0-16,-21 0 15,21 0-15,-43 0 16,21 0-16,1 0 15,-22 0-15,21 21 16,-21-21-16,-21 0 16,-1 0-16,44 0 15,-44 22-15,22-22 16,0 0-16,22 0 15,-1 0 1,-21 0-16,43 0 16,0 0-16,22 0 15,-44 0-15,22 0 16,-21 0-16,21 0 15,-22 0-15,1 0 16,-22 0-16,-22 0 16,22 0-16,-43 0 15,43 0-15,-43 0 16,22 0-16,-1 0 15,1 0-15,42 0 16,-42 0-16,21 0 16,-22 0-16,44 0 15,-1 0-15,22 0 16,-43 0-16,22 0 15,-22 0-15,21 0 16,1 0-16,-1 0 16,22 0-16,0 0 15,0 0-15,-21 0 16,21 0-16,0-22 15,0 22 1,21 0-16,-42 0 16,-1 0-16,1 0 15,-1 0-15,0 0 16,22 0-16,0 0 15,-21 0-15,42 0 16,1 0-16,-22 0 16,0 0-16,43 0 15,-22 0-15,65 0 16,-64 0-16,42 0 15,-42 0-15,-22 0 16,43 0-16,-22 0 16,1 0-16,-1 0 15,-21 0-15,-21 0 16,-1 0-16,-42 0 15,-1 0-15,-21 0 16,22 0-16</inkml:trace>
  <inkml:trace contextRef="#ctx0" brushRef="#br0" timeOffset="9234.7856">20014 9824 0,'0'-22'78,"22"22"-63,42 0 1,22-21-16,43 21 16,-21 0-16,42 0 15,0 0-15,1 0 16,-1 0-16,22 0 15,-21 0-15,-1 0 16,1 0-16,-22 0 16,21 0-16,-42 0 15,-1 0-15,-21 0 16,22 0-16,-22 0 15,0 0-15,0 0 16,-22 0-16,1 0 16,-1 0-16,-21 0 15,0 0-15,22 0 16,-22 0-16,0 0 15,21 0-15,1 0 16,-44 0-16,1 0 16,21 0-16,0 0 15,0 0-15,0 0 16,21 0-16,1 0 15,-1 0 1,1 0-16,-1 0 16,22 0-16,0 0 15,-21 0-15,21 0 16,-22 0-16,1 0 15,-22 0-15,0 0 16,-43 0-16,21 0 16,-21 0-16,22 0 15,-1 0 1,-21 0-1,22 0 17,-22 0-1,21 0-16,-21 0 1,22 0-16,-1 0 16,-21 0-16,22 0 15,-22 0 1,21 0 15,1 0-15,-22 0-1,21 0 16</inkml:trace>
  <inkml:trace contextRef="#ctx0" brushRef="#br0" timeOffset="13150.2099">1634 8534 0,'21'0'78,"22"0"-63,-21 22-15,42-1 16,-42-21-16,21 0 15,21 0-15,1 0 16,-1 0-16,1 0 16,42 0-16,44 0 15,-1 0-15,1 0 16,21 0-16,-22 0 15,1 0-15,-1 22 16,22-22-16,22 0 16,-1 0-16,-42 0 15,-1 0-15,0 0 16,22 21-16,-43-21 15,22 0-15,-1 22 16,1-22-16,-44 0 16,22 0-16,-43 0 15,-21 0-15,-1 0 16,-21 0-16,0 0 15,0 0 1,-43 0-16,22 0 16,21 0-16,-22 0 15,22 0-15,0 0 16,0 0-16,22 0 15,-22 0-15,21 0 16,-21 0-16,22 0 16,-1 0-16,-21 0 15,22 0-15,-22-22 16,43 22-16,-22 0 15,-21 0-15,0 0 16,-21 0-16,-1 0 16,-21 0 93</inkml:trace>
  <inkml:trace contextRef="#ctx0" brushRef="#br0" timeOffset="16472.8608">752 12554 0,'0'-22'63,"22"22"-63,21 0 15,21-21-15,-21 21 16,43 0-16,43 0 15,-21 0-15,-22 0 16,64 0-16,-64 0 16,22 0-16,-1 0 15,22 0-15,-43 0 16,22 21-16,-22-21 15,21 22-15,-21-1 16,0 1-16,22-1 16,-44-21-16,1 0 15,-1 0-15,1 22 16,-1-22-16,22 0 15,22 0 1,-1 0-16,-21 0 16,43 0-16,-21 0 15,21 0-15,0 0 16,-22 0-16,-21 0 15,43 0-15,21 0 16,-42 0-16,42 0 16,-21 0-16,-43 0 15,0 0-15,-21 0 16,21 0-16,-22 0 15,1 0-15,-22 0 16,21 0-16,1 0 16,-22 0-16,0 0 15,21 0-15,-21 0 16,0 0-16,0 0 15,-21 0-15,42 0 16,1 0-16,-1-22 16,-21 22-16,22 0 15,-1-21-15,1 21 16,-1 0-16,1 0 15,42 0 1,-64 0-16,22 0 16,-22 0-16,-22 0 15,22 0-15,22 0 16,-44 0-16,22 0 15,0 0-15,-21-22 16,21 22-16,-22 0 16,22 0-16,-21-21 15,21 21-15,0 0 16,0 0-16,-22 0 15,22 0-15,0 0 16,-21-22-16,21 22 16,0 0-16,-22 0 15,1 0-15,-22 0 16,21 0-16,22 0 15,-21 0-15,-1 0 16,22 0-16,-21-21 16,-1 21-16,1 0 15,-22 0-15,43 0 16,-22 0-16,1 0 15,-1 0 1,22 0-16,0 0 16,0 0-16,22 0 15,-22 0-15,0-21 16,0 21-16,0 0 15,-22 0-15,22 0 16,0-22-16,0 1 16,43 21-16,22 0 15,-87 0-15,22 0 16,0-22-16,21 22 15,1 0-15,-44-21 16,22 21-16,0-22 16,-21 22-16,-1 0 15,22-21-15,-43-1 16,22 22-16,-1 0 15,1 0-15,-22 0 16,21 0-16,-21 0 16,43 0-16,-21-21 15,-1 21-15,22 0 16,0 0-16,0 0 15,22 0 1,-1 0-16,1 0 16,-1 0-16,1 0 15,-1 0-15,1 0 16,-1 0-16,-21 0 15,0 0-15,-21 0 16,42 0-16,-42 0 16,21 0-16,0 0 15,0 0-15,21 0 16,-21 0-16,-21 0 15,21 0-15,21 0 16,-21 0-16,-21 0 16,21 0-16,0 0 15,0 0-15,0 0 16,-22 0-16,22 0 15,-21 0-15,-1 0 16,-21 0-16,22 0 16,-1 0-16,1 0 15,-1 0-15,-21 0 16,22 0-16,-1 0 31,-21 0-31,22 0 16,-22 0-16,21 21 15,1-21-15,-22 0 16,21 0-1,-21 0-15,22 0 16,-1 0 0,1 22-16,-1-22 15,1 0 1,-1 0-1,-21 0 1,22 0-16,-1 0 16,-21 0-1,22 0-15,-22 0 16,21 0-1,-21 0 1,22 0 0,-1 0-1,-21 0-15,22 0 16,-1 0-16,1 0 15,-22 0 1,21 0-16,1 0 16,-1 0-16,1 0 15,-22 0-15,21 0 16,1 0-16,-22 0 15,21 0 1,1 0-16,-1 0 16,-21 0-16,22 0 15,-22 0-15,21 0 16,-21 0-1,22 0-15,-1 0 16,-21 0 0,22 0-16,-22 0 15,43 0-15,-43 0 16,21 0-1,-21 0-15,22 0 16,-1 0 31,-21 0-16,22 0-15,-22 0-16,21 0 78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21:38.4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17026 9136 0,'0'0'421,"0"0"-405,21 0-16,22 0 15,0 0-15,-21 0 16,21 0-16,-22 0 16,22 0-16,-43 0 15,43 0-15,22 0 16,-44 0-16,-21 0 15,43 0-15,-43 0 16,22 0 0,-1 0-16,1 0 15,-22 0-15,21 0 16,-21 0 15,22 0-15,-1 21 498,22-21-498,22 0 0,-22 0-16,0 0 15,0 0-15,21 0 16,1 0-16,-1 0 15,1 0-15,-22 0 16,0 0-16,-22 22 16,22-22-16,0 0 15,-21 0-15,21 0 16,-22 0-16,22 0 15,-43 0-15,43 0 16,0 0-16,0 0 16,-21 0-16,42 0 15,1 0-15,21 0 16,21 0-16,-21 0 15,0 0-15,0 0 16,22 0-16,-44 0 16,22 0-16,-43 0 15,43 0-15,-21 0 16,-1 0-16,1 0 15,-22 0-15,21 0 16,-21 0 0,0 0-16,-21 0 15,42 0-15,1 0 16,-1 0-16,22 0 15,0 0-15,22 0 16,-1 0-16,-21 0 16,0 0-16,0 0 15,-22 0-15,1 0 16,21 0-16,-22 0 15,-21 0-15,22 0 16,-22 0-16,0 0 16,43 0-16,21 0 15,-42 0-15,42 0 16,-21 0-16,0 0 15,43 0-15,-43 0 16,43 0-16,-64 0 16,-1 0-16,-21 0 15,0 0-15,-21 0 16,21 0-16,-43 0 15,21 0-15,1 0 16,-1 0 0,1 0-1,-22-22-15,43 22 16,-43 0-16,43 0 15,0 0-15,21 0 16,-21 0-16,0 0 16,0 0-16,0 0 15,22 0-15,-22 0 16,0 0-16,-22 0 15,1 0-15,-22 0 16,43 0-16,-43 0 16,21 0-16,-21 0 15,22 0-15,-22 0 16,43 0-16,-43 0 15,21 0-15,1 0 16,-1 0-16,22 0 16,0 0-16,-21 0 15,21 0-15,-22 0 16,1 0-16,21 0 15,-22 0-15,1 0 16,-1 0 0,1 0-16,-1 0 15,-21 0-15,22 0 16,-22 0-1,21 0-15,1 0 16,-22 0 0,21 0 15</inkml:trace>
  <inkml:trace contextRef="#ctx0" brushRef="#br0" timeOffset="29717.0475">24056 10533 0,'0'0'218,"0"0"-218,0 0 16,-43 0-16,0 0 15,21 0 1,-21 0-16,0 0 15,-21 0-15,-1 0 16,22 0-16,0 0 16,0 0-16,0 0 15,-43 0-15,22 0 16,-1 0-16,1 0 15,-1 0-15,1 0 16,-1 0-16,-21 0 16,43 0-16,0 0 15,-21 0-15,21 0 16,43 0-16,-43 0 15,43 0-15,-22 0 16,-42 0-16,42 0 16,-42 0-16,21 0 15,-22 0-15,1 0 16,-1 0-16,1 0 15,-1 0-15,-42 0 16,42 0-16,1 0 16,-1 0-16,1 0 15,-1 0 1,44 0-16,-44 0 15,22-21-15,-43 21 16,43 0-16,-21 0 16,-1 0-16,1 0 15,21 0-15,0 0 16,-22 0-16,22 0 15,0 0-15,0 0 16,0 0-16,-21 0 16,-1 0-16,1 0 15,21 0-15,0 0 16,0 0-16,-22 0 15,23 0-15,-23 0 16,44 0-16,-1 0 16,-21 0-16,0 0 15,22 0-15,-22 0 16,0 0-16,21 0 15,1 0-15,-22 0 16,21 0-16,-21 0 16,22 0-16,-22 0 15,21 0 1,1 0-16,-22 0 15,0 0-15,0 0 16,21 0-16,-21 0 16,22 0-16,-1 0 15,1 0-15,-1 0 16,1 0-16,-22 0 15,21 0-15,-21 0 16,-21 0-16,-1 0 16,-21 0-16,22 0 15,-1 0-15,22 0 16,-21 0-16,21 0 15,21 0-15,-42 0 16,-1 0-16,44 0 16,-22 0-16,21 0 15,-21 0-15,22 0 16,-22 0-16,0 0 15,21 0-15,1 0 16,-22 0-16,21 0 16,1 0-16,21 0 15,-22 0 1,1 0-16,-1 0 15,22 0 1,-21 0-16,21 0 16,-43 0-16,43 0 15,-22 0-15,-21 0 16,22 0-16,-1 0 15,-21 0-15,-43 0 16,43 0-16,22 0 16,-1 0-16,-21 0 15,43 0-15,-21 0 16,-44 0-16,22 0 15,22 0-15,-1 0 16,-42 0-16,42 0 16,-21 0-16,22 0 15,-22 0-15,43 0 16,-43 0-16,0 0 15,43 0-15,-22 0 16,1 0-16,-1 0 16,-21 0-16,43 0 15,-21 0 1,21 0-16,-43 0 15,43 0-15,-22 0 16,-21 0-16,0 0 16,0-22-16,0 22 15,0 0-15,-21 0 16,42 0-16,-21 0 15,22 0-15,-44 0 16,44 0-16,-1 0 16,-21 0-16,22 0 15,21 0-15,-43 0 16,43 0-16,-43 0 15,43 0-15,-22 0 16,1 0-16,-1 0 16,1 0-16,21 0 15,-22 0-15,1 0 16,-1 0-16,22 0 15,-21 0-15,-1 0 16,1 0-16,-1 0 16,1 0-16,-22 0 15,0 0 1,22 0-16,-1 0 15,1 0-15,-1 0 16,1 0-16,21 0 16,-22 0-16,1 0 15,21 0-15,-22 0 16,22 0-1,-21 0-15,21 0 16,-43 0-16,21 0 16,1 0-16,-1 0 15,1 0-15,-1 0 16,1 0-16,-1 0 15,-21 0-15,0 0 16,22 0-16,-1 0 16,-42 0-16,42 0 15,1 0-15,-22 0 16,0 0-16,21 0 15,1 0-15,21 0 16,-22 0-16,1 0 16,-1 0-16,22 0 31,-21-21-31,21 21 15,-22 0 1,1 0-16,-1 0 16,22 0-16,-21 0 15,21 0-15,-22 0 16,1 0-16,21 0 15,-22 0 1,22 0 0,-21 0-16,-1 0 15,1 0-15,21 0 16,-22 0-16,22-22 15,-21 22-15,21 0 16,-22 0 0,22 0-1,-21 0 1,-1 0-16,22-21 15,0 21-15,-21 0 16,21 0 46,0-22-62,-22 22 32</inkml:trace>
  <inkml:trace contextRef="#ctx0" brushRef="#br0" timeOffset="59044.1075">20100 11522 0,'0'0'46,"0"0"-30,22 0-16,42 0 16,-21 0-16,0 0 15,43 0-15,0 0 16,43 0-16,21 0 15,-42 0-15,21 0 16,-43 0 0,64 0-16,-64 0 15,43 0-15,-43 0 16,43 0-16,-43 0 15,0 0-15,0 0 16,0 0-16,22 0 16,-22 0-16,21 0 15,1 0-15,42 0 16,-64 0-16,22 0 15,21 0-15,21 0 16,-64 0-16,43 0 16,-21 0-16,-44 0 15,22 0-15,-21 0 16,-1 0-16,1 0 15,-65 0-15,43 0 16,-22 0-16,1 0 16,-1 0-16,22 0 15,-43 0-15,22 0 16,-1 0-16,1 0 15,-1 0 1,-21 0 0,22 0-16,-1 0 15,-21 0 1,22 0-1,-22 0 1,21 0 0,-21 0 15,22 0-31,-1 0 31</inkml:trace>
  <inkml:trace contextRef="#ctx0" brushRef="#br0" timeOffset="74565.61">15951 12704 0,'0'0'124,"43"0"-108,0 0-16,22 0 16,21 0-16,0 0 15,43 0 1,-1 0-16,23 0 15,-1 0-15,1 0 16,-1 0-16,-85 22 16,21-22-16,-22 0 15,44 0-15,-22 0 16,-22 0-16,1 0 15,21 0-15,0 0 16,-22 0-16,1 0 16,-1 0-16,1 0 15,-44 0-15,22 0 16,0 0-16,0 0 15,43 0-15,-21 0 16,-22 0-16,43 0 16,-22 0-16,22 0 15,0 0-15,-21 0 16,21 0-16,21 0 15,1 0-15,21 0 16,-43 0-16,43 0 16,-22 0-16,22 0 15,-64 0 1,21 0-16,-22 0 15,1 0-15,21 0 16,-22 0-16,22 0 16,-21 0-16,-1 0 15,22 0-15,22 0 16,-44 0-16,0 0 15,22 0-15,0 0 16,43 0-16,-43 0 16,22 0-16,-1 0 15,1 0-15,-22 0 16,21 0-16,-21 0 15,-21 0-15,21 0 16,0 0-16,0 0 16,21 0-16,-21 0 15,22 0-15,21 0 16,-43 0-16,43 0 15,-43 0-15,0 0 16,-22 0-16,-21 0 16,22 0-16,-1 0 15,1 0 1,-22 0-16,0 0 15,0 0-15,21 0 16,1 0-16,-22 0 16,-22 0-16,44 0 15,21 0-15,-22 0 16,65 0-16,-21 0 15,-22 0-15,-22 0 16,22 0-16,0 0 16,-43 0-16,43 0 15,-43 0-15,-21 0 16,42 0-16,1 0 15,-22 0-15,0 0 16,0 0-16,-22 0 16,44 0-16,-44-22 15,0 22-15,22 0 16,22 0-16,-1 0 15,-21 0-15,22 0 16,-1 0-16,-21 0 16,0 0-16,-43 0 15,22 0 1,-22 0-16,21 0 15,-21 0 17,22 0-17,-22 0-15,21 0 16,-21 0-1</inkml:trace>
  <inkml:trace contextRef="#ctx0" brushRef="#br0" timeOffset="118852.5905">22207 14209 0,'-22'0'125,"-42"0"-110,-1-21-15,-64 21 16,43 0-16,-64 0 16,-1 0-16,-21-22 15,0 22-15,22 0 16,21 0-16,21 0 15,1 0-15,0 0 16,21 0-16,0 0 16,0 0-16,0 0 15,0 0-15,21 0 16,-21 0-16,-43 0 15,43 0-15,0 0 16,0 0-16,-21 0 16,42 0-16,-21 0 15,43 0-15,-21 0 16,21 0-16,0 0 15,-22 0 1,22 0-16,-21 0 16,-1 0-16,22 0 15,-21 0-15,21 0 16,-22 0-16,-21 0 15,22 0-15,-1 0 16,1 0-16,21 0 16,0 0-16,0 0 15,21 0-15,1 0 16,-1 0-16,-21 0 15,43 0-15,-21 0 16,-1 0-16,22 0 16,-21 0 46,21 0-31,-22 0-15,22 0-16,-21 0 15,-1 0 1,1 0 0,21 0-16,-22 0 15,-42 0-15,42 0 16,-21-21-16,0 21 15,0 0-15,43 0 16,-43 0-16,43 0 16,-21 0-16,21 0 15,-43 0 7894,0 0-7893,43 0-16,-43-22 16,43 22-16,-22 0 15,-42 0-15,42 0 16,1 0-16,21 0 31,-22 0-31,22 0 47,-21 0-32,21 0 1,-22 0 0,1 0-16,21 0 15,-22 0-15,1 0 16,-1 0-1,22 0 1,-21 0 0,21 0-16,-22 0 15,22 0 16,-21 0 1,-1 0-17,22 0 157,-21 0-157,21 0 1,-22 0-16,1 0 16,21 0-1,-22 0 16,22 0-31,-21 0 16,21 0 0,-22 0-16,1 0 15,21 0-15,-22 0 16,22 0-1,-21 0 1,-1 0 0,22 0-1,-21 0 16,21 0-15,-22 0 0,22 0-16,-21 0 15,-1 0-15,22 0 31,-21 0-15,21 0 15,-22 0 0,1 0 1,21 0-32,-22 0 15,1 0-15,-1 0 16,22 0-16,-21 0 31,21 0-15,-22 0 30,22 0-14,-21 0-17,-1 0 16</inkml:trace>
  <inkml:trace contextRef="#ctx0" brushRef="#br0" timeOffset="155776.607">23045 15306 0,'-43'0'15,"22"21"-15,-1-21 16,-42 0-16,21 0 16,0 0-16,21 0 15,-21 0-15,-21 0 16,-1 0-16,1 0 15,21 0-15,-43 22 16,21-1-16,1 1 16,-22-1-16,21-21 15,-64 0-15,43 22 16,0-1-16,-43 1 15,0-22 1,65 0-16,-1 21 16,1-21-16,-1 0 15,1 22-15,-1-22 16,1 0-16,-65 0 15,43 0-15,-22 0 16,-21 0-16,-21 0 16,0 0-16,-1 0 15,22 0-15,-21 0 16,21 0-16,21 0 15,1 0-15,21 0 16,0 0-16,21 0 16,1 0-16,21 0 15,-22 0-15,1 0 16,42 21-16,-21 1 15,0-22-15,0 0 16,0 21-16,0-21 16,0 0-16,0 22 15,0-22-15,0 0 16,-21 21-16,21-21 15,0 0 1,-22 0-16,1 0 16,21 0-16,-22 0 15,-21 0-15,0 0 16,22 0-16,-44 0 15,1 0-15,-22 0 16,21 0-16,-21 0 16,43 0-16,0 0 15,-21 0-15,21 0 16,21 0-16,-21 0 15,43 0-15,0 0 16,-21 0-16,21 0 16,-22 0-16,1 0 15,21 0-15,-22 0 16,22 0-16,-21 0 15,0 0-15,-1 0 16,-21 0-16,22 0 16,-1 0-16,-21 0 15,22 0-15,21 0 16,-22 0-16,22 0 15,22 0 1,21-21-16,-22 21 31</inkml:trace>
  <inkml:trace contextRef="#ctx0" brushRef="#br0" timeOffset="170580.5325">25152 16552 0,'0'0'78,"-22"0"-78,-42 0 16,-1 0-16,1 0 15,-22 0-15,-21 0 16,-44 0-1,22 0-15,-21 0 16,-1 0-16,22 0 16,-21 22-16,-1-22 15,1 0-15,21 0 16,0 0-16,-22 0 15,-21 0-15,22 0 16,-22 0-16,21 0 16,-21 0-16,22 0 15,-22 0-15,21 0 16,-85 0-16,85 0 15,-21 0-15,43 0 16,-21 0-16,42 0 16,-21 0-16,43 0 15,0 0-15,22 0 16,0 0-16,-44 0 15,44 0-15,-1 0 16,-21 0-16,22 0 16,21 0-16,-22 0 15,22 0-15,0 0 16,-43 0-1,43 0-15,0 0 16,22 0-16,-1 0 16,-21 0-16,0 0 15,22 0-15,-22 0 16,21 0-16,1 0 15,-1 0-15</inkml:trace>
  <inkml:trace contextRef="#ctx0" brushRef="#br0" timeOffset="226769.9462">4708 9114 0,'0'0'109,"0"0"-109,21 0 16,22 0-1,22 0-15,-1 0 16,1 0-16,21 0 15,-22 0-15,22 0 16,0 0-16,0 0 16,22 0-16,-22 0 15,-22 0-15,1 0 16,-1 0-16,1 0 15,-22 0-15,0 0 16,21 0 0,-21 0-16,22 0 15,-1 0-15,1 0 16,-1 0-16,1 0 15,21 0-15,0 0 16,43 0-16,0 0 16,-43 0-16,21 0 15,22 0-15,-21 0 16,21 0-16,-43 0 15,0 0-15,21 0 16,-21 0-16,0 0 16,0 0-16,43 0 15,0 0-15,-21 0 16,20 0-16,23 22 15,-1-22-15,1 0 16,-44 0-16,22 21 16,-43-21-16,0 0 15,-21 0-15,-1 0 16,22 0-16,-21 0 15,-22 0-15,0 0 16,21 0 0,-21 0-16,0 0 15,22 0-15,-22 0 16,21 0-16,-21 22 15,0-22-15,0 0 16,0 0-16,0 0 16,22 0-16,-1 0 15,22 0-15,0 0 16,22 0-16,-22 0 15,-22 0-15,1 0 16,-1 0-16,22 0 16,-43 0-16,22 0 15,-44 0-15,22 0 16,-21 0-16,-22 0 15,21 0-15,-21 0 16,22 0-16,-1 0 16,1 0-16,-1 0 15,22 0-15,0 0 16,-21 0-16,-1 0 15,22 0-15,22 0 16,-44 0 0,1 0-16,21 0 15,21 0-15,-21 0 16,-21 0-16,-1 0 15,44 0-15,-44 0 16,-21 0-16,22 0 16,-1 0-16,22 0 15,-21 0-15,-1 0 16,22 0-16,0 0 15,-21 0-15,-1 0 16,22 0-16,-43 0 16</inkml:trace>
  <inkml:trace contextRef="#ctx0" brushRef="#br0" timeOffset="232276.605">4063 7997 0,'0'0'125,"22"43"-125,-1 21 16,0-42-16,1 21 15,-1 21 1,1-21-16,-1 0 15,1 0-15,-1-21 16,1-22-16,-22 21 16,21-21-16,-21 22 31</inkml:trace>
  <inkml:trace contextRef="#ctx0" brushRef="#br0" timeOffset="233415.3758">3741 8147 0,'0'0'47,"0"22"-47,21 21 15,1-22-15,-22 1 16,21-22-16,-21 21 15,22 22-15,21-21 16,-43-1-16,21 1 16,1 21-16,-22-43 15,21 21-15,-21 1 16,0-1-16,0-21 15,22 22-15,-22-22 16,0 0-16,0 21 16,0-21-16,0 22 15,0-1 1,0-21-1,0 22 1,0-22-16,0 21 16,-22 1-16,22-22 15,-43 0 1,43 0-16,-21 0 15,21 0-15,-22 21 16,1-21-16,-1 0 16,22 0-16,-43 0 15,43 0-15,-43 0 16,0 0-16,22 0 15,-1 0-15,1 0 16,-1 0-16,1 0 16,-22 0-16,0 0 15,21 0-15,1 0 16,21 0-16,-43 0 15,43 0 1,-22 0-16</inkml:trace>
  <inkml:trace contextRef="#ctx0" brushRef="#br0" timeOffset="235178.1306">3332 8556 0,'22'-22'15,"-22"22"1,0-21-16,21 21 15,-21 0 1,0 0-16,0-22 16,22 22-16,-1 0 15,-21 0 1,22 0-1,-22 0-15,21 0 16,1 0 0,-22 22-1,21-22-15,-21 21 16,22-21-1,-22 22 1,0-22 0,0 21 15,0-21-31,0 22 15,0-1 1,0-21-16,0 22 16,0-22-1,0 21-15,0 1 16,0-22-16,0 21 15,-22-21-15,22 0 16,-21 0-16,-1 0 16,1 22-16,-1-22 15,1 0-15,-1 0 16,1 0-16,-1 0 15,22 0-15,-21 0 16,-1 0-16,22 0 16,-21 0-16,21 0 15,-22 0 1,22 0-1,0-22-15,0 22 16,-21 0-16,-1-21 16,22-1-16,-21 22 15,21 0 1,0-21-1,-22 21 1,1-22 0,21 1-1,0 21 1,0-22-16,0 22 15,-22-21-15,22 21 16,0-22-16,0 1 16,0-1-16,0 22 15,0-43-15,0 22 16,0-1-16,0-21 15,0 22-15,-21-1 16,21 22-16,-22-21 16,22-1-16,0 1 15,0 21-15,0-22 16,0 1-16,0-1 15,0 1-15,0-1 16,0 1-16,-21 21 16,21-22-16,0 22 15,0-43 1,0 43-1,0-21 1,0 21-16,0-22 16,0 1-16,0 21 15,0-22-15,-22 22 16,22-21-16,0-1 15,0 22 1,0-21 0</inkml:trace>
  <inkml:trace contextRef="#ctx0" brushRef="#br0" timeOffset="235989.3098">3311 8104 0,'0'43'125,"0"-21"-125,0-22 16,0 43-16,0 21 15,21-21-15,1 0 16,-22 0-16,0-43 15,0 43-15,0-43 16,21 22 0</inkml:trace>
  <inkml:trace contextRef="#ctx0" brushRef="#br0" timeOffset="238064.0566">2816 8728 0,'0'0'16,"0"-22"-1,0 1 1,0 21-16,0-22 15,0 1-15,0-1 16,0 22 0,0 0 62,0 0-63,0 0 1,22 0-1,-1 0 48,-21 43-48,22-21-15,-1-1 16,-21 22-16,0-43 16,0 22-16,0 21 15,0-43 1,0 42-16,0-42 15,22 0-15,-22 22 16,0-22-16,0 21 16,0-21-16,0 0 15,-22 22-15,1-22 16,21 0-16,-22 0 15,-21 0-15,22 0 16,-1 0-16,-21 0 16,43 0-16,-43 0 15,43-22-15,-21 22 16,21-21-16,0-1 15,-22 22-15,1-21 16,21 21 0,-22-21-16,22-1 15,0 22-15,0-21 16,0 21-16,-21-22 15,21 22-15,0-21 16,0-1-16,0 22 16,0-21-1,-22 21 1,1-22-16,21 22 15,-22 0 1,22 0 0,-21 0-1,-1 0 1,22 0-16,-21 0 15,21 0-15,-22 0 16,22 0-16,-21 0 16,-1 0-1,22 0-15,0 0 16,-21 0-16,21 0 15,-22 22 1,22-1-16,-21-21 16,-1 22-16,22-22 15,-21 21-15,-1-21 16,22 22-16,-21-1 15,21-21-15,-22 22 16,1-22-16,21 21 16,-22-21-1,22 21 1,-21 1-1,21-22-15,0 21 32,0-21 30,0 22-46,0-22-1,0 0-15,21 0 16,-21 0-16,22 0 15,-22 21 1,21-21-16,-21 0 16,22 0-16,-1 0 15,1 0 1,-1 0-16,-21 0 15,43 0-15,-43 0 16,22 0-16,-22 0 16,43 0-16,-22 0 15,1 0 1,-22 0-16,21 0 15,-21 0-15,22 0 16,-22 0-16,21 0 16,1 0-16,-1 0 15,-21 0-15,22 0 16,-1 0-16,-21 0 15,22 0-15,-22 0 16,21 0-16,1 0 16,-22 0-16,21 0 15,-21 0 1,22 0-1,-22 0-15</inkml:trace>
  <inkml:trace contextRef="#ctx0" brushRef="#br0" timeOffset="238688.0406">2601 8405 0</inkml:trace>
  <inkml:trace contextRef="#ctx0" brushRef="#br0" timeOffset="239296.425">2730 8362 0</inkml:trace>
  <inkml:trace contextRef="#ctx0" brushRef="#br0" timeOffset="239920.409">2042 8599 0</inkml:trace>
  <inkml:trace contextRef="#ctx0" brushRef="#br0" timeOffset="240715.9886">2236 8556 0</inkml:trace>
  <inkml:trace contextRef="#ctx0" brushRef="#br0" timeOffset="280697.7634">11050 10469 0,'-22'0'140,"-42"0"-124,-65 0-16,21 0 15,-21 0-15,-21 21 16,-1-21-16,44 0 15,-1 0 1,22 0-16,0 0 16,22 0-16,-1 0 15,22 0-15,-21 0 16,-1 0-16,1 0 15,21 0-15,0 0 16,-22 0-16,1 22 16,-1-22-16,-42 0 15,42 0-15,-21 0 16,0 0-16,-43-22 15,43 1-15,-21 21 16,21-22-16,0 22 16,-22-43-16,23 22 15,-44 21-15,43 0 16,0 0-16,-22 0 15,44 0-15,-1 0 16,-21-22-16,22 22 16,-22 0-16,21 0 15,-42 0-15,21 0 16,0 0-16,21 0 15,-21 0 1,0 0-16,22 0 16,-22 0-16,43 0 15,-43 0-15,21 0 16,1 0-16,21 0 15,0 0-15,-22 0 16,1 0-16,-1-21 16,1 21-16,-22 0 15,21 0-15,-42 0 16,21 0-16,0 0 15,0 0-15,0 0 16,-43 0-16,43 0 16,-43 0-16,43 0 15,21 0-15,1 0 16,-1 0-16,1 0 15,-1 0-15,1 0 16,-1 0-16,1 0 16,21 0-16,0 0 15,0 0-15,0 0 16,-22 0-16,22 0 15,0 0 1,-21 0-16,21 0 16,-21 0-16,21 0 15,-43 0-15,21 0 16,22 0-16,22 0 15,-1 0-15,-21 0 16,22 0-16,-1 0 16,1 0-16,-1 0 15,1 0-15,-22 0 16,43 0-16,-22 0 15,1 0-15,-1 0 16,1 0-16,-1 0 16,-21 0-16,22 0 15,-22 0-15,21 0 16,-21 0-16,0 0 15,0 0-15,22 0 16,-44 0-16,22 0 16,43 0-16,-43 0 15,43 0-15,-21 0 16,-1 0-16,1 0 15,-1 0 1,1 0-16,-1 0 16,1 0-1,-1 0 1,22 0-1,-21 0-15,21 0 16,-22 0 0,22 0-1,-21 0 1,-1 0-16,22 0 15,-21 0-15,21 0 16,-43 0-16,43 0 16,-22 0-1,22 0-15,-43 0 16,43 0-16,-21 0 15,-1 0-15,1 0 16,-1 0 0,22 0-16,-21 0 15,-1 0 1,1 0-16,-1 0 15,1 0 1,21 0-16,-22 0 16,22 0-16,-21 0 15</inkml:trace>
  <inkml:trace contextRef="#ctx0" brushRef="#br0" timeOffset="284894.0558">9867 11522 0,'0'0'32,"-21"0"-17,-1 0-15,22 0 16,-21 0-16,-1 0 15,-21 0-15,-21 0 16,-1 0-16,-42 0 16,-22 22-16,-22-22 15,1 0-15,-1 0 16,1 0-16,-1 0 15,22 0-15,22 0 16,-1 21-16,-20-21 16,-1 0-16,43 22 15,-43-22-15,64 0 16,1 0-16,-1 21 15,1-21-15,-1 0 16,-21 0-16,22 0 16,-1 0-16,-42 0 15,-44 0-15,-64 0 16,0 0-16,0 0 15,-64 0 1,42 0-16,-42 0 16,42 0-16,65 0 15,43 0-15,-21 0 16,42 0-16,-21 0 15,22 0-15,21 0 16,0 0-16,21 0 16,1 0-16,-1 0 15,1 0-15,0 0 16,21 0-16,-22 0 15,1 0-15,-1 0 16,22 0-16,-21 0 16,42 0-16,1 0 15,-22 0-15,43 0 16,-22 0-16,1 0 15,-1 0-15,-21 0 16,0 0-16,22 0 16,-44 0-16,1 0 15,-1 0-15,1 0 16,21 0-16,-22 0 15,44 0-15,-1 0 16,1 0 0,21 0-16,-22 0 15,1 0-15,21 0 16,-22 0 15,22 0-15,-21 0-16,-1 0 31</inkml:trace>
  <inkml:trace contextRef="#ctx0" brushRef="#br0" timeOffset="286688.0098">12082 12855 0,'0'0'16,"0"0"0,-22 0-1,22 0-15,-21 0 16,21 0-16,-22 0 31,1 0-31,-1 21 16,1-21-16,-1 0 15,-21 0 1,0 0-16,0 0 15,-21 0-15,-1 0 16,22 0-16,-64 0 16,64 0-16,-22 0 15,1 0-15,-1 0 16,22 0-16,0 0 15,0 0-15,22 0 16,-1 22-16,22-22 16</inkml:trace>
  <inkml:trace contextRef="#ctx0" brushRef="#br0" timeOffset="307466.677">11136 13822 0,'0'0'94,"-22"0"-79,1 0-15,-22 0 16,0 0-16,-22 22 16,1-22-16,-22 0 15,43 0-15,-22 0 16,22 0-16,-43 0 15,0 0-15,-43 0 16,43 0-16,-43 0 16,-21 0-16,42 0 15,-21 0-15,43 0 16,0 0-16,-43 0 15,22 0-15,-22 0 16,43 0-16,0 0 16,21 0-16,-21 0 15,22 0-15,-1 0 16,1 0-16,-1 0 15,22 0-15,-21 0 16,-1 0-16,1 0 16,-1 0-16,22 0 15,-21 0 1,-22 0-16,-21 0 15,42 0-15,1 0 16,21 0-16,-22 0 16,1-22-16,-44 22 15,22 0-15,0 0 16,0-21-16,-21 21 15,-1 0-15,-21 0 16,22 0-16,-22 0 16,21 0-16,1 0 15,21 0-15,-22 0 16,1 0-16,21 0 15,21 0-15,1 0 16,-1 0-16,1 0 16,42 0-16,-21 0 15,0 0-15,0 0 16,-21 0-16,-1 0 15,-42 21-15,21-21 16,0 0-16,-65 22 16,1-22-16,-1 0 15,22 0 1,22 21-16,-1-21 15,22 0-15,22 0 16,-1 0-16,22 0 16,22 0-16,-44 0 15,22 0-15,0 22 16,-21-22-16,21 0 15,0 0-15,0 21 16,-21-21-16,21 0 16,-65 0-16,-21 0 15,22 0-15,-1 0 16,22 0-16,22 0 15,-44 0-15,-21 0 16,43 0-16,22 0 16,21 0-16,0 0 15,-22 0-15,-21 0 16,43 0-16,0 0 15,0 0-15,-21 0 16,21 0-16,-22 0 16,1 0-16,-22 0 15,21 0 1,22 0-16,-21 0 15,21 0-15,0 0 16,0 0-16,-22 22 16,22-22-16,0 0 15,0 0-15,0 0 16,-21 0-16,-1 0 15,22 0-15,0 0 16,0 0-16,0 0 16,-21 0-16,21 0 15,21 0-15,1 0 16,-22 0-16,21 0 15,1 0-15,-22 0 16,43 0-16,-22 0 16,-21 0-16,43 0 15,-21 0-15,-1 0 16,22 0-16,-21 0 15,21 0-15,-22 0 16,22 0 15,-21 0 0</inkml:trace>
  <inkml:trace contextRef="#ctx0" brushRef="#br0" timeOffset="311678.569">11437 15263 0,'0'0'94,"-22"0"-94,-21 0 15,0 0-15,22 0 16,-22 0-16,21 0 16,-21 0-16,22 0 15,-44 0-15,44 0 16,-22 21-16,-65-21 15,-21 0-15,-21 0 16,64 0-16,0 0 16,0 0-16,-22 0 15,22 0 1,22 0-16,-22 0 15,0 0-15,0 0 16,-22 0-16,22 0 16,22 22-16,-22-22 15,0 0-15,-22 0 16,1 0-16,-44 0 15,1 0-15,-1 0 16,-21 0-16,-43 0 16,-42-22-16,85 1 15,-65-1-15,1 1 16,21-22-16,43 43 15,43 0-15,-43 0 16,21 0-16,1 0 16,-1 0-16,44 0 15,-22-22-15,0 22 16,43 0-16,21 0 15,-21 0-15,22 0 16,21 0-16,-22 0 16,1 0-16,-1 0 15,1 0 1,-22 0-16,21 0 15,1 0-15,21 0 16,-43 0-16,0 0 16,-22 0-16,22 0 15,0 0-15,0 0 16,0 0-16,-21 0 15,42 0-15,-21 0 16,22 0-16,-1 0 16,1 0-16,0 0 15,-1 0-15,-42 0 16,42 0-16,-21 0 15,-43 0-15,43 0 16,0 0-16,-21 0 16,-1 0-16,22 0 15,0 0-15,43 0 16,0 0-16,0 0 15,0 0-15,0 0 16,22 0-16,-1 0 16,1 0-16,-1 0 15,1 0 1,-22 0-16,43 0 15,-43 0-15,21 0 16,1 0-16,-22 0 16,21 0-16,-21 0 15,22 0-15,-22 0 16,21 0-16,-21 0 15,0 0-15,-21 0 16,-22 0-16,21 0 16,1 22-16,-1-22 15,22 0-15,-21 0 16,21 0-16,0 0 15,-22 0-15,65 0 16,-43 0-16,22 0 16,-1 0-16,1 0 15,-1 0-15,22 0 16,-21 0-16,-1 0 15,-21 0-15,-21 0 16,21 0-16,21 0 16,-21 0-16,0 0 15,0 0 1,0 0-16,22 0 15,-22 0-15,43 0 16,-22 0-16</inkml:trace>
  <inkml:trace contextRef="#ctx0" brushRef="#br0" timeOffset="345451.703">10684 15284 0,'0'0'359,"0"0"-344,0-43-15,0 43 16,0-21-16,0-22 15,0 21-15,0-21 16,0 22-16,0-1 16,0 1-16,0-1 15,0 1-15,0-1 16,0 1-16,0-1 15,0 1-15,0-1 16,0 1-16,0 21 16,-21-43-16,21 43 15,0-22-15,0 22 16,0-21-16,0-1 15,0 1 1,-22 21-16,22-43 16,0 43-16,0-22 15,0 22-15,0-21 16,0-1-16,0 1 15,-21 21-15,21-22 16,0 1-16,0 21 16,0-22-16,0-21 15,0 22-15,0-1 16,-22-21-16,22 43 15,-21-21-15,21-22 16,0 43-16,0-22 16,0 1-16,0-1 15,-22 22-15,22-43 16,0 22-16,-21-1 15,21 22-15,0-21 16,-22 21-16,22 0 31,0 0 16,-21 0-31,21 0-1,-22 0-15,22 0 16,-43 0-16,22 0 15,-1 0-15,22 0 16,-21 0-16,-1-22 16,1 22-16,21 0 15,-22-21-15,-21 21 16,22 0-16,-1 0 15,-21 0-15,0 0 16,22 0-16,-22 0 16,21 0-16,-21 0 15,22 0-15,-44-22 16,44 22-16,-22 0 15,0 0-15,0 0 16,0 0-16,0 0 16,0 0-16,0 0 15,0 0-15,21 0 16,-21 0-16,0 0 15,0 0 1,22 0-16,-22 0 16,0 0-16,0 0 15,-22 0-15,22 0 16,-21 0-16,-22 0 15,43 0-15,-22 0 16,1 0-16,-44 0 16,1 0-16,-22 0 15,43 0-15,-22 0 16,1 0-16,21 0 15,22 0-15,-22 0 16,43 0-16,0 0 16,-22 0-16,44 0 15,-22 0-15,21 0 16,-21 0-16,22 0 15,-1 0-15,1 0 16,21 0-16,-43 0 16,21 0-16,1 0 15,-22 0-15,21 0 16,-42 0-16,-1 0 15,1 0 1,21 0-16,0 0 16,-22 0-16,22 0 15,0 0-15,22 0 16,-22 0-16,21 0 15,1 0-15,-1 0 16,1 0-16,-1 0 16,1 0-16,-1 0 15,1 0-15,-22 0 16,21 0-16,-21 0 15,0 0-15,-21 0 16,42 0-16,1 0 16,-22 0-16,21 0 15,1 0-15,-1 0 16,-21 0-16,43 0 15,-21 0-15,-1 0 16,22 0 0,-21 0-1,21 0-15,-43 0 16,43 0-16,0 0 15,-22 0 1,22 0-16,-21 22 16,21-22-16,-22 0 15,1 0-15,21 21 16,0-21-1,-22 0 1,1 0-16,21 22 16,0-1-16,-22 1 15,22-1-15,-21-21 16,21 22-16,0-1 15,-22 1-15,22-22 16,0 21-16,-21 1 16,21-22-16,0 21 15,0 1-15,0-1 16,0-21-16,0 22 15,0-1-15,0-21 16,0 22-16,0-22 16,0 21-16,0 1 15,0-22-15,0 21 16,0-21-16,0 22 15,0-22 1,0 21 0,0 1-16,0-22 15,0 21 1,0 1-16,0-1 15,0-21-15,0 22 16,0-1-16,21 1 16,-21-1-16,0 1 15,0 21-15,0-43 16,0 21-16,22 1 15,-22-1-15,0-21 16,21 22-16,-21-1 16,0 1-16,0-22 15,0 21-15,22 1 16,-22-1-16,0-21 15,0 22-15,0-22 16,21 21 0,-21 1-16,22-22 15,-22 21 1,0-21-1,0 22 1,21-22 15,-21 21-31,0-21 16,0 22-1,0-22 32,22 0-31,-22 21-1,0-21-15,0 22 16,0-22 0,0 21-16,0-21 15,21 0 1,-21 22-1,0-22-15,0 21 16,0-21 0,22 22-1,-22-1 1,0-21-1,0 22 1,0-22-16,0 21 31,0-21 453,43 0-484,0 0 15,0 0-15,-22 0 16,1 0-16,-1 0 16,-21 0-16,43 0 15,0 0-15,-21 0 16,42 0-16,-21 0 15,22 0 1,-1 0-16,1 0 16,-22 0-16,0 0 15,-22 0-15,22 0 16,-21 0-16,21 0 15,21 0-15,1 0 16,-1 0-16,1 0 16,-1 0-16,1 0 15,-1 0-15,22 0 16,-21 0-16,21 0 15,-22 0-15,22 0 16,-21 0-16,-1 0 16,1 0-16,-1 0 15,22 0-15,-43 0 16,21 0-16,-21 0 15,22 0-15,-1 0 16,1 0-16,-1 0 16,1 0-16,21 0 15,-22 0-15,1 0 16,21 0-16,-22 0 15,1 0 1,-1 0-16,-21 0 16,22 0-16,-22 0 15,21 0-15,1 0 16,-1 0-16,1 0 15,-44 0-15,1 0 16,-1 0-16,1 0 16,-1 0-16,1 0 15,-1 0-15,1 0 16,-1 0-16,1 0 15,21 0-15,-43 0 16,43 0-16,-22 0 16,22 0-16,-21 0 15,-1 0-15,22 0 16,-21 0-16,-1 0 15,22 0-15,-21 0 16,-1 0-16,22 0 16,-43 0-16,22 0 15,-1 0-15,1 0 16,-22 0-16,43 0 15,-22 0 1,22 0-16,0 0 16,0 0-16,0 0 15,0 0-15,-21 0 16,-1 0-16,22 0 15,-43 0-15,22 0 16,-22 0 0,21 0-16,1 0 62,-22 0 0</inkml:trace>
  <inkml:trace contextRef="#ctx0" brushRef="#br0" timeOffset="350942.7622">3031 16638 0,'22'0'15,"42"0"1,22-43-16,22 43 16,21-43-16,21 22 15,22-1-15,43 22 16,0 0-16,-43 0 15,21 0-15,-21 0 16,22 0-16,-22 0 16,43 0-16,-43 0 15,43 22-15,-86-22 16,86 0-16,-22 0 15,1 21-15,-1-21 16,-42 0-16,42 22 16,-85-22-16,42 0 15,-21 0-15,22 0 16,-65 0-16,64 0 15,-42 0 1,21 0-16,21 0 16,-64 0-16,64 0 15,-64 0-15,43 0 16,-43 0-16,22 0 15,-44 0-15,1 0 16,-1 0-16,1 0 16,-1 0-16,-42 0 15,42 0-15,-42 0 16,21 0-16,-22 0 15,1 0-15,-1 0 16,1 0-16,-1 0 16,-21 0-1,22 0-15,-1 0 16,-21 0-16,43 0 15,0 0-15,0 0 16,22 0-16,21 0 16,-22 0-16,-21 0 15,0 0-15,-21 0 16,21 0-16,-22 0 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28:45.0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23174 6986 0,'0'0'62,"-21"0"-46,-1 0-16,1 0 15,-1 0-15,1 0 16,-22 0-16,21 0 16,1 0-16,-1 0 15,22 0-15,-21 0 16,-1 0-16,1 0 15,21 0-15,-43 0 16,43 22-16,-22-22 16,1 0-16,-1 0 15,-42 0-15,64 0 16,-43 21-16,21-21 15,-42 0-15,42 0 16,1 0-16,-22 0 16,0 0-16,0 0 15,0 0-15,21 0 16,-42 0-1,21 0-15,-22 0 16,22 0-16,-21 0 16,21 0-16,-43 0 15,21 0-15,1 0 16,21 0-16,-22 0 15,22 0-15,0 0 16,0 0-16,-21 0 16,42 0-16,1 0 15,-22 0-15,43 0 16,-22 0-16,-21 0 15,0 0-15,22 0 16,-22 0-16,-22 0 16,22 0-16,0 0 15,-21 0-15,21 0 16,-22 0-16,1 0 15,42 0-15,22 0 16,-43 0-16,43 0 16,-21 0-16,-22 0 15,43 0-15,-43 0 16,43 0-1,-22 0-15,1 0 16,-1 0-16,-20 0 16,-1 0-16,21 0 15,1 0-15,-44 0 16,44 0-16,-1 0 15,-21 0-15,43 0 16,-43 0-16,22 0 16,-22 0-16,43 0 15,-43 0-15,0 0 16,43 0-16,-22 0 15,1 0-15,-1 0 16,1 0-16,-1 0 16,-21 0-16,22 0 15,-1 0-15,-21 0 16,22 0-16,-1 0 15,-21 0-15,0 0 16,22 0-16,-1 0 16,-21 0-16,22 0 15,-1 0-15,-21 0 31,43 0-31,-21 0 16,21 0 0,-22-21-16,22 21 15,-21 0 1,-1 0-1</inkml:trace>
  <inkml:trace contextRef="#ctx0" brushRef="#br0" timeOffset="2901.5256">24786 8233 0,'0'0'109,"0"0"-109,-21 0 15,21 0-15,-21 0 16,-1 0-16,1 0 16,-1 0-16,-21 0 15,22 0-15,-22 0 16,0 0-16,0 0 15,0 0-15,21 0 16,-42 0-16,42 0 16,-21 0-16,0 0 15,-43 22-15,0-22 16,0 0-16,22 0 15,-1 0-15,22 0 16,22 0 0,-1 0-16,1 0 15,-22 0-15,43 0 16,-43 0-16,43 0 15,-22 0-15,1 0 16,-1 0-16,22 0 16,-43 0-16,0 0 15,-21 0-15,-1 0 16,-21 0-16,0 0 15,43 0-15,-21 0 16,-1 0-16,1 0 16,-22 0-16,0 0 15,21 0-15,-21 0 16,22 0-16,-1 0 15,1 0-15,21 0 16,21 0-16,-21 0 16,22 0-16,-1 0 15,1 0-15,-1 0 16,1 0-16,-1 0 15,1 0-15,-1 0 16,1 0 0,-1 0-16,-21 0 15,0 0-15,0 0 16,-21 0-16,-1 0 15,1-22-15,21 1 16,0 21-16,0-22 16,0 22-16,0 0 15,21 0-15,1 0 16,-1 0-16,1 0 15,-1 0-15,1 0 16,-1 0-16,1 0 16,21 0-16,-22 0 15,1 0-15,21 0 16,-22 0-16,1 0 15,-1 0-15,22 0 16,-21 0-16,21 0 16,-22 0-16,22 0 15,-21 0 1,-1 0-16,22 0 15,-21 0 17,21 0-32,-22 0 15,1 0 1,21 0-16</inkml:trace>
  <inkml:trace contextRef="#ctx0" brushRef="#br0" timeOffset="49466.3316">21648 11952 0,'-22'0'0,"22"0"16,-21 0-1,21 0 1,-22 0-16,-21 0 15,22 0-15,-22 22 16,21-22-16,-21 0 16,0 0-16,22 0 15,21 0-15,-43 0 16,0 0-16,-22 0 15,44 21-15,-22-21 16,-22 0-16,1 0 16,-1 0-16,-21 0 15,-43 22-15,65-22 16,0 21-16,21 1 15,0-1-15,0-21 16,21 0-16,-21 0 16,0 0-16,0 0 15,0 0-15,0 0 16,0 0-16,-21 0 15,21 0-15,-43 0 16,21 0-16,22 0 16,-21 0-16,21 0 15,-22 0 1,1 0-16,21 0 15,21 0-15,-42 0 16,42 0-16,-42 0 16,21 0-16,0 0 15,0 0-15,21 22 16,-21-22-16,22 0 15,-22 0-15,0 0 16,0 21-16,-22-21 16,1 0-16,-1 0 15,44 0-15,-1 0 16,22 0-16,-21 0 15</inkml:trace>
  <inkml:trace contextRef="#ctx0" brushRef="#br0" timeOffset="57234.9324">24206 13199 0,'0'0'94,"-21"0"-78,-22 0-16,21 0 15,22 0-15,-43 0 16,43 0-16,-64 0 15,42 21-15,-64 22 16,43-43-16,0 22 16,0-1-16,-21-21 15,21 0-15,21 0 16,-21 0-16,0 0 15,-21 0-15,-1 0 16,1 0-16,-1 0 16,1 0-16,-1 0 15,-42 0-15,-44 0 16,22 0-16,22 0 15,21 0-15,-43 0 16,21 0-16,22 0 16,22 0-16,-1 0 15,22 0-15,-21 0 16,-1 0-16,1 0 15,-1 0 1,44 0-16,-44 0 16,44 0-16,21 0 15,-65 0-15,1 0 16,-1 0-16,-21 0 15,22 0-15,-65 0 16,21 0-16,-21 0 16,22 0-16,-22 0 15,21 0-15,-20 0 16,-1 0-16,21 0 15,1 0-15,42 0 16,1 0-16,-22 0 16,21 0-16,1 0 15,-1 0-15,1 0 16,-22 0-16,0 0 15,21 0-15,22 0 16,-21 0-16,42 0 16,1 0-16,-22 0 15,21 0-15,1 0 16,-22 0-16,43 0 15,-22 0 1,22 0-16,-21 0 16,-1 0-16,22 0 15,-21 0-15,21 0 16,-43 0-16,0 0 15,0 0-15,21 0 16,-42-21-16,21 21 16,0 0-16,0 0 15,-22 0-15,1 0 16,-1 0-16,1 0 15,-1 0-15,22 0 16,22 0-16,-1 0 16,22 0-16,-21 0 15,-1 0-15,1 0 16,21 0-16,-22 0 15,1 0-15,-1 0 16,-21 0-16,0 0 16,22 0-16,-1 0 15,1 0-15,-1 0 16,-21-22-16,0 22 15,43 0 1,-43 0-16,0 0 16,22 0-16,-1-21 15,-42 21-15,21 0 16,0 0-16,-22 0 15,44 0-15,-22 0 16,0 0-16,0 0 16,-22 0-16,22 0 15,0 0-15,-21-22 16,-1 22-16,22 0 15,0 0-15,22-21 16,21 21-16,-43 0 16,43 0-16,-22-22 15,1 22-15,-1 0 16,-21-21-16,43-1 15,-43 22-15,0-21 16,22-1-16,-44 1 16,65-1-16,-21 22 15,-1-21 1,1-1-16,-1 1 15,22 21 1,-21-22 31,21 1-47,-22 21 15,22-22-15,0 22 32,0-21-32,0 21 31,0-22-16,-21 22 1,21-21-16,0 21 16,0-22 15,0 22-31,0-21 15,0-1 1,0 22-16,0-21 16,0 21 15,0-22 0,0 22-15,0-21-1,0-1 1,0 22-16,0-21 15,0 21-15,0-43 16,0 43-16,0-22 16,0-21-16,21 22 15,-21-1-15,22 22 16,-22-21-16,43 0 15,-43-1-15,43 1 16,-43 21-16,0-22 16,43 22-16,-43 0 15,21-21-15,1-1 16,-1 22-16,44 0 15,-44-21-15,1-1 16,42 22-16,-42 0 16,21-43-16,0 43 15,21-21-15,-42 21 16,-1 0-16,22 0 15,-21 0 1,-1-22-16,22 22 16,-21 0-16,-1 0 15,22 0-15,0-21 16,22 21-16,-22 0 15,43 0-15,-43 0 16,21 0-16,1 0 16,-1 0-16,1 0 15,-1 0-15,-21 0 16,0 0-16,0 0 15,22 0-15,-1 0 16,-21-22-16,43 22 16,0 0-16,-21 0 15,-1 0-15,1 0 16,21 0-16,21 0 15,-42 0-15,-1 0 16,-21 0-16,22-21 16,-22 21-16,21-22 15,-42 22-15,21 0 16,0-21-16,0 21 15,-22 0 1,22-22-16,-21 22 16,-22 0-16,43-21 15,-22 21-15,1 0 16,21 0-16,-22 0 15,22 0-15,-21 0 16,42 0-16,-21 0 16,22 0-16,-22 0 15,21-22-15,-21 22 16,0 0-16,0 0 15,0 0-15,0-21 16,0-1-16,0 22 16,0 0-16,0 0 15,22 0-15,-22 0 16,21 0-16,-21-21 15,43 21-15,0 0 16,43 0-16,-43 0 16,43 0-16,-22 0 15,22 0-15,-21 0 16,42 0-16,-21 0 15,-21 0 1,21 0-16,-43 0 16,43 0-16,-43 0 15,43 0-15,-22 0 16,65-22-16,-21 22 15,-22 0-15,-22 0 16,22 0-16,0 0 16,-21 0-16,21 0 15,-43 0-15,21 0 16,22 0-16,0 0 15,-43 0-15,0 0 16,0 0-16,43 0 16,-43 0-16,0 0 15,22 0-15,-23 0 16,-20 0-16,-1 0 15,22 0-15,-21 0 16,-1 0-16,1 0 16,21 0-16,-22 0 15,1 0-15,-44 0 16,1 0-16,-1 0 15,-21 22 516,0-22-516,0 43-15,0-22 16,0 1-16,0-1 16,0 1-16,0-1 15,0 44-15,0-65 16,0 21-16,0 22 15,0-43 1,0 22-16,0-1 16,0 1-16,0-1 15,0 1-15,0-1 16,0-21-16,0 43 15,0-21-15,0-22 16,0 21-16,0 0 16,0-21-16,0 43 15,0-43-15,0 22 16,0-1-16,0 1 15,0-1-15,0 1 16,0-1-16,0 1 16,0-1-1,0 1 1,0-22-16,0 21 15,0 1-15,-21-22 16,21 21-16,0-21 16,0 0-16,0 22 15,0-1-15,0-21 16,0 22-1,-22-22 1,22 21 15,0-21-15,0 22-16,0-1 15,0-21 1,0 22-16,0-1 16,0 1-16,0-1 15,0-21 1,0 22-1,0-1 32,0-21-16,0 22 1,-21-22-17,21 21 16</inkml:trace>
  <inkml:trace contextRef="#ctx0" brushRef="#br0" timeOffset="67515.0688">25431 13156 0,'0'0'172,"-21"0"-172,-1 0 15,1 0-15,-22 0 16,0 0-16,21 0 16,1 0-16,-1 0 15,22 0-15,-43 0 16,43 0-16,-21 0 15,21 0-15,-43 0 16,43 0-16,-22 0 16,1 0-16,-1 0 15,1 21-15,21-21 16,-43 0-16,43 22 15,-22-22 1,1 0-16,-1 0 16,1 0-16,-1 0 15,1 0-15,21 21 16,-22-21-16,22 0 15,-43 0-15,43 0 16,-21 0-16,0 0 16,-1 0-16,22 22 15,-21-22-15,21 0 16,-22 0-16,1 0 15,21 0-15,-22 0 16,22 0-16,-21 0 16,21 0-16,-22 0 15,1 0-15,-1 0 16,22 0-16,-21 21 15,-1-21-15,-21 0 16,22 22-16,-1-22 16,-42 0-16,64 0 15,-22 0-15,1 0 16,21 0-16,-22 0 15,1 21 1,21-21-16,-22 0 16,22 0-1,-21 0 1,-1 0-1,22 0 1,-21 0 0,21 0 15,-22 0 0,22 0 0,-21 0-15,-1 0 46,22 0 141,-21 0-187,21 0-1,-22 0 1,1 0-16,21 0 15</inkml:trace>
  <inkml:trace contextRef="#ctx0" brushRef="#br0" timeOffset="69106.228">20981 13091 0,'0'0'141,"22"0"-141,21 0 15,0 0-15,0 0 16,21 0-16,1 0 16,21 0-16,21 0 15,1 0-15,-44 0 16,22 0-16,0 0 15,0 0 1,43 0-16,-43 0 16,0 0-16,-21 0 15,21 0-15,-22 0 16,1 0-16,21 0 15,-22 0-15,1 0 16,-1 0-16,-42 0 16,21 0-16,0 0 15,-22 0-15,22 0 16,-21 0-16,-22 0 15,21 0 1,1 0-16</inkml:trace>
  <inkml:trace contextRef="#ctx0" brushRef="#br0" timeOffset="71368.17">19090 13177 0,'0'-21'265,"21"21"-265,44 0 16,-1 0-16,1 0 15,-22 0-15,0 0 16,21 0-16,-21 0 15,0 0 1,0 0-16,-21 0 16,-1 0-16,1 0 15,-1 0-15,1 0 16,-1 0-16,1 0 15,21 0-15,-22 0 16,1 0-16,21 0 16,-22 0-16,1 0 15,-1 0-15,-21 0 16,22 0-16,-1 0 15,-21 0-15,22 0 16,-22 0 0,21 0-16,-21 0 15,43 0-15,-43 0 16,22 0-1,-22 0-15,21 0 16,1 0-16,-1 0 16,1 0-16,-1 0 15,1 0-15,-1 0 16,-21 0-16,22 0 15,-1-22 1,1 22-16,-22 0 16,21 0-16,1 0 15,-1-21 1,1 21-1,-1 0 1,1 0-16,-22 0 16,21 0-16,-21 0 15,22 0-15,-1 0 16,-21 0-16,22 0 15,-22 0 17,21 0-32,-21 0 15,22 0 1,-1 0 15,-21 0-15,0 0-1</inkml:trace>
  <inkml:trace contextRef="#ctx0" brushRef="#br0" timeOffset="82381.4876">16768 14231 0,'21'0'62,"22"0"-46,0 0-16,-21 0 16,42 0-16,1 0 15,21 0-15,0 0 16,86 0-16,-43 0 15,43 0-15,0 0 16,0 0-16,21 0 16,-21 0-1,-64 0-15,42 0 16,1 0-16,-22 0 15,-65 0-15,22 0 16,-43 0-16,22 0 16,-22 0-16,0 0 15,21 0-15,-21 0 16,0 0-16,22 0 15,-22 0-15,21 0 16,22 0-16,0 0 16,0 0-16,0 0 15,0 0-15,0 0 16,22 0-16,-22 0 15,21 0-15,1 0 16,-22 0-16,-1 0 16,-63 0-16,42 0 15,1 0-15,-22 0 16,21 0-16,1 0 15,-1 0-15,22 0 16,0 0-16,0 21 16,0-21-1,0 0-15,-43 0 16,22 0-16,-1 0 15,1 0-15,-1 0 16,44 0-16,-44 0 16,22 0-16,22 0 15,21 0-15,21 0 16,-64 0-16,22 0 15,-1 0-15,-42 22 16,-1-22-16,1 0 16,-22 0-16,21 0 15,1 0-15,-22 0 16,43 0-16,-22 0 15,-21 0-15,0 0 16,0 0-16,0 0 16,0 0-16,-21 0 15,-1 0-15,1 0 16,-1 0-16,1 0 15,-22 0-15,43 0 16,-22 0-16,1 0 16,-1 0-1,-21 0-15,43 0 16,0 0-16,0 0 15,-21 0-15,21 0 16,0 0-16,-22 0 16,1 0-16,21 0 15,-22 0-15,1 0 16,21 0-16,-22 0 15,22-22-15,-21 22 16,-1 0-16,1 0 16,-1 0-16,22 0 15,-21-21-15,21 21 16,0 0-16,-22 0 15,22 0-15,0 0 16,0 0-16,-21 0 16,-1 0-16,1 0 15,-1 0-15,1 0 16,-22 0-16,21 0 15,-21 0-15,22 0 16,-1 0 0,-21 0-1,21 0 32,-21 0-31,0 0-16,22 0 15</inkml:trace>
  <inkml:trace contextRef="#ctx0" brushRef="#br0" timeOffset="129960.2676">4536 16208 0,'0'0'78,"21"22"-62,22-22-16,-21 0 16,21 0-16,0 0 15,21 0-15,44 0 16,-1 0-16,-42 0 15,-1 0-15,-21 0 16,22 0-16,-22 0 16,-22 0-16,22 0 15,0 0-15,-21 0 16,-1 0-16,22 0 15,-43 0 1,22 0-16,-1 0 16,1 0-16,-1 0 15,22 0-15,0 0 16,0 0-16,-21 0 15,42 0-15,-21 0 16,0 0-16,-21 0 16,21 0-16,-22 0 15,22 0-15,0 0 16,22 0-16,-22 0 15,-22 0-15,22 21 16,0-21-16,-21 0 16,-1 0-1,-21 0 1,22 0-16,-22 0 15,21 0 1,1 0 0,-1 0-16,-21 0 15,22 0-15,-1 0 16,-21 0-16,22 0 15,-22 0 1,21 0-16,-21 0 16,43 0-16,-21 0 15,-1 22-15,-21-22 16,22 0-16,-1 0 15,1 0-15,-22 0 16,21 0-16,-21 21 16,43-21-16,-43 0 15,22 0-15,-22 0 16,21 22-16,1-22 15,-22 0 1,21 0-16,1 0 16,-22 0 15,21 21-31,1-21 15,-22 0-15,21 0 16,1 0-16,-1 0 16,1 0-16,-1 0 15,1 0-15,-22 0 16,21 0-16,-21 0 15,22 0 1,-1 0 0,-21 0 15,0 22-16,22-22 1</inkml:trace>
  <inkml:trace contextRef="#ctx0" brushRef="#br0" timeOffset="136605.6972">8341 16380 0,'21'0'0,"1"0"15,-1 0-15,1 0 16,21 0-16,21 0 15,1 0-15,-22 0 16,21 22-16,-21-22 16,22 0-16,-22 0 15,0 0-15,21 0 16,-21 0-16,43 0 15,-43 0-15,0 0 16,22 0-16,-44 21 16,44-21-16,-1 0 15,1 0-15,-22 0 16,21 0-16,22 0 15,-21 0 1,21 0-16,-22 0 16,22 0-16,22 0 15,-44 0-15,1 0 16,-1 0-16,22 0 15,-43 0-15,22 0 16,-1 0-16,22 0 16,-21 0-16,-22 0 15,43 0-15,-43 0 16,21 0-16,-21 0 15,0 0-15,0 0 16,22 0-16,-44 0 16,1 0-16,-1 0 15,1 0-15,-1 0 16,1 0-16,-1 0 15,1 0-15,-1 0 16,1 0-16,-1 0 16,-21 0-16,22 0 15,-22 0-15,21 0 16,1 0-16,-1 0 31,-21 0-15,22 0-1,-1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31:27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17262 4944 0,'-21'0'62,"-22"0"-62,0 0 16,-22-21-16,-107 21 16,-43-22-16,1 22 15,-66 0-15,22 0 16,-64 0-16,85 0 15,-21 0-15,108 0 16,-1 0-16,65 0 16,22 0-1,42 0-15,22 0 109,-21 0-93,-1 0 0</inkml:trace>
  <inkml:trace contextRef="#ctx0" brushRef="#br0" timeOffset="14164.4368">23497 5073 0,'0'0'203,"0"0"-187,0 0-16,-43 0 15,21 0-15,1 0 16,-1 0-16,-21 0 16,22 0-16,-1 0 15,22 0 1,-21 0-16,21 0 15,-22 0-15,1 0 16,-1 0 0,22 0-1,-43 0-15,22 0 16,-22 0-16,21 0 15,-42 0-15,21 0 16,0 0-16,21 0 16,-21 0-1,22 0-15,-1 0 16,-21 0-16,0 0 15,0 0-15,0 0 16,22 0-16,-44 0 16,22 0-16,0 0 15,0 0-15,0 0 16,0 0-16,0 0 15,0 0-15,22 0 16,-44 0-16,44 0 16,-1 0-16,-21 0 15,0 0-15,0 0 16,0 0-16,22 0 15,-22 0-15,21 0 16,-21 0-16,0 0 16,22 0-16,-1 0 15,1 0-15,-1 0 16,1 0-16,21 0 15,-22 0-15,22 0 16,-21 0 15,-1 0-15,22 0-1,-21 0 1,21 0 0,-22 0 62,22 0-63,-21 0-15,-1 0 16,22 0-1,-21 0 1,21 0-16,-22 0 16,1 0-16,-1 0 15,22 0 1,-21 0-1,-1-21 32,22 21-16,-21 0 1,21 0-1,-22 0-31,22 0 15,-21 0 1,-1 0 0,22 0-16,-21 0 15,21 0 1,-22 0-1,1 0-15,21 0 16,-22 0 0,1 0-16,21 0 15,-43 0-15,21 0 16,1 0-16,-1 0 15,1 0-15,-1 0 16,22 0 0,-21 0-1,-1 0 1,22 0 15,-21 0-31,21 0 16,-22 0 15,22 0 0,-21 0 0,-1 0 1202,22 0-1218,-21 0-15,21 0 16,-22 0 15,1 0 265,21 0-264,-22 0-17,22 0 1</inkml:trace>
  <inkml:trace contextRef="#ctx0" brushRef="#br0" timeOffset="22993.8104">18380 4923 0,'0'0'78,"0"0"-78,22 21 16,-1-21-16,1 0 15,21 0-15,21 22 16,1-1-1,21-21-15,-22 0 16,1 0-16,-22 22 16,21-22-16,-42 0 15,-1 0-15,1 0 16,42 0-16,-64 0 15,22 0-15,-1 0 16,1 0-16,21 0 16,-22 0-16,1 0 15,42-22-15,-42 22 16,-1 0-16,1 0 15,-1 0-15,1 0 16,-1 0-16,-21 0 16,22 0-16,-1 0 15,-21 0-15,22 0 16,-1 0-16,1 0 15,-22 0-15,21-21 16,1 21-16,-1 0 16,1 0-16,-22 0 15,21 0-15,1 0 16,-1 0-1,-21 0-15,22 0 16,-1 0-16,-21 0 16,22 0-1,-22 0 1,0 0 15,21 0-15</inkml:trace>
  <inkml:trace contextRef="#ctx0" brushRef="#br0" timeOffset="29358.4472">12511 4944 0,'0'0'109,"-21"0"-109,-22 0 16,0 0-16,-21 0 15,-22 0-15,0 0 16,-22 0-16,44 0 16,-1 0-16,22 0 15,0 0-15,0 0 16,-21 0-16,-1 0 15,22 0-15,0 0 16,0 0-16,-21 0 16,-1 0-16,-21 0 15,22 0-15,21 0 16,0 0-1,0 0-15,-22 0 16,22 0-16,-43 0 16,22 0-16,21 0 15,-22 0-15,22 0 16,-21 0-16,-22 0 15,21 0-15,22 0 16,-21 0-16,21 0 16,0 0-16,0 0 15,-22 0-15,22 0 16,0 22-16,22-22 15,-1 0-15,-21 21 16,22-21-16,-1 0 16,1 0-16,-1 0 15,1 0-15,-1 0 16,-21 0-16,-21 0 15,21 0-15,0 0 16,-43 0-16,43 0 16,-22 0-16,-21 0 15,0 22-15,22-22 16,-1 0-1,22 0-15,0 0 16,0 0-16,22 0 16,-22 0-16,21 0 15,-21 0-15,0 0 16,0 0-16,0 0 15,-21 0-15,21 0 16,-22 0-16,1 0 16,21 0-16,-22 0 15,22 0-15,-21 0 16,21 0-16,-22 0 15,44 0-15,-22 0 16,22 0-16,-22 0 16,21 0-16,1 0 15,-1 0-15,1 0 16,-1 0-16,-21 0 15,22 0-15,-1 0 16,1-22-16,-22 22 16,0 0-16,0 0 15,0 0-15,-22 0 16,44 0-1,-22 0-15,21 0 16,1 0-16,-1 0 16,1 0-16,-1-21 15,1 21-15,-1 0 16,1 0-16,21 0 15,-22 0-15,22 0 47,-21 0-31,-1 0-1,22 0 1,-21 21 187,21-21-156,-22 0-16,22 0-31,-21 0 31,21 22-15,0-22 2105,107 0-2105</inkml:trace>
  <inkml:trace contextRef="#ctx0" brushRef="#br0" timeOffset="72335.3452">24400 6019 0,'-22'0'0,"22"0"16,0 21 0,-21-21-1,21 0-15,0 22 16,0-22-1,-22 0-15,1 0 32,-1 0-32,22 21 15,-21 1-15,-1-22 16,1 0-16,-1 21 15,1-21-15,-1 0 16,1 0-16,-22 0 16,21 0-16,1 0 15,-22 0-15,0 0 16,21 0-16,1 0 15,-44 0-15,1 0 16,-22 0-16,21 0 16,-42 0-16,42 0 15,-21 0-15,0 0 16,-21 0-16,21 0 15,0 0-15,0 0 16,-22 0-16,22 0 16,0 0-16,0 0 15,-43 0-15,0 0 16,43 0-16,0 0 15,0 0-15,22 0 16,-22 0 0,21 0-16,-42 0 15,21 0-15,-22 0 16,1 0-16,21 0 15,0 0-15,21 0 16,-42 0-16,-22 0 16,-22 0-16,1 0 15,0-21-15,42 21 16,-42 0-16,21 0 15,43 0-15,-22 0 16,1 0-16,21-22 16,21 22-16,-21 0 15,0 0-15,22-21 16,21 21-16,-22 0 15,1 0-15,-1 0 16,22 0-16,0 0 16,-21 0-16,-1 0 15,1 0-15,-1 0 16,1 0-16,-1 0 15,-21 0-15,22 0 16,-1 0 0,1 0-16,21 0 15,-43 0-15,21 0 16,1 0-16,-1 0 15,1 0-15,-1 0 16,-21 0-16,22 0 16,-1 0-16,1 0 15,21 0-15,-22 0 16,44 0-16,-1-22 15,-42 1-15,64 21 16,-22 0-16,-21 0 16,22 0-16,-1 0 15,-21 0-15,43 0 16,-21 0-16,-22 0 15,43 0-15,-43 0 16,21 0-16,1 0 16,-22 0-16,21 0 15,22 0-15,-43 0 16,22 0-16,-1 0 15,-21 0-15,22 0 16,21 0 0,-43 0-16,43 0 15,-43 0-15,43 0 16,-22 0-16,22 0 15,-21 0-15,21 0 16,-43 0-16,21 0 16,1 0-16,-1 0 15,1 0-15,-1 0 16,22 0-16,-21 0 15,21 0 219,-22 0-218,1 0 0,21 0-1,-22 0 126</inkml:trace>
  <inkml:trace contextRef="#ctx0" brushRef="#br0" timeOffset="84237.84">10749 7588 0,'0'0'32,"21"0"-17,-21 0-15,22 0 16,42 0-16,1 0 15,21 0-15,0 0 16,64 0-16,22 0 16,-21 0-16,21 0 15,64 0-15,1 0 16,-1 0-16,-64 0 15,-22 0-15,-21 0 16,-21 0-16,21 0 16,-65 0-16,1 0 15,-22 0-15,0 0 16,-22 0-16,22 0 15,-21 0-15,-1 0 16,-21 0 0,22 0-16,-22 0 15,43 0 1,-43 0-16,21 0 15,22 0-15,-21 0 16,21 0-16,0 0 16,-22 0-16,1 0 15,-1 0-15,44 0 16,-44 0-16,1 0 15,21 0-15,-22 0 16,22 0-16,0 0 16,-21-21-16,-1-1 15,22 22-15,0-21 16,-21 21-16,-1-22 15,-21 22-15,22 0 16,-1-21-16,-21 21 16,0-22-16,22 22 15,-22 0-15,21-21 16,1 21-16,-22 0 15,21-22-15,1 22 16,-1 0-16,-21-21 16,22-1-16,-22 22 15,43-21 1,-43 21-16,21-22 15,1 1-15,-1 21 16,22-22-16,-21 1 16,-22-1-16,43 1 15,-43 21-15,0-22 16,21 22-1,-21-21-15,0-1 16,0 22-16,22-21 16,-22 21-16,21-22 15,1 1-15,-22 21 16,0-22-16,0 22 15,21-21-15,-21 21 16,0-22 62,0 1-78,0 21 16,0-22-16,0 22 15,0-21 1,0-1-16,0 22 15,0-21 1,0 21-16,0 0 16,0-43-16,0 43 15,0-22-15,0 22 16,-21-21-16,21 21 15,-22-22-15,22 1 16,0 21-16,-21-22 16,21 22-16,0-21 15,0-1-15,-22 22 16,22-21-16,0 21 15,-21-22-15,-1 1 16,22-1-16,0 22 16,-21-21-16,21 21 15,-22-43-15,22 43 16,-21-22-16,21 1 15,-22 21-15,22-22 16,0 22-16,-21 0 16,21-21-16,-22 21 15,22 0 1,-21 0-16,21-22 15,0 1-15,-22 21 16,1-22 0,-1 22-1,22-21-15,-21-1 16,-1 22-16,22-21 15,-21 21-15,-1 0 16,1-22-16,-1 1 16,1 21-16,-1 0 15,22-22-15,-21 22 16,-1-21-16,1 21 15,-1 0-15,1-22 16,21 22-16,-22 0 16,1 0-16,-1-21 15,22 21-15,-43 0 16,43 0-16,-21-22 15,-1 22-15,1 0 16,21-21-16,-22 21 16,-21 0-16,22 0 15,-1 0 1,-21 0-16,22 0 15,-1 0-15,1 0 16,21 0-16,-22 0 16,1 0-16,21 0 15,0-22-15,-22 22 16,22 0-16,-21 0 15,-1 0-15,22 0 16,-21 0-16,-1 0 16,1 0-16,-1 0 15,1 0-15,-1 0 16,-21 0-16,22 0 15,-1 0-15,1 0 16,-22 0-16,21 0 16,1 0-16,-1 0 15,1 0-15,-1 0 16,22 0-16,-43 0 15,22 0-15,-1 0 16,-21 0-16,22 0 16,-1 0-16,-21 0 15,-21 0 1,64 0-16,-43 0 15,21 0-15,-21 0 16,22 0-16,-1 0 16,22 0-16,-21 0 15,-1 0-15,1 0 16,-1 22-16,22-22 15,-43 0-15,22 0 16,-1 21-16,-21-21 16,43 0-16,-43 0 15,22 0-15,21 0 94,-22 0-94,1 0 31,21 0-15,-22 0 108,22 0-124,-21 0 16,21 0-16,-22 0 31,1 22-15,0-22-1,-22 0-15,0 0 16,0 0-16,-22 0 16,1 0-16,-1-22 15,1 22-15,21-21 16,-22-1-16,1 1 15,-1 21-15,1-22 16,-1 22-16,-21-21 16,-21-1-16,-44 22 15,44-21 1,-1-1-16,-21 1 15,0 21-15,-21 0 16,-1-22-16,1 1 16,-1 21-16,1 0 15,-1 0-15,1 0 16,-1 0-16,1 0 15,64 0-15,43 0 16,0 0-16,21 0 16,1 0-16,21 0 31,0 0 140,0 0-171,21 0 16,1 0-16,21 0 16,21 0-16,1 0 15,21 0-15,-22 0 16,22 0-16,-21 0 15,-22 0-15,21 0 16,-21 0-16,0 0 16,43 0-16,-43 0 15,43 0-15,0 0 16,0 0-16,0 0 15,0 0-15,-43 0 16,43 0-16,-86 0 16,22 0-16,-1 0 31,-21 0 16,22 0-32,-1 0 1,1 21-16,-22 1 15,21-22 1,1 0-16,-1 0 16,1 21-16,-1-21 15,1 0-15,-22 0 16,21 0-1,-21 0-15,22 0 16,-22 0-16,21 22 16,1-22-16,-22 0 15,21 21-15,-21 1 16,43-1-1,-43 1-15,0-22 16,0 21-16,22-21 16,-22 22-16,0-22 15,0 21-15,21 1 16,1-22-16,-22 21 15,0-21-15,21 22 16,-21-1-16,0-21 16,0 22-1,0-22 1,0 21-1,0-21-15,0 22 16,0-1-16,0 22 16,0-21-16,0-1 15,0 22-15,0-21 16,-21 21-16,21-22 15,0 22-15,0-21 16,-22 21-16,22-43 16,0 21-16,0-21 15,0 22-15,-21-22 16,21 21-16,0 1 15,-22-1-15,22 1 16,0-22-16,0 21 16,0-21-16,0 22 15,-21-1-15,21 1 16,0-22-16,0 21 15,-22 1-15,22-1 16,0 1-16,-21-1 16,21 1-16,-22-1 15,22 22 1,0-21-16,-21-1 15,21 1-15,-22 21 16,22-22-16,0 1 16,-21-1-16,21 1 15,-22-22 1,22 21-16,0-21 15,0 22-15,0-1 16,0-21-16,0 22 16,-21-22-16,21 21 15,0 1-15,0-22 16,0 21-1,0-21-15,-22 22 16,22-22-16,0 21 16,0 1-1,0-22 1,0 21-1,0-21 17,0 22 30,0-1 0,0-21-30,0 0-17,0 22 1,0-22 31</inkml:trace>
  <inkml:trace contextRef="#ctx0" brushRef="#br0" timeOffset="91834.8452">9889 5976 0,'0'0'15,"-22"0"1,1 0 0,-1 0-1,22 0-15,-21 0 16,-1 0-16,1 0 15,-22 0-15,0 0 16,0 0-16,0 0 16,-22 0-16,22 0 15,0 0-15,43 0 31,-21 0 1,21 0-17,-22 0-15,1 0 16,21 21-16,-22 1 15,1-22-15,-1 0 16,1 21-16,21-21 16,-22 0-16,1 0 15,21 0 1,-22 22-16,22-22 15,-43 21-15,43-21 16,-21 22-16,-1-22 16,-21 21-16,22-21 15,-22 22-15,0-22 16,0 0-16,21 0 15,-21 0-15,0 0 16,22 0-16,-44 0 16,44 0-16,-22 0 15,21 0-15,-21 0 16,22 0-16,-1 0 15,-21 0-15,-21 0 16,42 0-16,-21 21 16,22-21-16,-44 0 15,44 0-15,-1 22 16,-20-22-16,20 0 15,22 0-15,-43 0 16,43 0 0,-21 0-1,21 0 16,-22 0-31,1 0 32,21 0-17,-22 0-15,22 0 16,-21 0-16,21 21 15,-22-21-15,1 0 16,21 0-16,0 0 16,-22 0-1,22 22-15,0-22 16,-21 0-1,-1 0 32,22 21-31,0-21-1,-21 0 1,21 22 0,0-22-16,0 21 15,-22-21 1,22 22-16,0-22 15,0 21-15,0 1 16,-21-1-16,21 1 16,-22-1-16,22 1 15,0 21-15,0-22 16,-21 22-16,21-21 15,-22-1-15,22 1 16,0-22-16,0 21 16,0-21-1,0 22 1,0-1-16,0-21 15,0 22 1,0-22-16,0 21 16,0 1-1,0-22-15,0 21 16,0-21-16,0 22 15,0-22-15,0 21 16,0 1-16,0-1 16,0-21-1,0 22 1,0-1-1,0-21-15,0 22 16,0-22-16,0 21 16,0 1-16,0-1 15,0-21-15,0 43 16,0-43-16,0 22 15,0-22-15,0 21 16,0 1-16,0-1 16,0 1-16,0 21 15,0-22-15,0 44 16,0-44-16,0 22 15,0-21-15,0 42 16,0-21-16,0 0 16,0 0-16,0 0 15,0 0-15,0-21 16,0-1-16,0-21 15,0 22-15,0-22 16,0 0 31,22 0-32,-1 0-15,1 0 16,-1 0-16,1 0 16,42 0-16,-42 0 15,-1 0-15,22 0 16,-21 0-16,-1 0 15,22 0-15,0 0 16,-21 0-16,-1 0 16,43 0-16,-42 0 15,-1 0-15,1 0 16,42 0-16,-21 0 15,-21 0-15,-1 0 16,44 0-16,-22 0 16,0 0-16,0 0 15,0 0-15,-22 0 16,22 0-16,-21 0 15,21 0-15,0 0 16,-43 0-16,43 0 16,-22 0-16,1 0 15,-1 0 1,22 0-16,0 0 15,-21 0-15,42 0 16,-21 0-16,-21 0 16,21 0-16,21-22 15,-21 22-15,-21 0 16,21 0-16,21-21 15,-42 21-15,21 0 16,-22 0-16,1 0 16,-1 0-16,1 0 15,-1 0-15,1 0 16,21 0-16,-43 0 15,21 0-15,-21 0 16,0-22 0,22 22-16,-1 0 15,-21 0 1,22 0-1,-22 0 1,21 0 15,-21 0-15,22 0-16,-1 0 15,22-21-15,-43 21 16,43-22-16,-21 22 16,-1 0-16,1 0 15,-1 0 1,1 0-1,-22 0 1,21 0 0,1 0-1,-1 0 1,1 0-1,-22 0-15,43 0 16,-22 0-16,1 0 16,21 0-16,-43 0 15,21 0-15,22 0 16,-43 0-16,22 0 15,-22 0-15,21 0 16,1 0-16,-22 0 16,21 0 15,-21 0-16,22 0 1,-1 0 0,-21 0 15,0-21-31,22 21 31,-22 0-15,0 0-1,21 0 1,-21 0-1,22 0 1,-1 0 0,-21 0-1,22-22 1,-22 22 15,21 0-15</inkml:trace>
  <inkml:trace contextRef="#ctx0" brushRef="#br0" timeOffset="113487.09">23669 8427 0,'0'0'125,"0"0"-125,-22 0 15,1 0-15,-22 0 16,-22 0-16,22 0 15,0 0-15,22 0 16,-44 0-16,1 0 16,21 0-16,-22 0 15,1 0-15,-1 0 16,22 0-16,-43 0 15,22 0-15,-1 0 16,1 0-16,-22 0 16,0 0-16,21 0 15,22 0-15,-21 0 16,-1 0-16,22 0 15,-21 0 1,21 0-16,-65 0 16,44 0-16,-44 0 15,22 0-15,-43 0 16,43 0-16,-64 0 15,42 0-15,-42 0 16,21 0-16,-22 0 16,44 0-16,-44 0 15,23 0-15,42 0 16,-43 0-16,43 0 15,-22 0-15,1 0 16,21 0-16,0 0 16,21 0-16,-21 0 15,-21 0-15,-1 0 16,22 0-16,-21 0 15,-1 0-15,22 0 16,-43 0-16,22 0 16,-22 0-16,-22 0 15,1 0-15,-1 0 16,1 0-16,64 0 15,-65 0 1,1 0-16,42 0 16,-42 0-16,64 0 15,-43 0-15,21 0 16,-42 0-16,64 0 15,-22 0-15,44 0 16,21 0-16,0 0 16,21 0-16,1 0 15,-1 0-15,-21 0 16,22 0-16,0 0 15,-1 0-15,1 0 16,-1 0-16,-42-43 16,42 43-16,-21-43 15,-64 0-15,64 43 16,-22-22-16,22 1 15,43 21-15,-43-22 16,22 22-16,-1 0 16,1 0-16,-44-21 15,44 21-15,-22 0 16,21-22-16,-21 22 15,22 0 1,-1 0-16,1 0 16,-1-21-16,1 21 15,-1 0-15,1-22 16,-22 22-16,21 0 15,1-21-15,-1 21 16,1 0-16,-1 0 16,1-22-16,-1 22 15,22 0-15,-21 0 16,21 0-16,-43 0 15,43 0-15,-22 0 16,-21 0-16,43 0 16,-21 0-16,-1 0 15,1 0-15,-1 0 16,1 0-16,-22 0 15,21 0-15,1 0 16,-1 0-16,-21 0 16,22 0-16,-22 0 15,0 0-15,-22 0 16,1 0-16,-1 0 15,22 0 1,0 0-16,0 0 16,-21 0-16,21 0 15,0 0-15,21 0 16,-21 0-16,22 0 15,21 0-15,-22 0 16,22-21 31,-21 21-32,21-22-15,0-21 16,0 22-16,0-22 16,0 21-16,0 22 15,0-43-15,0 22 16,0-1-16,0 1 15,0 21-15,0-43 16,0 43-16,0-22 16,0 22-1,0 0-15,21 0 16,-21-43-16,0 43 15,0 0 1,22-43-16,-22 43 16,21-21-16,-21 21 15,22-22-15,-1 22 16,-21 0-16,0-43 15,22 43-15,-22-21 16,0 21-16,21 0 16,1-22-16,-22 22 15,21 0-15,-21 0 16,43 0-1,-43 0-15,22-21 16,-22 21-16,43 0 16,-43 0-16,43-22 15,-43 22-15,21-21 16,1 21-16,-22 0 15,43 0-15,-43 0 16,21 0-16,1 0 16,-1 0-16,1 0 15,-1 0-15,22 0 16,-21 0-16,21 0 15,0 0 1,21 0-16,-21 0 16,0 0-16,43 0 15,-21 0-15,-1 0 16,1 0-16,-22 0 15,0 0-15,0 0 16,0 0-16,0 0 16,0 0-16,0 0 15,21 0-15,-42 0 16,21 0-16,0 0 15,0 0-15,-22 0 16,1 0-16,21 0 16,-22 0-16,22 0 15,-21 0-15,42 0 16,-21 0-16,22 0 15,-22 0-15,-22 0 16,22 0-16,-21 0 16,-1 0-16,1 0 15,-22 0 1,21 0-1,1 0 1,-22 0-16,21 0 16,0 0-16,1-22 15,-1 22-15,1 0 16,-1 0-16,44 0 15,-1 0-15,1 0 16,-1 0-16,1 0 16,21 0-16,-43 0 15,21 0-15,-21 0 16,0 0-16,-21 0 15,-1 0-15,1 0 16,-22 0-16,43 0 16,-43 0-16,21 0 15,-21 0-15,22 0 16,-1 0-16,-21 0 15,22 0 235,42 0-234,22 0-16,-43 0 15,22 0-15,-1-21 16,22 21-16,0 0 15,22 0-15,-22 0 16,-22 0-16,22 0 16,0 0-16,22 0 15,-44 0-15,1 0 16,21 0-16,-43 0 15,21 0 1,1 0-16,21 0 16,-43 0-16,64 0 15,-21 0-15,22 0 16,21 0-16,-43 0 15,64 0-15,-64 0 16,43 0-16,-43 0 16,0 0-16,0 0 15,-21 0-15,21 0 16,-22 0-16,22-22 15,-21 22-15,21 0 16,-1 0-16,-20 0 16,21 0-16,21 0 15,-21 0-15,0 0 16,43 0-16,-43 0 15,0 0-15,43 0 16,-43 0-16,22 0 16,-44 0-16,44-21 15,-22 21-15,-22-22 16,1 22-16,-1 0 15,1 0 1,21 0-16,-22 0 16,1 0-16,-1 0 15,1 0-15,-22 0 16,21 0-16,-21 0 15,0 0-15,22 0 16,-1 0-16,22 0 16,-64 0-16,21 0 15,0 0-15,0 22 16,21-22-16,-21 0 15,0 0-15,22 0 16,-1 0-16,-21 0 16,22 0-16,-22 0 15,-22 0-15,1 0 16,42 0-16,-42 0 15,21 0-15,0 0 16,0 0-16,21 0 16,-21 0-16,-21 0 15,21 0-15,0 0 16,-43 0-16,21 0 15,1 0 1,-1 0-16,22 0 16,-43 0-16,22 0 15,21 0-15,-43 0 16,21 0-16,1 0 15,-1 0-15,1 0 16,-22 0-16,43 0 16,-43 0-16,43 0 15,-43 0-15,21 0 16,1 0-16,-1 0 15,1 0-15,-22 0 16,21 0-16,1 21 16,21-21-16,-22 0 15,1 0-15,-1 0 16,-21 0-16,43 0 15,-43 22-15,22-22 16,21 0-16,-22 0 16,1 0-16,-22 0 15,21 0-15,-21 0 16,21 0-1,1 0 1,-22 0-16,21 0 16,-21 0 15,0 21-16,22-21 1,-22 0-16,21 0 16,1 0-1,-22 0 1,21 0-1,-21 0-15,0 0 16,22 0-16,-1 22 16,-21-22-16,0 0 15,22 0-15,-22 21 16,0-21-1,0 0-15,21 22 16,-21-22 0,22 21-16,-1 1 15,-21-1 1,0-21 15,22 0-31,-22 22 16,0-22-16,21 0 15,-21 21 1,22-21-1,-22 0 1,21 0 0,-21 0-1,0 0-15,0 22 16,0-1-1,0-21 17,0 22-17,0-22 1,0 21-16,22-21 15,-22 22-15,0-22 16,0 21 0,0-21 15,0 22-16,0-22 17,0 21-17,0 1-15,0-22 16,0 21-1,0-21 17,0 22-32,0-1 15,0-21 1,0 22 15,0-22 0,0 21-15,0-21-1,0 22 17,0-1-32,0-21 15,0 22 1,0-22-1,0 0 1,0 21 0,0-21 15,0 22-16,0-1 1,0-21 0,0 22-1,-22-22-15,22 0 16,0 21-16,-21 1 15,-1-22 1,22 21-16,0-21 16,0 22-1,0-22-15,-21 0 16,21 21-16,0 1 15,0-22-15,0 21 16,0-21-16,-22 0 16,22 22-16,-21-1 15,21-21-15,-22 22 16,22-22-16,-21 0 15,21 21 1,0-21-16,-22 0 16,1 0-16,21 22 31,-22-22-31,22 0 15,-21 0-15,21 21 16,-22-21-16,1 0 16,21 0-16,-22 0 15,1 0-15,-1 0 16,1 0-16,21 0 15,-21 0-15,-1 0 16,1 0-16,-1 0 16,-21 0-16,22 0 15,21 0-15,-43 0 16,43 0-16,-22 0 15,1 0-15,-1 0 16,22 0-16,-21 0 16,-1 0-16,1 0 15,-1 0-15,22 0 16,-43 0-16,43 0 15,-21 0 1,21 0-16,-22 0 16,1 0-16,21 0 15,-22 0-15,1 0 16,-1 0-1,22 0-15,-21 0 16,-1 0-16,1 0 16,21 0-16,-22 0 15,22 0-15,-43 0 16,43 0-1,-21 0-15,21 0 16,-22 0 0,22 0-1,-21 0-15,-1 0 16,22 0-1,-21 0-15,21 0 16,-22 0 0,1 0-16,21 0 15,-22 0 1,22 22-1,0-22 1,-21 0 0,21 0-16,0 0 15,-22 0-15,1 0 16,21 0-1,-22 0 1,22 0 312,-21 0-313,-1 0 547,1 0-547,21 0 1,0 21 0,-22-21-16,1 0 15,21 0 1,-22 0 62,22 0 249,-21 0-311,21 0 0,-22 0-1,1 0 1155,-22 0-1154,43 0-16,-22 0 15,22 0-15,-21 22 16,21-22-16,0 0 16,-22 0-16,1 21 15,21-21 1,-22 0 15,22 0-15,0 22-1,-21-22 1,21 21-1,-22-21-15,22 0 16,-21 22 0,21-22-1,-22 0 1,22 0-1,-21 0 1</inkml:trace>
  <inkml:trace contextRef="#ctx0" brushRef="#br0" timeOffset="115780.2312">24443 8233 0,'0'0'94,"-22"0"-79,1 0-15,-22 0 16,-22 0-16,22 0 15,-21 0-15,-1 0 16,1 0-16,-22 0 16,0 0-16,-22 0 15,22 0-15,-21 0 16,42 0-16,-42 0 15,42 0 1,22 0-16,0 0 16,0 0-16,22 0 15,-44 0-15,44 0 16,-22 0-16,21 0 15,-21 0-15,0 0 16,22 0-16,-1 0 16,1 0-16,-1 0 15,-42 0-15,42 0 16,-21 0-16,-21 0 15,-22 0-15,43 0 16,-65 0-16,65 0 16,-21 0-16,42 0 15,-21 0-15,-21 0 16,42 0-16,22 0 15,-21 0 1,-1 0-16,22 0 94</inkml:trace>
  <inkml:trace contextRef="#ctx0" brushRef="#br0" timeOffset="137760.0676">16510 9437 0,'21'0'78,"22"0"-78,65 0 15,42 0-15,65-22 16,43 22-16,43 0 16,-43 0-16,22 0 15,-130 0-15,22 0 16,-43 0-16,0 0 15,-43 0-15,-43 0 16,0 0-16,-21 0 16,-1 0-16,1 0 15,-22 0-15,21 0 16,-21 0-16,22 0 15,-1 0-15,1 0 16,-22 0-16,43 0 16,0 0-1,0 0-15,-22 0 16,1 0-16,-22 0 15,21 0-15,-21 0 32,0 0 46,-21 0-78,-1 0 15,-64 0-15,0 0 16,0 0-16,0 0 15,0 0-15,-43 0 16,43 0-16,0 0 16,-43 0-16,43 22 15,-21-22-15,42 0 16,-21 0-16,22 0 15,-1 0-15,1 0 16,21 0-16,-22 0 16,22 0-1,43 0-15,-43 0 16,43 0-16,-21 0 15,-1 0-15,-21 0 16,0 0-16,0 0 16,-21 0-16,-1 0 15,-42 0-15,42 0 16,-42 0-16,21 0 15,0 0-15,21 0 16,1 0-16,-1 0 16,1 0-16,-22 0 15,43 0-15,0 0 16,22 0-16,-22 0 15,21 0-15,22 0 16,-21 0-16,-1 0 16,1 0-1,42 0 141,44 0-156,-1 0 16,22 0-16,43 0 15,21 0-15,1 0 16,21 0-16,-22 0 16,-42 0-16,21 0 15,-43 0-15,-22 0 16,1 0-16,-22 0 15,21 0-15,-42 0 16,-1 0-16,22 0 16,-43 0-16,22 0 15,21 0-15,-22 0 16,1 0-16,-1 0 15,1 0-15,-1 0 16,22 0-16,0 0 16,0 0-1,22 0-15,-1 0 16,1 0-16,-1 0 15,-21 0-15,-21 0 16,-1 0-16,22 0 16,-21 0-16,-1 0 15,1 0-15,-22 0 16,21 0-16,1 0 15,-22 0-15,21 0 16,-21 0-16,22 0 16,-1 0 15,-21 0-31,22 0 15,-22 0-15,21 0 16,-21 0 171,-21 0-171,-1 0-16,-42 0 15,21 0-15,-65 0 16,44 0-16,-1 0 16,-21 0-16,0 0 15,22 0-15,-1 0 16,1 0-16,-1 0 15,22 0-15,0 0 16,0 0-16,0 0 16,0 0-16,0 0 15,22 0-15,-1 0 16,-21 0-16,43 0 15,-21 0-15,-1 0 16,1 0-16,-1 0 16,-21 0-1,22 0-15,-1 0 16,-42 0-16,42 0 15,-21 0-15,22 0 16,-44 0-16,44 0 16,-1 0-16,-42 0 15,-1 0-15,22 0 16,22 0-16,-22 0 15,0 0-15,0 0 16,21 0-16,-21 0 16,0 0-16,22 0 15,-1 0-15,1 0 16,-1 0-16,1 0 15,21 0 1,43 0 234,64 0-235,44 0-15,42 0 16,-21 0-16,43 0 15,-107 0-15,42 0 16,1 0-16,-22 0 16,-43 0-16,-22 0 15,-21 0-15,0 0 16,-43 0-16,22 0 125,-22 0-125,21 0 15,1 0-15,-1 0 16,22 0-16,-21 0 15,-1 0-15,22 0 16,-21 0-16,-1 0 16,-21 0-16,22 0 15</inkml:trace>
  <inkml:trace contextRef="#ctx0" brushRef="#br0" timeOffset="165932.9452">23583 11651 0,'-22'0'16,"22"0"0,-21 0-16,21 0 15,-43 0-15,43 0 16,-22 0-16,-21 0 15,22 0-15,-22 0 16,0 0-16,-43 0 16,21 0-16,-21 0 15,-21 0-15,-22 0 16,-22 0-16,44 0 15,-22 0-15,-22 0 16,1 0-16,21 0 16,21 0-16,22 0 15,0 0-15,22 0 16,21 0-16,-22 0 15,22 0-15,22 0 16,-1 0-16,22 0 16,-21 0-1,21 0 1,-22 0 15,1 0-15,21 0-1,-22 0 1,1 0-16,-1 0 15,-21 0-15,22 0 16,-1 0-16,-21 0 16,0 0-16,22 0 15,-1 0-15,-42 0 16,-1 0-16,22 0 15,0 0-15,-43 0 16,43 0-16,-21 0 16,-1 0-16,-20 0 15,-23 0-15,65 0 16,-21 0-16,-1 0 15,1 0-15,-22 0 16,43 0-16,-22 0 16,1 0-1,-22 0-15,43 0 16,0 0-16,-22 22 15,1-22-15,-22 0 16,43 0-16,-22 0 16,1 0-16,-22 0 15,43 0-15,-22 0 16,1 0-16,21 0 15,-22 0-15,1 0 16,21 0-16,-22 0 16,1 0-16,-1 21 15,-21-21-15,22 0 16,-22 22-16,0-22 15,-22 0-15,1 0 16,42 0-16,-21 0 16,-21 0-16,21 0 15,0 0-15,21 0 16,-21 0-16,22 0 15,21 0-15,-43 0 16,21 0-16,1 0 16,-1 0-1,1-22-15,-1 22 16,-21 0-16,0 0 15,-21 0-15,-1 0 16,22 0-16,-64 0 16,64 0-16,-43 0 15,-21 0-15,64 0 16,-43 0-16,43 0 15,-22 0-15,1 0 16,21 0-16,0 0 16,-22 0-16,44 0 15,-1 0-15,-21 0 16,22 0-16,21 0 15,-22 0-15,44 0 16,-44 22-16,44-22 16,-1 0-16,1 0 15,-1 0-15,1 0 16,-1 0-16,22 0 15,-43 0-15,0 0 16,22 0-16,-22 0 16,0 0-1,0 0-15,21 0 16,-21 0-16,0 0 15,22 0-15,-1 0 16,-21 0-16,22 0 16,-1 0-16,1 0 15,-1 0-15,1 0 16,-22 0-16,0 0 15,43 0-15,-43 0 16,21 0-16,1 0 16,-22 21-16,-22-21 15,22 22-15,0-1 16,-64-21-16,42 22 15,-21-22-15,-64 0 16,21 0-16,21 0 16,-21 0-16,65 0 15,-22 0-15,0 0 16,21 0-16,44 0 15,-22 0-15,43 0 16,-22 0-16,1 21 16,21-21-1,-22 0-15,1 0 16,-22 22-16,21-22 15,-21 0-15,22 0 16,-22 21-16,-22 1 16,-63-22-16,42 0 15,0 21-15,-22-21 16,1 0-16,21 0 15,-43 0-15,0 0 16,43 0-16,0 0 16,21 0-16,44 0 15,-22 0-15,21 0 16,-21 0-16,22 0 15,-22 0-15,0 0 16,0 0-16,0 22 16,-43-22-16,43 0 15,-43 0-15,43 21 16,0-21-16,0 0 15,-43 0-15,43 22 16,-22-22-16,1 0 16,-22 0-1,21 0-15,-21 21 16,22-21-16,-22 0 15,21 0-15,1 0 16,21 0-16,21 0 16,1 0-16,-65 0 15,43 0-15,0 0 16,0 0-16,0 0 15,0 0-15,-22 0 16,44 0-16,-22 0 16,0 0-16,0 0 15,0 0-15,-22 22 16,22-22-16,0 0 15,-21 0-15,21 21 16,0-21-16,0 0 16,0 0-16,-22 0 15,1 0-15,21 0 16,-22 0-16,1 0 15,-1 0-15,22 0 16,-21 0-16,21 0 16,-43 0-1,22 0-15,21 0 16,-43 22-16,43-1 15,0-21-15,0 0 16,43 0-16,-22 22 16,1-22-16,21 0 15,-22 0-15,1 0 16,-1 0-16,-21 0 16,43 21-16,-21-21 15,-1 0-15,1 0 16,21 0-1,-22 0-15,22 0 32,-21 0-32,21 0 15,-43 0-15,43 0 16,-22 0-16,-21 0 15,43 0-15,-43 0 16,43 0-16,-21 0 16,-1 22-16,1-22 15,-22 0-15,43 0 16,-22 0-1,-21 0-15,0 0 16,0 0-16,22 0 16,-44 0-16,22 0 15,-21 0-15,21 0 16,-22 0-16,1 0 15,-1 0-15,-42 0 16,42-22-16,22 1 16,-21-22-16,21 43 15,0-22-15,0 1 16,0-1-16,0 22 15,0 0-15,0 0 16,-22-43-16,22 43 16,22 0-16,-22 0 15,0 0-15,21 0 16,1 0-16,-1 0 15,1-21-15,-1 21 16,1 0-16,-1 0 16,1 0-1,21 0 16,-22-22-15,22 22 46</inkml:trace>
  <inkml:trace contextRef="#ctx0" brushRef="#br0" timeOffset="179660.5932">15457 12962 0,'0'0'63,"21"0"-48,-21 0-15,43 0 16,0-21-16,0-1 16,43 22-16,0 0 15,43 0-15,22 0 16,21 0-1,0 0-15,42 0 16,-20 0-16,-22 0 16,43 0-16,-43 0 15,64 0-15,-42 0 16,-1 0-16,-21 0 15,22 0-15,-44 0 16,1 0-16,-65 0 16,43 0-16,0 0 15,-22 0-15,44 0 16,-65 0-16,64 0 15,-42 0-15,-1 0 16,22 0-16,-64 0 16,21 0-16,-22 0 15,1 0-15,-1 0 16,1 0-16,-22 0 15,0 0-15,43 0 16,0 0-16,0 0 16,-1 0-16,1 0 15,-21 0-15,-1 0 16,1 0-1,-1 0-15,-21 0 16,43 0-16,0 0 16,0 0-16,-21 0 15,21 0-15,-22 0 16,1 0-16,42 0 15,-21 0-15,22 0 16,-1 0-16,-21 0 16,0 0-16,0 0 15,0 0-15,-21 0 16,-22 0-16,0 0 15,-22 0-15,1 0 16,-1 0-16,1 0 16,-22 0-1,0 0 141,21 0-156,-21 0 16,22 0-16,-1 0 15,1 0-15,-22 0 16,21 0-16,1 0 16,-1 0-1,-21 0 1,22 0 2152,-1 0-2152,1 0-16,-1 0 15,1 0-15,21 0 16,-43-21-16,43 21 16,0 0-16,-22 0 15,1 0-15,-1 0 16,1 0-16,-22 0 15,21 0 1,-21 0 140,43 0-156,-21 0 16,-1 0-16,1 0 15,42 0-15,-42 0 16,21 0-16,-22 0 15,1 0-15,-1 0 16,1 0-16,-1 0 16,1 0-1,-22 0-15,21 0 31,-21 0 765,43 0-796,22 0 16,-22 0-16,0 0 15,0 0-15,0 0 16,21 0-16,1 0 15,-44 0-15,22 0 16,-21 0 0,-22 0-16,21 0 31,-21 0-16,22 0-15,-1 0 16,-21 0 0,22 0-16,-22 0 15,21 0-15,-21 0 16,22 0-1,-1 0 1,-21 0-16,22 0 16,-22-22-16,21 22 15,1 0-15,-22 0 16,21 0-1,1 0-15,-1 0 16,-21 0 0,22 0-16,-22 0 15,21 0 1,1 0-1,-22 0 1,21 0 0,-21 0-1,22 0 1,-1 0-16,1 0 15,-22 0-15,21 0 16,-21 0-16,22 0 16,-1 0-1,-21 0 1,22 0 15,-1 0 468,1 0-483,21 0-16,0 0 15,-22 0-15,1 0 16,21 0-16,-22 0 16,1 0-16,-1 0 15,0 0 16,1 0 219,-1 0-250,1 0 16,21 0-16,-22 0 15,1 0-15,-1 0 16,1 0-1,-1 0-15,-21 0 16,22 0-16,-22 0 16,21 0-1,1 0 16,-22 0 1,0-21-32,21 21 15,-21 0 1,22 0-16,-22 0 15,21 0 1,1 0 0,-22 0-16,21 0 15,1 0-15,-1 0 16,1 0-16,-22 0 15,21 0-15,1-22 16,-1 22-16,-21 0 16,43 0-16,-21 0 15,-1 0-15,22 0 16,-21 0-1,-1 0-15,-21 0 16,22 0 0,-22-21-16,21 21 15,-21 0-15,22 0 16,-1 0-1,-21 0 1,22 0-16,-22 0 16,21 0-16,1 0 15,-1 0-15,-21 0 16,22 0-16,-1 0 15,-21 0 1,22 0-16,-1 0 16,1 0-16,-22 0 15,21 0-15,-21 0 16,22 0-16,-22 0 15,21 0-15,1 0 16,-22 0-16,21 0 16,-21 0-16,22 0 15,-1 0-15,-21 0 16,22 0-1,-1 0 1,1 0 0,-1 0-1,-21 0 16,22 0-15,-1 0 0,-21 0-16,0 0 15,22 0-15,-22-22 16,0 22-1,21 0 1,-21 0 15,22 0 0,-1 0-15,-21-21 0,0 21-1,22 0 32,-22 0-31,21 0 15,1 0-16,-22 0 1,0-22 0,21 22 15,-21 0-16,0-21 17,0-1-17,0 22 1,0-21-1,22 21 1,-22-22 0,0 22-1,0-21 16,0-1-15,0 22 0,0-21-1,0 21 1,0-22-16,0 1 15,0 21 1,0-22-16,0 22 16,0-21-16,0 21 15,0-21-15,0-1 16,0 22-1,0-21-15,0 21 16,0-22 0,0 1-16,0 21 15,0-22 1,0 22-16,0-21 15,0 21-15,0-43 16,0 21 0,0 1-1,0 21-15,0-22 31,0 22-15,0-21-16,0 21 16,0 0-1,0-22-15,0 1 31,0 21-15,0-22 0,0 22-16,0 0 15,-22-21-15,1-1 16,21 22-1,-22-21-15,22 21 16,-43-22-16,43 1 16,-21 21-1,21 0-15,-22-22 16,1 22-16,21 0 15,0 0-15,-22 0 16,1-21-16,-1 21 16,1 0-16,21-22 15,-22 22-15,1 0 16,21 0-1,-22 0-15,1 0 16,-1 0-16,1 0 16,21 0-16,-22 0 15,1 0-15,-1 0 16,-21 0-16,0 0 15,22 0-15,21 0 16,-22 0-16,1 0 16,-1 0-16,1 0 15,-1 0-15,1 0 16,-22 0-16,21 0 15,1 0-15,-1 0 16,22 0-16,-43 0 16,43 0-16,-21 0 15,-1 0-15,1 0 16,-22 0-16,43 0 15,-22 0-15,1 0 16,-1 0-16,1 0 16,21 0-16,-43 0 15,43 0-15,-43 0 16,43 0-1,-22 0-15,22 0 16,-21 0-16,21 0 16,-22 0-1,1 0 1,21 0-16,-22 0 15,22 0 1,-21 0 0,-1 0-16,1 0 15,21 0-15,-43 0 16,21 0-16,1 0 15,-1 0-15,-21 0 16,43-21-16,-42 21 16,20-22-16,1 22 15,-22 0-15,21-21 16,-21-1-16,0 22 15,43 0-15,-43 0 16,22 0-16,-1-21 16,-21 21-16,43 0 15,-21-22-15,-1 22 16,1 0-1,21 0-15,-22 0 16,-21-21-16,43 21 16,-43-22-16,22 22 15,-1 0-15,1 0 16,-1 0-16,-21-21 15,43 21-15,-21 0 16,-1 0-16,1 0 16,21-22-16,-22 22 15,1 0-15,-1 0 16,22 0-16,0 0 15,-21 0-15,21 0 16,-22 0-16,1 0 16,21 0-1,-22 0-15,22 0 16,-21 0-16,21 0 15,-22 0-15,1 0 16,21 0-16,-22 0 16,1 0-16,-1 0 15,1 0-15,21 0 16,-22 0-1,1 0-15,21-21 16,-22 21 0,22 0-16,-21 0 15,-1 0-15,22 0 16,-21 0-16,21 0 15,-22 0 1,22 0 0,-21 0-16,-1 0 15,22 0 1,-21 0-16,21 0 15,-22 0 17,1 0 30,21 0-46,0 0-16,-22 0 15,22 0 16,-21 0-15,21 0-16,-22 0 16,1 0-1,-1 0-15,22 0 16,-43-22-16,43 22 15,-43 0-15,43 0 16,-21 0-16,-1 0 16,1 0-16,-1 0 15,22 0-15,-21 0 16,21 0-16,-22 0 15,1 0-15,21 0 16,-22 0 0,22 0-16,-21 0 15,-1 0-15,22 0 16,-21 0-16,21 0 15,-22 0-15,22 0 16,-21 0-16,-1 0 16,22 0-1,-21 0-15,21 0 31,-22 0-15,1 0 0,21 0 686,-22 0-702,22 0 31</inkml:trace>
  <inkml:trace contextRef="#ctx0" brushRef="#br0" timeOffset="190112.3252">22271 14037 0,'-21'0'63,"21"0"-48,-22 0-15,22 0 16,-21 0-1,21 0 1,-22 0 0,1 0-1,-1 0-15,22 0 16,-21 0-16,-1 0 15,1 0 1,21 0-16,-22 0 16,1 22-1,21-22 1,-22 0-16,1 0 15,-1 0-15,-21 0 16,0 0-16,0 0 16,-21 0-16,-1 0 15,1 0-15,-22 0 16,21 0-16,-21 0 15,-21 0-15,-1 0 16,-21 0-16,-21 0 16,64 0-16,-22 0 15,1 21-15,0-21 16,-1 0-16,22 0 15,0 0-15,0 0 16,22 0-16,-22 0 16,21 0-16,-21 0 15,0 0-15,43 0 16,-21 0-16,21 0 15,0 0 1,-22 0-16,1 0 16,21 0-16,-22 0 15,1 0-15,-1 0 16,22 0-16,22 0 15,-44 0-15,44 0 16,-22 0-16,0 0 16,0 0-16,21 0 15,-21 0-15,22 0 16,-44 0-16,22 0 15,-21 0-15,21 0 16,0 0-16,0 0 16,-22 0-16,22 0 15,22 0-15,-1 0 16,-21 0-16,43 22 15,0-22-15</inkml:trace>
  <inkml:trace contextRef="#ctx0" brushRef="#br0" timeOffset="191329.094">9953 14016 0,'22'0'0,"-1"0"62,-21 0-46,43 0-16,22 0 16,-1 0-16,1 0 15,21 0-15,21 0 16,1 0-16,21 0 15,21 0-15,-42-22 16,42 22-16,-42-21 16,-1 21-16,22 0 15,-43 0-15,65 0 16,-65 0-16,64 0 15,1 0-15,-22 0 16,-22 0-16,-21 0 16,-22 0-16,1 0 15,42 0-15,-21 0 16,-43 0-16,0 0 15,0 0-15,22 0 16,-1 0-16,-21 0 16,0 0-16,0 0 15,0 0-15,0 0 16,43 0-1,-21-22-15,-22 22 16,0 0-16,0 0 16,0 0-16,0 0 15,-22 0-15,1 0 16,-1 0-1</inkml:trace>
  <inkml:trace contextRef="#ctx0" brushRef="#br0" timeOffset="210812.9944">21583 16810 0,'0'0'16,"-21"0"15,21 0-31,-22 0 16,1 0-16,-22 0 15,21 0-15,-64 0 16,0 0-16,-64 0 16,21 0-16,-43 0 15,21 0-15,-20-21 16,-44 21-16,21 0 15,-42 0-15,21 0 16,43 0-16,21 0 16,1 0-1,-1 0-15,1 0 16,21 0-16,-22 0 15,1 0-15,21 0 16,21 21-16,1-21 16,-1 0-16,44 0 15,-65 0-15,43 0 16,0 0-16,0 0 15,0 0-15,-43 0 16,43 0-16,21 0 16,1 0-16,-44 0 15,22 0-15,0 0 16,0 0-16,-43 0 15,1 0-15,63 0 16,-21-43-16,22 22 16,-22-22-16,0 43 15,21-22-15,-42-21 16,21 22-16,21 21 15,1-22-15,-44 22 16,44-21-16,-65-1 16,43-21-1,-22 0-15,44 22 16,-44-22-16,44 21 15,21 22-15,-22 0 16,44-21-16,-22 21 16,-22-43-16,-21 0 15,22 21-15,-22-21 16,21-21-16,-42 64 15,64-43-15,21 22 16,-42-1-16,64-21 16,-22 43-16,22-21 15,-21 21-15,-1-22 16,22 1-16,0 21 15,-21-22-15,21 1 16,0-1-16,0 1 16,0 21-16,0-43 15,0 43-15,-22-22 16,22 22-16,0-21 15,0-1-15,0 22 16,0-21 0,0-1-1,0 1-15,0 21 16,0-22-16,0 1 15,0-1-15,22 1 16,21-1-16,-22 22 16,44-43-16,-22 22 15,0-1-15,0 1 16,21-1-16,-42 1 15,21 21-15,0 0 16,0-22-16,0 22 16,-22 0-16,44-21 15,-44 21-15,1 0 16,-1 0-16,1 0 15,-1-22-15,-21 22 16,22 0-16,-1 0 16,1 0-16,-22 0 15,21 0-15,-21 0 16,22 0-16,-1 0 15,1 0-15,21 0 16,-22 0-16,22 0 16,0 0-1,-21 0-15,-1 0 16,22 0-16,-43 0 15,22 0-15,21 0 16,0 0-16,-22 0 16,22 0-16,0 0 15,-21 0-15,-1 0 16,22 0-16,-21 0 15,-1 0-15,22 0 16,-21 0-16,-1 0 16,1 0-16,42 0 15,-21 0-15,0 0 16,0 0-16,0 0 15,22 0-15,-22 0 16,21 0-16,-21 0 16,22 0-16,-1 0 15,-21 0-15,0 0 16,0 0-16,0 0 15,0 0-15,0 0 16,-22 0-16,1 0 16,21 0-1,21 0-15,1 0 16,-22 0-16,0 0 15,0 0-15,0 0 16,43 0-16,-43 0 16,0 0-16,0 0 15,0 22-15,43-22 16,-43 0-16,21 0 15,1 0-15,-1 0 16,1 0-16,-1 0 16,1 0-16,-1 0 15,1 0-15,21 0 16,-22 0-16,22 0 15,0 21-15,-43-21 16,0 0-16,22 0 16,-1 0-16,1 0 15,-22 0-15,43 0 16,-43 0-16,0 0 15,21 0-15,1 0 16,-22 0-16,21 22 16,1-22-1,21 0-15,-43 0 16,0 0-16,0 0 15,0 0-15,0 0 16,21 0-16,-21 0 16,0 0-16,0 0 15,0 0-15,22 0 16,42 0-16,-42 0 15,-1 0-15,22 0 16,-21 0-16,21 0 16,-22 0-16,1 0 15,21 0-15,-43 0 16,43 0-16,-22 0 15,44 0-15,-65 0 16,42 0-16,-42 0 16,22 0-16,-44 0 15,44 0-15,-44 0 16,1 0-16,21 0 15,21 0-15,-42 0 16,-1 0-16,22 0 16,0 0-1,-21 0-15,42 0 16,-21 0-16,22 0 15,21 0-15,0-22 16,-22 22-16,1-21 16,-1 21-16,-21 0 15,22-22-15,-1 22 16,1 0-16,21-21 15,-43 21-15,0 0 16,-22 0-16,44 0 16,-44-22-16,22 1 15,-21 21-15,21 0 16,-22 0-16,1-22 15,-1 22-15,1-21 16,21 21-16,-22 0 16,22-22-16,22 1 15,-44 21-15,1 0 16,21-22-16,-22 22 15,1 0-15,21 0 16,-22 0-16,1-21 16,42 21-1,-42 0-15,21 0 16,0-22-16,0 22 15,21 0-15,-42 0 16,21 0-16,0 0 16,21 0-16,-21 0 15,0 0-15,0 0 16,0 0-16,0 0 15,43 0-15,-43 0 16,22 0-16,-22 0 16,0 0-16,-22 0 15,22 0-15,-21 0 16,-1 0-16,1 0 15,-1 0-15,1 0 16,-22 0-16,43-21 16,-43 21-16,21 0 15,1 0-15,-1 0 16,1 0-16,-1 0 15,22 0-15,-21 0 16,21 0-16,-22 0 16,44 0-1,21 0-15,-43 0 16,43 0-16,0 0 15,-22 0-15,1 0 16,-1 0-16,-21 0 16,0 0-16,-22 0 15,1 0-15,-22 0 16,21 0 31,-21 0-16,0 0 0,22 0-31,-22 0 31,21 0-31,1 21 16,-22-21-16,21 22 15,-21-22-15,22 43 16,-22-43-16,21 21 16,-21-21-1,0 22-15,22-1 16,-22-21-16,0 22 15,21-22-15,1 21 16,-22 1 0,0-22-1,0 21-15,21-21 31,-21 22-15,0-22 0,0 21-1,0 1-15,0-22 31,22 0-31,-22 21 16,0-21-16,0 22 31,21-22-31,-21 21 16,0 1-1,0-22 1,0 21-16,0-21 31,0 0-15,0 22-16,0-1 31,0-21-15,0 22-16,0-22 15,0 21 1,0-21-16,0 22 15,0-1 1,0-21-16,0 22 16,0-22-1,0 21 1,0-21-16,0 22 15,0-22 1,0 21 0,0-21-1,0 22 1,0-22-1,0 21-15,0 1 16,0-22-16,0 21 16,0 1-1,0-1-15,0-21 16,0 22-16,0-22 15,0 21-15,0 1 16,0-22-16,0 21 16,0-21-16,0 22 15,0-22-15,0 21 16,0 1-16,0-1 15,0-21-15,0 22 16,0-1-16,0 1 16,0-22-1,0 21-15,0 1 16,0-22-1,0 21 1,0-21 0,0 21-1,0 1 1,0-22-16,0 21 15,0-21 1,0 22-16,0-22 16,0 0-1,-21 21-15,-1 1 16,22-22-16,-43 0 15,22 21-15,-1-21 16,1 0-16,-1 22 16,22-22-16,-21 0 15,-1 0-15,1 0 16,-1 0-16,1 21 15,-22-21-15,21 22 16,-20-22-16,-1 0 16,21 0-16,22 21 15,-43-21-15,22 22 16,-22-1-16,43-21 15,-22 0-15,-21 0 16,43 0-16,-43 0 16,0 0-16,0 0 15,0 0-15,22 0 16,-22 0-16,21 0 15,1 22-15,-1-22 16,1 0-16,-22 0 16,0 0-1,0 0-15,21 0 16,-21 0-16,0 0 15,0 0-15,22 0 16,-22 0-16,0 0 16,0 0-16,-22 0 15,22 0-15,0 0 16,0 0-16,0 21 15,0 1-15,0-22 16,0 0-16,-21 0 16,21 0-16,0 0 15,21 21-15,-21 1 16,43-22-16,-43 0 15,0 0-15,43 0 16,-43 21-16,22-21 16,-1 22-16,22-22 15,-21 0-15,-1 0 16,1 0-16,-1 0 15,22 0-15,-43 0 16,43 0-16,-21 0 16,-22 0-1,21 0-15,1 0 16,-22 0-16,0 21 15,21-21-15,-42 22 16,42-22-16,-42 0 16,42 21-16,-21-21 15,-21 0-15,42 0 16,-21 0-16,0 22 15,-43-22-15,65 21 16,-22 1-16,0-22 16,21 0-16,22 0 15,-21 21-15,-1-21 16,22 0-1,-21 0-15,21 0 16,-22 0-16,1 0 16,21 22-16,-22-22 15,22 0-15,-21 0 16,-1 0-16,-21 21 15,43-21-15,-21 0 16,-22 0-16,21 0 16,1 0-1,-1 0-15,1 0 16,-1 0-16,1 0 15,-1 0-15,1 0 16,21 0-16,-22 0 16,1 0-1,-1 0 1,22 0-1,0 0-15,-21 0 16,-1 0-16,1 0 16,21 0-16,-22 0 15,1 0-15,21 0 16,-22 0-16,22 22 15,-21-22 1,-1 0 15</inkml:trace>
  <inkml:trace contextRef="#ctx0" brushRef="#br0" timeOffset="214525.6992">23174 16144 0,'0'0'140,"-21"0"-140,-22 0 16,21 0-16,-21 0 16,-21 0-16,-1 0 15,1 0-15,-1 0 16,-21 0-16,22 0 15,-1 0-15,1 0 16,-22 0-16,21 0 16,-21 22-16,43-22 15,0 0-15,0 0 16,-21 0-16,21 21 15,-43-21-15,21 0 16,22 0-16,-21 0 16,-22 0-16,21 0 15,1 0-15,-22 0 16,21 0-16,-21 0 15,22 0-15,-44 0 16,22 0-16,22 0 16,-22 0-1,21 0-15,1 0 16,-1 0-16,1 0 15,42 0-15,-42 0 16,21-21-16,22 21 16,-22 0-16,0 0 15,0 0-15,21 0 16,-21 0-16,-21 0 15,21 0-15,-22 0 16,22 0-16,0 0 16,-21 0-16,-22 0 15,21 0-15,-42 0 16,42 0-16,1 0 15,-1 0-15,22 0 16,22 0-16,-22 0 16,43 0-16,-22 0 234,22 0-219,-21 0-15,-22 0 16,0 0-16,0 0 15,-22 0-15,1 0 16,21 0-16,-22-22 16,44 22-16,-1 0 15,22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37:10.5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18445 15198 0,'64'0'0,"22"0"16,0 0-16,22 0 15,-22 0-15,-22 0 16,22 0-16,-21 0 15,-1 0-15,-21 0 16,0 0-16,22 0 16,-1 0-16,1 0 15,-1 0-15,-42 0 16,42 0-16,1 0 15,21 0 1,21 0-16,1 0 16,21 0-16,-43 0 15,21 0-15,-42 0 16,21 0-16,-43 0 15,-43 0-15</inkml:trace>
  <inkml:trace contextRef="#ctx0" brushRef="#br0" timeOffset="12588.8772">24056 16251 0,'0'0'218,"-22"-21"-202,-21 21-16,-21 0 16,21 0-16,21 0 15,-21 0-15,0 0 16,-21 0-16,-1 0 15,22 0 1,0 0-16,0 0 16,0 0-16,-21 0 15,-22 0-15,43 0 16,0 0-16,0 0 15,-22 0-15,22 0 16,-21 0-16,-1 0 16,1 0-16,42 0 15,-21 0-15,22 0 16,-22 0-16,21 0 15,1 0-15,-1 0 16,1 0-16,-22 0 16,0 0-16,0 0 15,0 0-15,21 0 16,1 0-16,-1 0 15,-21 0-15,43 21 16,-21-21-16,-1 0 16,1 0-16,-1 0 15,1 0-15,-1 0 16,-21 0-16,22 0 15,-22 0 1,0 0-16,21 0 16,-21 0-16,22 0 15,-1 0-15,22 0 16,-21 0-16,-1 0 15,1 0-15,-1 0 16,1 0-16,-22 22 16,43-22-16,-43 0 15,0 0-15,0 0 16,21 0-16,-21 0 15,0 0-15,0 0 16,22 0-16,-22 0 16,0 0-16,0 0 15,0 0-15,0 21 16,0-21-16,-22 0 15,1 0-15,-1 0 16,22 0-16,-21 0 16,-1 0-16,22 0 15,0 0-15,0 0 16,0 0-16,0 22 15,0-22 1,-21 0-16,21 0 16,0 0-16,22 0 15,-22 0-15,0 0 16,21 0-16,-21 0 15,0 0-15,22 21 16,-22-21-16,0 0 16,-22 0-16,22 0 15,0 0-15,-21 0 16,21 0-16,-22 0 15,22 0-15,-21 0 16,21 0-16,-22 0 16,44 0-16,-22 0 15,-22 0-15,22 0 16,0 0-16,0 0 15,-21 0-15,21 0 16,-22 0-16,1 0 16,-44 0-16,44 0 15,-22 0-15,21 0 16,-42 0-16,-22 0 15,21 0 1,-21 0-16,22 0 16,-22 0-16,43 0 15,-43 0-15,64 0 16,-42 0-16,21 0 15,21 0-15,-42 0 16,42 0-16,-42 0 16,-1 0-16,44 0 15,-1 0-15,-21 0 16,43 0-16,-21 0 15,21 0-15,-22 0 16,22 0-16,0 0 16,0 0-16,22 0 15,-44 0-15,22 0 16,1 43-16,-1-43 15,0 0-15,-43 22 16,21-22-16,1 0 16,-1 0-16,-21 0 15,43 0-15,-21 0 16,21 0-16,-43 0 15,43 0 1,-22 0-16,1 0 16,21 0-16,-22 0 15,22 0-15,0 0 16,-21 0-16,21 0 15,0 0-15,21 0 16,-21 0-16,0 0 16,0 0-16,0 0 15,0 0-15,-21 0 16,-1 0-16,-21 0 15,22 0-15,-1 0 16,-21 0-16,22 0 16,-1 0-16,1 0 15,21 0-15,0 0 16,-22 0-16,44 0 15,-22 21-15,0-21 16,0 22-16,0-22 16,21 0-16,-42 0 15,-1 0-15,1 0 16,-22 0-16,21 0 15,-21 0 1,43 0-16,-43 0 16,22 0-16,21 0 15,-22-22-15,22 22 16,22 0-16,-1 0 15,1 0-15,-1 0 16,22 0-16,-21 0 31,21 0-15,0-21-16,0 21 15,-22-43-15,1 21 16,-1 1-16,22-22 16,-43 0-16,43 21 15,-21-20-15,21 42 16,-22-43-16,22 43 15,-21-22 1,21 22-16,0-21 16,0-1-16,0 22 15,0 0-15,0-21 16,0 21-16,0-22 15,0 1 1,0 21 0,0-22-16,0 22 15,0-21 1,0 21-1,0-22 1,0 1 0,0 21-1,0 0 1,0-22-16,0 22 15,0-21-15,0-1 16,21 1-16,1-1 16,-22-21-1,21 43 1,-21 0-16,22-21 15,-22 21-15,21 0 16,-21-22 0,0 22-16,22 0 15,-1 0-15,1-21 16,21 21-16,-43 0 15,21 0 1,1 0-16,-1 0 16,22 0-16,0 0 15,0 0-15,0 0 16,43 0-16,22 0 15,-22 0-15,0 0 16,-22 0-16,22 0 16,-21 0-16,-22 0 15,21 0-15,1 0 16,-22 0-16,21 0 15,22 0-15,-21 0 16,21 0-16,0 0 16,-43-22-16,0 22 15,0 0-15,0 0 16,0 0-16,-22 0 15,1-21-15,21 21 16,0 0-16,0-22 16,21 1-16,1 21 15,-1 0-15,1 0 16,-1 0-16,1 0 15,-1 0 1,1 0-16,21 0 16,-22 0-16,-21 0 15,22 0-15,-22 0 16,21 0-16,-42 0 15,21 0-15,0 0 16,21-22-16,1 22 16,-22 0-16,0 0 15,0 0-15,0 0 16,21 0-16,-42 0 15,21 0-15,0 0 16,21 0-16,-64-21 16,43 21-16,-22 0 15,22 0-15,0-22 16,-21 22-16,21 0 15,0 0-15,-22 0 16,22-21-16,-21 21 16,-22 0-16,43-22 15,-22 22-15,22 0 16,0 0-16,-21 0 15,-22-21 1,43-1-16,0 22 16,-43 0-16,43 0 15,-43-21-15,21 21 16,1 0-16,21-22 15,-22 22-15,1 0 16,-22 0-16,21-21 16,22 21-16,-43 0 15,22-22-15,-1 22 16,22 0-16,-43 0 15,22 0-15,-1-21 16,1 21-16,-1 0 16,-21 0-1,22 0 1,-1 0-1,-21 0 1,22 0 0,-22 0-16,21 0 15,-21 0-15,22 0 16,-1 0-16,1 0 15,-22 0 1,21 0-16,1 0 16,-1 0-16,1 0 15,-1 0-15,1 0 16,-1 0-16,1 0 15,-1 0-15,1 0 16,21 0-16,-22 0 16,1 0-16,21 0 15,-43 0-15,21 0 16,1 0-16,-1-22 15,-21 22-15,22 0 16,-22 0-16,21 0 16,-21 0-16,22 0 15,-1 0-15,-21 0 16,22 0-16,-1 0 15,1-21-15,-22 21 16,21 0-16,-21 0 16,22 0-1,-1 0-15,-21 0 16,22-22-16,-1 22 15,-21 0 1,22 0-16,-1 0 16,22-21-16,-43 21 15,22 0 1,-1-22-16,1 22 15,-22 0-15,0 0 16,21 0-16,-21 0 16,22 0-16,-1 0 15,1-21-15,-1 21 16,-21 0-16,22 0 15,-1 0-15,1 0 16,-1 0-16,1 0 16,-1 0-1,-21 0-15,22 0 16,-22 0-16,43 0 15,-43 0-15,21 0 16,-21 0-16,22 0 16,-1 0-16,1 0 15,-22 0-15,21 0 16,1 0-1,-1 0 1,-21 0 0,22 0-16,-1 0 15,-21 0-15,22 0 16,-22 0-16,21 0 15,1 0-15,-1 0 16,1 0-16,-1 0 16,22 0-16,-21 0 15,-1 0-15,1 0 16,-1 0-16,1 0 15,-22 0-15,21 0 16,-21 0 0,22 0-1,-22 0 1,21 0-1,1 0 1,21 0 0,-43 0-16,21 0 15,-21 0 1,22 0-1,-22 0 1,43 0 0,-43 0-1,21 0-15,-21 0 16,22 0-16,-1 0 15,1 0-15,-22 0 16,43 0-16,-22 0 16,1 0-16,-1 0 15,-21 0-15,43 0 16,-21 0-16,-1 0 15,1 0-15,-1 0 16,1 0-16,21 0 16,-43 0-16,43-22 15,0 22-15,-22 0 16,22 0-16,0 0 15,0 0-15,0 0 16,0 0-16,-21 0 16,42 0-16,-42 0 15,-1 0-15,22 0 16,22 0-16,-22 0 15,0 0 1,-22 0-16,22 0 16,0 0-16,-22 0 15,22 0-15,0 0 16,22 0-16,-1 0 15,22 0-15,-21 0 16,-1 0-16,-21 0 16,0 0-16,22 0 15,-1 0-15,1 0 16,-1 0-16,-21 0 15,0 0-15,-21 0 16,21 0-16,-22 0 16,1 0-16,-1 0 15,1 0-15,21 0 16,-43 0-16,21 0 15,22 0-15,-43 0 16,43 0-16,0 0 16,-21 0-16,-1 0 15,22 0-15,22 0 16,-22 0-16,0 0 15,21 0 1,1 0-16,-22 0 16,21 0-16,22 0 15,-21 0-15,-1 0 16,22 0-16,-21 0 15,42 0-15,-21 0 16,43 0-16,-64 0 16,21 0-16,-43 0 15,0 0-15,21 0 16,-21 0-16,0 0 15,-21 0-15,-1 0 16,-21 0-16,22 0 16,-22 0-16,43 0 15,-43 0-15,21 0 16,1 0-16,-1 0 15,22 0-15,-21 0 16,-1 0-16,22 0 16,-21 0-16,-1-21 15,22 21-15,-21 0 16,-1 0-16,22 0 15,-21 0 1,-22 0-16,21 0 16,1 0-16,21 0 15,0 0-15,-22 0 16,22 0-16,0 0 15,0 0-15,22 0 16,-1 0-16,-21 0 16,22 0-16,21 0 15,-22 0-15,-21 0 16,-21 0-16,-1 0 15,1 0-15,-1 0 16,-21 0-16,22 0 16,-22 0 15,21 0-16,-21 0 1,21 21 15,-21-21-31,0 0 16,22 22 15,-22-22-31,0 21 16,21-21-16,-21 22 15,0-1 1,0-21-16,0 0 15,0 22-15,0-22 16,22 21-16,-22 1 16,0-22-1,0 21-15,0-21 16,0 22-1,0-22-15,0 21 16,0 1 0,21-22-16,-21 21 15,0-21 1,0 22-16,0-1 15,0-21 1,0 22-16,0-22 16,0 21-16,0-21 15,0 0-15,0 22 16,0-1-16,0 1 31,0-22-31,0 21 16,0 1-1,0-22-15,0 21 16,0 1-1,0-1 1,0-21 0,0 22-1,0-22-15,0 21 16,0 1-16,0-22 15,0 21-15,0-21 16,0 22-16,0-22 16,0 21-16,0 1 15,0-22-15,0 21 16,0-21-16,0 22 15,0-1-15,0-21 16,0 22-16,0-22 16,0 21-16,0-21 31,0 22-16,0-1 17,0-21-17,0 22 1,0-22-1,0 21 32,0 1-31,0-22 15,0 21-31,0-21 31,0 0-15,0 22-1,0-22 1,0 21 0,-21-21-1,21 22 1,0-22-16,0 0 15,-22 0 1,22 21 0,0-21-16,-21 0 62,21 0-31,-22 0-15,1 0 15,21 0-15,-21 0 15,21 0-31,-22 0 15,1 0-15,21 0 16,-22 0-16,22 0 16,-21 0-1,21 0 1,-22 0-1,1 0 1,21 0 0,-22 0-1,22 0 1,-21 0-1,-1 0-15,22 0 16,-21 0 0,21 0-1,-22 0 1,22 21-1,0-21 1,-21 0 437,-1 0-438,22 0-15,-21 0 16,-22 0-16,21 0 15,1 0-15,-44 0 16,44 0-16,-1 0 16,1 0-16,21 0 15,-22 0 1,22 0-16,-21 0 47,-1 0-32,22 0-15,-21 0 16,21 0-1,-22 0 1,1 0 15,21 0-15,-22 0-1,22 0 1,-21 0 0,21 0-1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5-02-03T08:38:42.6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12769 9415 0,'22'0'47,"-1"0"-47,44 0 15,-44 0-15,44 0 16,-1 0-16,22 0 16,-21 0-16,-1 0 15,1 0-15,-1 0 16,22 0-16,22 0 15,-22 0-15,0 0 16,64 0-16,-21 22 16,-21-22-16,42 0 15,-64 0-15,43 0 16,0 0-16,-43 0 15,22 0-15,21 0 16,-43 0 0,0 0-16,21 0 15,-21 0-15,0 0 16,0 0-16,43 0 15,-43 0-15,43 0 16,-43 0-16,22 0 16,21 0-16,-22 0 15,22 0-15,0 0 16,-22 0-16,-21 0 15,-21 0-15,21 0 16,0 0-16,-22 0 16,-21 0-16,0 0 15,-21 0-15,-1 0 16,-21 0-16,22 0 15,-1 0-15,-21 0 16,22 0-16,-1 0 16,1 0-16,21 0 15,0 0-15,-22 0 16,1 0-16,-1 0 15,1 0-15,-1 0 16,-21 0 0,22 0 15</inkml:trace>
  <inkml:trace contextRef="#ctx0" brushRef="#br0" timeOffset="15553.2">3977 9544 0,'0'0'15,"22"0"1,-22 0 0,21 0-16,44 0 15,-23 0-15,1-21 16,65 21-16,-1 0 15,-21 0-15,-21 0 16,42 0-16,-42 0 16,42 0-1,-21 0-15,22 0 16,-1 0-16,22 0 15,22 0-15,-44 0 16,44 0-16,-1 0 16,1 0-16,-44 0 15,22 0-15,0 0 16,22 0-16,-44 21 15,22 1-15,0-1 16,-43 1-16,22-22 16,-22 0-16,-22 0 15,-21 21-15,0-21 16,-21 0-16,-1 0 15,1 0-15,-1 0 16,22 22-16,0-22 16,-21 0-16,-1 0 15,22 0-15,-43 0 16,22 0-16,21 0 15,-43 0-15,21 0 16,-21 0-16,22 0 16,-1 0-1,-21 0-15,22 0 16,-22 0 15,21 0 0,1 0-15,-22 0 31,21 0 327,1 0-358,-1 0-16,-21 0 15,22-22-15,-1 22 16,1-21-16,-1-1 15,1 22-15,-1 0 16,1 0 0,-22-21-16,43 21 15,-43 0-15,43-22 16,-43 22-16,43-21 15,-43 21-15,21 0 16,1 0-16,-1 0 16,1 0-16,21 0 15,-22 0-15,1 0 16,-1 0-16,0 0 15,-21 0 17</inkml:trace>
  <inkml:trace contextRef="#ctx0" brushRef="#br0" timeOffset="29343.6">4686 10727 0,'0'0'62,"-43"0"-62,-21 0 16,-65-22-16,0 22 15,-22 0-15,44 0 16,-65 0-1,43 0-15,-21-21 16,64 21-16,-43 0 16,43 0-16,21 0 15,22 0-15,22 0 16,-22 0-16,21 0 15,1 0-15,-1 0 16,1 0-16,21 0 16,-22 0-16,1 0 15,-1 0-15,22 0 16,-21 0-16</inkml:trace>
  <inkml:trace contextRef="#ctx0" brushRef="#br0" timeOffset="32884.8">19563 11802 0,'0'0'94,"0"0"-78,0 0-16,21 0 15,1-22-15,-1 22 16,1 0-16,21 0 15,-43 0-15,21 0 16,44 0-16,-44 0 16,44 0-16,-22 0 15,0 0-15,21 0 16,22 0-16,-21 0 15,-1 0-15,22 0 16,-43 0-16,22 0 16,-1 0-16,-21 0 15,22 0-15,-1-21 16,0 21-16,1 0 15,-22 0-15,0 0 16,0 0-16,0 0 16,0 0-16,0 0 15,-22 0-15,22 0 16,22 0-1,-44 0-15,1 0 16,21 0-16,0 0 16,0 0-16,0 0 15,0-22-15,21 22 16,-42 0-16,21 0 15,-22 0-15,44 0 16,-22-21-16,-22 21 16,22 0-16,-21 0 15,-1 0-15,22-22 16,-43 22-16,22 0 15,21 0-15,-43 0 16,21 0-16,22 0 16,-21 0-16,-1 0 15,44 0-15,-22 0 16,0 0-16,0 0 15,-22 0-15,22 0 16,0 0-16,-21 0 16,21 0-16,0 0 15,-22 0-15,1 0 16,21 0-1,-22 0-15,1 0 16,-22 0-16,21 0 16,1 0-16,-1 0 15,1 0-15,-1 0 16,1 0-16,21 0 15,-22 0-15,1 0 16,21 0-16,21 0 16,-42 0-16,-1 0 15,22 0-15,0 0 16,0 0-16,-21 0 15,21 0-15,-22 0 16,1 0-16,21-21 16,-22 21-16,1 0 15,-1 0-15,1 0 16,-1 0-16,1 0 15,-1 0-15,-21 0 16,22 0-16,-1 0 16,1 0-16,-22 0 15,21 0 1</inkml:trace>
  <inkml:trace contextRef="#ctx0" brushRef="#br0" timeOffset="34600.8">17241 11780 0,'-22'0'16,"22"0"-1,-21 0 1,21 0-16,-22 0 16,1 0-16,-1 0 15,-21 0-15,-21 0 16,-1 0-1,22 0-15,0 0 16,-21 0-16,-1 0 16,1 0-16,-1 0 15,1 0-15,-22 0 16,0 0-16,0 0 15,0 0-15,-21 0 16,-65 0-16,21 0 16,-21 0-16,-43 0 15,43 0-15,-64 0 16,64 0-16,-22 0 15,1 0-15,-1 0 16,-42-21-16,21 21 16,43 0-16,-43-22 15,-22 1-15,65 21 16,0 0-16,0-22 15,0-21-15,65 22 16,-86-1-16,85 22 16,-42-21-16,-1-1 15,44 22-15,-44-21 16,44 21-1,-22 0-15,43 0 16,21 0-16,-21 0 16,0 0-16,-21 0 15,21 0-15,0 0 16,0 0-16,0 0 15,21 0-15,-21 0 16,43 0-16,-21 0 16,21 0-16,-22 0 15,22 0-15,0 0 16,0 0-16,22 0 15,-1 0-15,1 0 16,-1 0-16,22 0 16,0-22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721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53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6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8783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63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30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09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66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1C930-80BA-4125-BB5F-376BA8205EB6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5295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37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6953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ustomXml" Target="../ink/ink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hyperlink" Target="http://www.sauress.com/city/%D8%B9%D9%86%D9%8A%D8%B2%D8%A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07950" y="2971800"/>
            <a:ext cx="5349106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جامعة الملك فيصل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6496" y="4099599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مقدمة لإدارة الاعمال الالكترونية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72480" y="1371601"/>
            <a:ext cx="8928992" cy="4505671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التجارة الالكترونية هي عملية البيع والشراء بواسطة الأجهزة الالكترونية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نشاطات تجارية مثل عمليات البيع والشراء والدعاية التي تعقد من خلال الانترنت.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وتعتبر </a:t>
            </a:r>
            <a:r>
              <a:rPr lang="ar-SA" dirty="0"/>
              <a:t>التجارة الإلكترونية بشكل عام </a:t>
            </a:r>
            <a:r>
              <a:rPr lang="ar-SA" dirty="0" smtClean="0"/>
              <a:t>الجانب الذي يمثل مبيعات الاعمال الإلكترونية</a:t>
            </a:r>
            <a:r>
              <a:rPr lang="ar-SA" dirty="0"/>
              <a:t>. وتتكون أيضا من تبادل البيانات لتسهيل </a:t>
            </a:r>
            <a:r>
              <a:rPr lang="ar-SA" dirty="0" smtClean="0"/>
              <a:t>الأمور المالية كالتمويل والدفع للمعاملات التجارية الخاصة بالأعمال الالكترونية.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498120" y="2035080"/>
              <a:ext cx="3591360" cy="426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8760" y="2025720"/>
                <a:ext cx="3610080" cy="44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179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0567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هي دمج تقنية المعلومات في عمليات الأعمال لتقليل التكلفة وزيادة الكفاءة والإنتاجية وتعميق العلاقة مع العملاء والشركاء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هذا المفهوم أوسع من التجارة الالكترونية ، يشمل كافة النشاطات والمعاملات الالكترونية داخل المنظمة وخارجها وتشمل: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 عمليات البيع </a:t>
            </a:r>
            <a:r>
              <a:rPr lang="ar-SA" sz="2800" dirty="0" smtClean="0"/>
              <a:t>والشراء أو التجارة </a:t>
            </a:r>
            <a:r>
              <a:rPr lang="ar-SA" sz="2800" dirty="0"/>
              <a:t>الالكترونية  </a:t>
            </a:r>
            <a:r>
              <a:rPr lang="en-US" sz="2800" dirty="0"/>
              <a:t>e-commerce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إدارة </a:t>
            </a:r>
            <a:r>
              <a:rPr lang="ar-SA" sz="2800" dirty="0" err="1" smtClean="0"/>
              <a:t>العلاقا</a:t>
            </a:r>
            <a:r>
              <a:rPr lang="en-US" sz="2800" dirty="0" smtClean="0"/>
              <a:t> </a:t>
            </a:r>
            <a:r>
              <a:rPr lang="ar-SA" sz="2800" dirty="0" smtClean="0"/>
              <a:t>ت مع الزبائن</a:t>
            </a:r>
            <a:r>
              <a:rPr lang="en-US" sz="2800" dirty="0"/>
              <a:t> customer relations management (CRM)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التعاون مع الشركاء</a:t>
            </a:r>
            <a:r>
              <a:rPr lang="en-US" sz="2800" dirty="0"/>
              <a:t>business partnerships  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العمليات الالكترونية في المؤسسة </a:t>
            </a:r>
            <a:r>
              <a:rPr lang="en-US" sz="2800" dirty="0"/>
              <a:t>electronic transactions within an </a:t>
            </a:r>
            <a:r>
              <a:rPr lang="en-US" sz="2800" dirty="0" smtClean="0"/>
              <a:t>organization</a:t>
            </a:r>
            <a:endParaRPr lang="ar-SA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276920" y="1834200"/>
              <a:ext cx="6300000" cy="518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7560" y="1824840"/>
                <a:ext cx="6318720" cy="53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529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456" y="1371600"/>
            <a:ext cx="9392344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هدف إدارة الأعمال الإلكترونية هو توظيف تقنية المعلومات لرفع القدرة التنافسية للشركة 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الاعمال الالكترونية تمكن </a:t>
            </a:r>
            <a:r>
              <a:rPr lang="ar-SA" sz="2400" dirty="0"/>
              <a:t>الشركات من ربط نظم معالجة البيانات الداخلية والخارجية على نحو أكثر كفاءة </a:t>
            </a:r>
            <a:r>
              <a:rPr lang="ar-SA" sz="2400" dirty="0" smtClean="0"/>
              <a:t>ومرونة.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تشمل كل </a:t>
            </a:r>
            <a:r>
              <a:rPr lang="ar-SA" sz="2400" dirty="0"/>
              <a:t>المعاملات سواء المالية وغير المالية مثل تبادل المعلومات التي تحدث بين المنظمة </a:t>
            </a:r>
            <a:r>
              <a:rPr lang="ar-SA" sz="2400" b="1" dirty="0"/>
              <a:t>وأصحاب </a:t>
            </a:r>
            <a:r>
              <a:rPr lang="ar-SA" sz="2400" b="1" dirty="0" smtClean="0"/>
              <a:t>المصلحة </a:t>
            </a:r>
            <a:r>
              <a:rPr lang="ar-SA" sz="2400" dirty="0"/>
              <a:t>(</a:t>
            </a:r>
            <a:r>
              <a:rPr lang="en-US" sz="2400" dirty="0"/>
              <a:t>(stakeholders</a:t>
            </a:r>
            <a:r>
              <a:rPr lang="ar-SA" sz="2400" dirty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/>
              <a:t>أصاحب </a:t>
            </a:r>
            <a:r>
              <a:rPr lang="ar-SA" sz="2400" b="1" dirty="0" smtClean="0"/>
              <a:t>المصلحة</a:t>
            </a:r>
            <a:r>
              <a:rPr lang="ar-SA" sz="2400" dirty="0" smtClean="0"/>
              <a:t> </a:t>
            </a:r>
            <a:r>
              <a:rPr lang="ar-SA" sz="2400" dirty="0"/>
              <a:t>في شركة ما هم الأشخاص أو الجهات </a:t>
            </a:r>
            <a:r>
              <a:rPr lang="ar-SA" sz="2400" dirty="0" err="1"/>
              <a:t>التى</a:t>
            </a:r>
            <a:r>
              <a:rPr lang="ar-SA" sz="2400" dirty="0"/>
              <a:t> قد يكون لها تأثير أو قد تتأثر بالشركة ومنتجاتها</a:t>
            </a:r>
            <a:r>
              <a:rPr lang="ar-SA" sz="24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تعمل بشكل وثيق مع المزودين</a:t>
            </a:r>
            <a:r>
              <a:rPr lang="en-US" sz="2400" dirty="0"/>
              <a:t> </a:t>
            </a:r>
            <a:r>
              <a:rPr lang="en-US" sz="2400" dirty="0" smtClean="0"/>
              <a:t>suppliers </a:t>
            </a:r>
            <a:r>
              <a:rPr lang="ar-SA" sz="2400" dirty="0" smtClean="0"/>
              <a:t> </a:t>
            </a:r>
            <a:r>
              <a:rPr lang="en-US" sz="2400" dirty="0" smtClean="0"/>
              <a:t>  </a:t>
            </a:r>
            <a:r>
              <a:rPr lang="ar-SA" sz="2400" dirty="0" smtClean="0"/>
              <a:t>وشركاء العمل</a:t>
            </a:r>
            <a:r>
              <a:rPr lang="en-US" sz="2400" dirty="0" smtClean="0"/>
              <a:t>  partners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تساعد المؤسسة على تلبية حاجة </a:t>
            </a:r>
            <a:r>
              <a:rPr lang="ar-SA" sz="2400" dirty="0"/>
              <a:t>وتوقعات </a:t>
            </a:r>
            <a:r>
              <a:rPr lang="ar-SA" sz="2400" dirty="0" smtClean="0"/>
              <a:t>العملاء</a:t>
            </a:r>
            <a:endParaRPr lang="ar-SA" sz="2400" dirty="0"/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SA" sz="2400" dirty="0" smtClean="0"/>
              <a:t>ادارة الاعمال الالكترونية </a:t>
            </a:r>
            <a:r>
              <a:rPr lang="en-US" sz="2400" dirty="0" smtClean="0"/>
              <a:t>Strategic- focused</a:t>
            </a:r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SA" sz="2400" dirty="0" smtClean="0"/>
              <a:t>التجارة الالكترونية جزء من استراتيجية الاعمال الالكترونية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 الالكترونية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540080" y="1764360"/>
              <a:ext cx="6361920" cy="8593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0720" y="1755000"/>
                <a:ext cx="6380640" cy="87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29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 (1)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الادارة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128320" y="3915720"/>
              <a:ext cx="7429680" cy="2151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18960" y="3906360"/>
                <a:ext cx="7448400" cy="217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291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 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709120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/>
              <a:t>haraj.com.sa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877300" cy="3857600"/>
          </a:xfrm>
        </p:spPr>
        <p:txBody>
          <a:bodyPr/>
          <a:lstStyle/>
          <a:p>
            <a:pPr marL="0" indent="0" rtl="1"/>
            <a:r>
              <a:rPr lang="ar-SA" dirty="0" smtClean="0"/>
              <a:t>العمليات التي يتم تطويرها عن طريق إدارة الاعمال الالكترونية:</a:t>
            </a:r>
          </a:p>
          <a:p>
            <a:pPr marL="0" indent="0" rtl="1"/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أولا: العمليات التي تركز على الانتاج</a:t>
            </a:r>
          </a:p>
          <a:p>
            <a:pPr marL="0" indent="0" rtl="1"/>
            <a:r>
              <a:rPr lang="ar-SA" dirty="0" smtClean="0"/>
              <a:t>المشتريات</a:t>
            </a:r>
            <a:r>
              <a:rPr lang="ar-SA" dirty="0"/>
              <a:t>، </a:t>
            </a:r>
            <a:r>
              <a:rPr lang="ar-SA" dirty="0" smtClean="0"/>
              <a:t>أوامر الشراء والدفع، </a:t>
            </a:r>
            <a:r>
              <a:rPr lang="ar-SA" dirty="0"/>
              <a:t>تجديد المخزون، والمدفوعات، </a:t>
            </a:r>
            <a:r>
              <a:rPr lang="ar-SA" dirty="0" smtClean="0"/>
              <a:t>والتواصل </a:t>
            </a:r>
            <a:r>
              <a:rPr lang="ar-SA" dirty="0"/>
              <a:t>مع الموردين، وعملية مراقبة </a:t>
            </a:r>
            <a:r>
              <a:rPr lang="ar-SA" dirty="0" smtClean="0"/>
              <a:t>الإنتاج</a:t>
            </a:r>
          </a:p>
          <a:p>
            <a:pPr marL="0" indent="0" rtl="1"/>
            <a:endParaRPr lang="ar-SA" dirty="0" smtClean="0"/>
          </a:p>
          <a:p>
            <a:pPr marL="0" indent="0" algn="l" rtl="1"/>
            <a:r>
              <a:rPr lang="en-US" sz="2800" dirty="0"/>
              <a:t>procurement, ordering, replenishment of stock, payments, link with suppliers, production control </a:t>
            </a:r>
            <a:r>
              <a:rPr lang="en-US" sz="2800" dirty="0" smtClean="0"/>
              <a:t>process </a:t>
            </a:r>
            <a:endParaRPr lang="ar-SA" sz="2800" dirty="0" smtClean="0"/>
          </a:p>
          <a:p>
            <a:pPr marL="0" indent="0" rtl="1"/>
            <a:endParaRPr lang="ar-SA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عمليات إدارة الاعمال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dirty="0" smtClean="0"/>
              <a:t>العمليات التي يتم تطويرها عن طريق إدارة الاعمال الالكترونية:</a:t>
            </a:r>
          </a:p>
          <a:p>
            <a:pPr marL="0" indent="0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ثانيا: العمليات التي تركز على الإدارة الداخلية</a:t>
            </a:r>
          </a:p>
          <a:p>
            <a:pPr marL="0" indent="0" rtl="1"/>
            <a:r>
              <a:rPr lang="ar-SA" dirty="0" smtClean="0"/>
              <a:t>خدمات </a:t>
            </a:r>
            <a:r>
              <a:rPr lang="ar-SA" dirty="0"/>
              <a:t>الموظفين، والتدريب، </a:t>
            </a:r>
            <a:r>
              <a:rPr lang="ar-SA" dirty="0" smtClean="0"/>
              <a:t>تشارك المعلومات </a:t>
            </a:r>
            <a:r>
              <a:rPr lang="ar-SA" dirty="0"/>
              <a:t>الداخلية، </a:t>
            </a:r>
            <a:r>
              <a:rPr lang="ar-SA" dirty="0" smtClean="0"/>
              <a:t>التوظيف، </a:t>
            </a:r>
            <a:r>
              <a:rPr lang="ar-SA" dirty="0"/>
              <a:t>والمبيعات، والاتصالات، </a:t>
            </a:r>
            <a:r>
              <a:rPr lang="ar-SA" dirty="0" smtClean="0"/>
              <a:t>الاتصال بين مجموعة </a:t>
            </a:r>
            <a:r>
              <a:rPr lang="ar-SA" dirty="0"/>
              <a:t>العمل، النشر الإلكتروني</a:t>
            </a:r>
            <a:endParaRPr lang="ar-SA" dirty="0" smtClean="0"/>
          </a:p>
          <a:p>
            <a:pPr marL="0" indent="0" algn="l" rtl="1"/>
            <a:r>
              <a:rPr lang="en-US" dirty="0"/>
              <a:t>employee services, training, internal information sharing, recruiting, sales, </a:t>
            </a:r>
            <a:r>
              <a:rPr lang="en-US" dirty="0" smtClean="0"/>
              <a:t>workgroup </a:t>
            </a:r>
            <a:r>
              <a:rPr lang="en-US" dirty="0"/>
              <a:t>communication, electronic publishing</a:t>
            </a:r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عمليا ت 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424160" y="3033720"/>
              <a:ext cx="7948080" cy="1037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4800" y="3024360"/>
                <a:ext cx="7966800" cy="105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52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464" y="1371600"/>
            <a:ext cx="9320336" cy="4525963"/>
          </a:xfrm>
        </p:spPr>
        <p:txBody>
          <a:bodyPr/>
          <a:lstStyle/>
          <a:p>
            <a:pPr marL="0" indent="0" rtl="1"/>
            <a:r>
              <a:rPr lang="ar-SA" dirty="0" smtClean="0"/>
              <a:t>العمليات التي يتم تطويرها عن طريق إدارة الاعمال الالكترونية:</a:t>
            </a:r>
          </a:p>
          <a:p>
            <a:pPr marL="0" indent="0" rtl="1"/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ثالثا: العمليات التي تركز العميل</a:t>
            </a:r>
          </a:p>
          <a:p>
            <a:pPr marL="0" indent="0" rtl="1"/>
            <a:r>
              <a:rPr lang="ar-SA" dirty="0"/>
              <a:t>الجهود الترويجية والتسويقية، </a:t>
            </a:r>
            <a:r>
              <a:rPr lang="ar-SA" dirty="0" smtClean="0"/>
              <a:t>بيع </a:t>
            </a:r>
            <a:r>
              <a:rPr lang="ar-SA" dirty="0"/>
              <a:t>على الإنترنت، </a:t>
            </a:r>
            <a:r>
              <a:rPr lang="ar-SA" dirty="0" smtClean="0"/>
              <a:t>معالجة أوامر الشراء، ومعالجة </a:t>
            </a:r>
            <a:r>
              <a:rPr lang="ar-SA" dirty="0"/>
              <a:t>المدفوعات، </a:t>
            </a:r>
            <a:r>
              <a:rPr lang="ar-SA" dirty="0" smtClean="0"/>
              <a:t>دعم </a:t>
            </a:r>
            <a:r>
              <a:rPr lang="ar-SA" dirty="0"/>
              <a:t>العملاء</a:t>
            </a:r>
            <a:endParaRPr lang="ar-SA" dirty="0" smtClean="0"/>
          </a:p>
          <a:p>
            <a:pPr marL="0" indent="0" algn="l" rtl="1"/>
            <a:r>
              <a:rPr lang="en-US" sz="2800" dirty="0"/>
              <a:t>promotional and marketing efforts, selling over the internet, processing purchase orders, processing payments, customers support</a:t>
            </a:r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عمليات 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70720" y="3072240"/>
              <a:ext cx="8575560" cy="19584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360" y="3062880"/>
                <a:ext cx="8594280" cy="197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630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لإدارة الأعمال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42324"/>
              </p:ext>
            </p:extLst>
          </p:nvPr>
        </p:nvGraphicFramePr>
        <p:xfrm>
          <a:off x="-1" y="1412776"/>
          <a:ext cx="9410700" cy="4946258"/>
        </p:xfrm>
        <a:graphic>
          <a:graphicData uri="http://schemas.openxmlformats.org/drawingml/2006/table">
            <a:tbl>
              <a:tblPr rtl="1"/>
              <a:tblGrid>
                <a:gridCol w="4705350"/>
                <a:gridCol w="4705350"/>
              </a:tblGrid>
              <a:tr h="97778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587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العميل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أو إلغاء سلاسل التوريد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تقليل المخاطر والخسائر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على الأسعار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309600" y="2847960"/>
              <a:ext cx="8799480" cy="31420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0240" y="2838600"/>
                <a:ext cx="8818200" cy="31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82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عوامل 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نجاح 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9066212" cy="4819674"/>
          </a:xfrm>
        </p:spPr>
        <p:txBody>
          <a:bodyPr/>
          <a:lstStyle/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الدعم الكافي من كافة المؤسسات المحلية والدولية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استخدام </a:t>
            </a:r>
            <a:r>
              <a:rPr lang="ar-SA" sz="2000" dirty="0"/>
              <a:t>تقنية </a:t>
            </a:r>
            <a:r>
              <a:rPr lang="ar-SA" sz="2000" dirty="0" smtClean="0"/>
              <a:t>مفتوحة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000" dirty="0"/>
              <a:t>القياس </a:t>
            </a:r>
            <a:r>
              <a:rPr lang="en-US" sz="2000" dirty="0"/>
              <a:t>Measurement</a:t>
            </a:r>
            <a:r>
              <a:rPr lang="ar-SA" sz="2000" dirty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000" dirty="0"/>
              <a:t>المرونة </a:t>
            </a:r>
            <a:r>
              <a:rPr lang="en-US" sz="2000" dirty="0" smtClean="0"/>
              <a:t>Flexibility</a:t>
            </a:r>
            <a:r>
              <a:rPr lang="ar-SA" sz="2000" dirty="0" smtClean="0"/>
              <a:t> </a:t>
            </a:r>
            <a:endParaRPr lang="ar-SA" sz="2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000" dirty="0"/>
              <a:t>إعادة هندسة سلاسل التوريد </a:t>
            </a:r>
            <a:r>
              <a:rPr lang="en-US" sz="2000" dirty="0"/>
              <a:t>Reengineering supply chains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000" dirty="0"/>
              <a:t>التركيز على العمليات </a:t>
            </a:r>
            <a:r>
              <a:rPr lang="en-US" sz="2000" dirty="0"/>
              <a:t>Process-centered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توحيد </a:t>
            </a:r>
            <a:r>
              <a:rPr lang="ar-SA" sz="2000" dirty="0"/>
              <a:t>المقاييس والتكامل</a:t>
            </a:r>
            <a:endParaRPr lang="ar-SA" sz="2000" dirty="0" smtClean="0"/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أساليب </a:t>
            </a:r>
            <a:r>
              <a:rPr lang="ar-SA" sz="2000" dirty="0"/>
              <a:t>مختلفة لتوقيع </a:t>
            </a:r>
            <a:r>
              <a:rPr lang="ar-SA" sz="2000" dirty="0" smtClean="0"/>
              <a:t>المستندات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توافر </a:t>
            </a:r>
            <a:r>
              <a:rPr lang="ar-SA" sz="2000" dirty="0"/>
              <a:t>مقومات الأمن </a:t>
            </a:r>
            <a:r>
              <a:rPr lang="ar-SA" sz="2000" dirty="0" smtClean="0"/>
              <a:t>والخصوصية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توافر </a:t>
            </a:r>
            <a:r>
              <a:rPr lang="ar-SA" sz="2000" dirty="0"/>
              <a:t>مبادئ حماية حقوق </a:t>
            </a:r>
            <a:r>
              <a:rPr lang="ar-SA" sz="2000" dirty="0" smtClean="0"/>
              <a:t>الملكية الفكرية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توافر خطوط </a:t>
            </a:r>
            <a:r>
              <a:rPr lang="ar-SA" sz="2000" dirty="0"/>
              <a:t>كافية </a:t>
            </a:r>
            <a:r>
              <a:rPr lang="ar-SA" sz="2000" dirty="0" smtClean="0"/>
              <a:t>وسريعة لنقل المعلومة وقواعد </a:t>
            </a:r>
            <a:r>
              <a:rPr lang="ar-SA" sz="2000" dirty="0"/>
              <a:t>بيانات </a:t>
            </a:r>
            <a:r>
              <a:rPr lang="ar-SA" sz="2000" dirty="0" smtClean="0"/>
              <a:t>ديناميكية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000" dirty="0" smtClean="0"/>
              <a:t>وجود </a:t>
            </a:r>
            <a:r>
              <a:rPr lang="ar-SA" sz="2000" dirty="0"/>
              <a:t>قوانين وتشريعات تحكم عمليات التبادل الالكتروني </a:t>
            </a:r>
            <a:r>
              <a:rPr lang="ar-SA" sz="2000" dirty="0" smtClean="0"/>
              <a:t>وتحديد </a:t>
            </a:r>
            <a:r>
              <a:rPr lang="ar-SA" sz="2000" dirty="0"/>
              <a:t>المسؤولية والحدود القانونية للعقود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endParaRPr lang="ar-SA" sz="2800" dirty="0"/>
          </a:p>
        </p:txBody>
      </p:sp>
      <p:pic>
        <p:nvPicPr>
          <p:cNvPr id="9218" name="Picture 2" descr="http://www.ykcreative.com/wp-content/uploads/2013/11/e-commerce-platfor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556792"/>
            <a:ext cx="3240360" cy="340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632960" y="2514960"/>
              <a:ext cx="7538040" cy="3397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3600" y="2505600"/>
                <a:ext cx="7556760" cy="341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352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456" y="1371600"/>
            <a:ext cx="9392344" cy="5009728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/>
              <a:t>مشكلة </a:t>
            </a:r>
            <a:r>
              <a:rPr lang="ar-SA" sz="2200" dirty="0" smtClean="0"/>
              <a:t>اللغة والأمية الرقمية  </a:t>
            </a:r>
            <a:r>
              <a:rPr lang="en-US" sz="2200" dirty="0" smtClean="0"/>
              <a:t>Digital Divide</a:t>
            </a:r>
            <a:r>
              <a:rPr lang="ar-SA" sz="2200" dirty="0" smtClean="0"/>
              <a:t> ( نسبة السعوديين </a:t>
            </a:r>
            <a:r>
              <a:rPr lang="ar-SA" sz="2200" dirty="0" err="1" smtClean="0"/>
              <a:t>المشتركيين</a:t>
            </a:r>
            <a:r>
              <a:rPr lang="ar-SA" sz="2200" dirty="0" smtClean="0"/>
              <a:t> في الانترنت </a:t>
            </a:r>
            <a:r>
              <a:rPr lang="en-US" sz="2200" dirty="0" smtClean="0"/>
              <a:t>67%</a:t>
            </a:r>
            <a:r>
              <a:rPr lang="ar-SA" sz="2200" dirty="0" smtClean="0"/>
              <a:t>)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الأخطاء الاستراتيجية وعدم التوافق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التغيرات الثقافية والاجتماعية والاقتصادية والعداء الثقافي وقلة الوعى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تكلفة التنفيذ ومشكلة العائد على الاستثمار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مشكلة أمن المعلومات </a:t>
            </a:r>
            <a:r>
              <a:rPr lang="ar-SA" sz="2200" dirty="0" err="1" smtClean="0"/>
              <a:t>وإنعدام</a:t>
            </a:r>
            <a:r>
              <a:rPr lang="ar-SA" sz="2200" dirty="0" smtClean="0"/>
              <a:t> الثقة وتحول الولاءات</a:t>
            </a:r>
          </a:p>
          <a:p>
            <a:pPr rtl="1">
              <a:buFont typeface="Arial" charset="0"/>
              <a:buChar char="•"/>
              <a:defRPr/>
            </a:pPr>
            <a:r>
              <a:rPr lang="ar-SA" sz="2200" dirty="0" err="1" smtClean="0"/>
              <a:t>إنخفاض</a:t>
            </a:r>
            <a:r>
              <a:rPr lang="ar-SA" sz="2200" dirty="0" smtClean="0"/>
              <a:t> سرعة الانترنت وعدم وجود علاقة مباشرة بين الأطراف </a:t>
            </a:r>
            <a:endParaRPr lang="ar-SA" sz="2200" dirty="0"/>
          </a:p>
          <a:p>
            <a:pPr rtl="1">
              <a:buFont typeface="Arial" charset="0"/>
              <a:buChar char="•"/>
              <a:defRPr/>
            </a:pPr>
            <a:r>
              <a:rPr lang="ar-SA" sz="2200" dirty="0" smtClean="0"/>
              <a:t>انتشار </a:t>
            </a:r>
            <a:r>
              <a:rPr lang="ar-SA" sz="2200" dirty="0"/>
              <a:t>الغش </a:t>
            </a:r>
            <a:r>
              <a:rPr lang="ar-SA" sz="2200" dirty="0" err="1" smtClean="0"/>
              <a:t>التجارى</a:t>
            </a:r>
            <a:r>
              <a:rPr lang="ar-SA" sz="2200" dirty="0" smtClean="0"/>
              <a:t> وسرقة الهوية وعدم وجود </a:t>
            </a:r>
            <a:r>
              <a:rPr lang="ar-SA" sz="2200" dirty="0"/>
              <a:t>طرق آمنة للتوقيع الالكتروني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التغير المستمر </a:t>
            </a:r>
            <a:r>
              <a:rPr lang="ar-SA" sz="2200" dirty="0" err="1" smtClean="0"/>
              <a:t>فى</a:t>
            </a:r>
            <a:r>
              <a:rPr lang="ar-SA" sz="2200" dirty="0" smtClean="0"/>
              <a:t> التكنولوجيا وتطبيقاتها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/>
              <a:t>تحديات النمو والاستمرارية والقدرة </a:t>
            </a:r>
            <a:r>
              <a:rPr lang="ar-SA" sz="2200" dirty="0" smtClean="0"/>
              <a:t>التنافسية ونماذج الأعمال والتطبيقات المناسبة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/>
              <a:t>قلة التشريعات والسياسات ولا سيما المتعلقة بفض المنازعات والجرائم </a:t>
            </a:r>
            <a:r>
              <a:rPr lang="ar-SA" sz="2200" dirty="0" smtClean="0"/>
              <a:t>الالكترونية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200" dirty="0" smtClean="0"/>
              <a:t>زيادة المخلفات الالكترونية </a:t>
            </a:r>
            <a:r>
              <a:rPr lang="en-US" sz="2200" dirty="0" smtClean="0"/>
              <a:t>e-waste </a:t>
            </a:r>
            <a:endParaRPr lang="en-US" sz="22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معوقات إدارة الأعمال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089440" y="1764360"/>
              <a:ext cx="7352640" cy="4295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80080" y="1755000"/>
                <a:ext cx="7371360" cy="431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988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التخصصات المتعلقة بالتجارة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69024" y="1600200"/>
            <a:ext cx="4241676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التسويق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علوم الحاسب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سلوك المستهلك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المالية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الاقتصاد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انتاج/ الإمداد والتموين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-159568" y="1600199"/>
            <a:ext cx="424167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الإدارة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أنظمة المعلومات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المحاسبة والمراجعة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قوانين وأخلاقيات العمل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الدعاية والإعلان </a:t>
            </a:r>
          </a:p>
          <a:p>
            <a:pPr marL="0" indent="0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مستقبل الأعمال الإلكترونية في المملكة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107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السعودية </a:t>
            </a:r>
            <a:r>
              <a:rPr lang="ar-SA" sz="2400" dirty="0" err="1"/>
              <a:t>هى</a:t>
            </a:r>
            <a:r>
              <a:rPr lang="ar-SA" sz="2400" dirty="0"/>
              <a:t> أعلى دول المنطقة من حيث معاملات التجارة </a:t>
            </a:r>
            <a:r>
              <a:rPr lang="ar-SA" sz="2400" dirty="0" smtClean="0"/>
              <a:t>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وصل حجم التجارة الإلكترونية في المملكة ما يقارب مليارا ومائة مليون ريال سعودي شهرياً (293 مليون دولار) عام 2014</a:t>
            </a:r>
            <a:r>
              <a:rPr lang="ar-SA" sz="24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يوجد 15.6 </a:t>
            </a:r>
            <a:r>
              <a:rPr lang="ar-SA" sz="2400" dirty="0"/>
              <a:t>مليون مستخدم </a:t>
            </a:r>
            <a:r>
              <a:rPr lang="ar-SA" sz="2400" dirty="0" smtClean="0"/>
              <a:t>للإنترنت في السعودية، </a:t>
            </a:r>
            <a:r>
              <a:rPr lang="ar-SA" sz="2400" dirty="0"/>
              <a:t>يُجري 3.9 ملايين </a:t>
            </a:r>
            <a:r>
              <a:rPr lang="ar-SA" sz="2400" dirty="0" smtClean="0"/>
              <a:t>منهم </a:t>
            </a:r>
            <a:r>
              <a:rPr lang="ar-SA" sz="2400" dirty="0"/>
              <a:t>معاملات عبر </a:t>
            </a:r>
            <a:r>
              <a:rPr lang="ar-SA" sz="2400" dirty="0" smtClean="0"/>
              <a:t>الإنترنت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وحققت المملكة العربية السعودية المرتبة الثالثة عربياً </a:t>
            </a:r>
            <a:r>
              <a:rPr lang="ar-SA" sz="2400" dirty="0" smtClean="0"/>
              <a:t>في الحكومة الإلكترونية والمرتبة </a:t>
            </a:r>
            <a:r>
              <a:rPr lang="ar-SA" sz="2400" dirty="0"/>
              <a:t>36 عالمياً بعد أن كانت في المرتبة الــ 41 محققة قفزة مقدارها 5 </a:t>
            </a:r>
            <a:r>
              <a:rPr lang="ar-SA" sz="2400" dirty="0" smtClean="0"/>
              <a:t>نقاط في العاميين الماضيين. وتعتبر </a:t>
            </a:r>
            <a:r>
              <a:rPr lang="ar-SA" sz="2400" dirty="0"/>
              <a:t>ضمن الـ 20 دولة الأولى عالمياً في معيار حصول المواطنين على الخدمات الحكومية إلكترونياً.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انخفاض معدلات اختراق البطاقات الائتمانية في </a:t>
            </a:r>
            <a:r>
              <a:rPr lang="ar-SA" sz="2400" dirty="0" smtClean="0"/>
              <a:t>السعودية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تناسب </a:t>
            </a:r>
            <a:r>
              <a:rPr lang="ar-SA" sz="2400" dirty="0"/>
              <a:t>ظروف وطبيعة المجتمع </a:t>
            </a:r>
            <a:r>
              <a:rPr lang="ar-SA" sz="2400" dirty="0" smtClean="0"/>
              <a:t>السعودي.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دخولها الأسواق التقليدية مثل التمور </a:t>
            </a:r>
            <a:r>
              <a:rPr lang="ar-SA" sz="2400" dirty="0" err="1" smtClean="0"/>
              <a:t>وأضاحى</a:t>
            </a:r>
            <a:r>
              <a:rPr lang="ar-SA" sz="2400" dirty="0" smtClean="0"/>
              <a:t> العيد. فمثلاً، استحدث </a:t>
            </a:r>
            <a:r>
              <a:rPr lang="ar-SA" sz="2400" dirty="0"/>
              <a:t>منظمو مهرجان </a:t>
            </a:r>
            <a:r>
              <a:rPr lang="ar-SA" sz="2400" dirty="0">
                <a:hlinkClick r:id="rId2"/>
              </a:rPr>
              <a:t>عنيزة</a:t>
            </a:r>
            <a:r>
              <a:rPr lang="ar-SA" sz="2400" dirty="0"/>
              <a:t> الدولي السادس للتمور </a:t>
            </a:r>
            <a:r>
              <a:rPr lang="ar-SA" sz="2400" dirty="0" smtClean="0"/>
              <a:t>أول </a:t>
            </a:r>
            <a:r>
              <a:rPr lang="ar-SA" sz="2400" dirty="0"/>
              <a:t>سوق </a:t>
            </a:r>
            <a:r>
              <a:rPr lang="ar-SA" sz="2400" dirty="0" smtClean="0"/>
              <a:t>إلكترونية </a:t>
            </a:r>
            <a:r>
              <a:rPr lang="ar-SA" sz="2400" dirty="0"/>
              <a:t>للتمور في </a:t>
            </a:r>
            <a:r>
              <a:rPr lang="ar-SA" sz="2400" dirty="0" smtClean="0"/>
              <a:t>العالم عام 2010( حجم تجارة التمور في المملكة 2 مليار </a:t>
            </a:r>
            <a:r>
              <a:rPr lang="ar-SA" sz="2800" dirty="0" smtClean="0"/>
              <a:t>دولار سنوياً)</a:t>
            </a:r>
          </a:p>
          <a:p>
            <a:pPr marL="0" indent="0" rtl="1"/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4682160" y="5463720"/>
              <a:ext cx="4272120" cy="456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72800" y="5454360"/>
                <a:ext cx="4290840" cy="47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6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مستقبل الأعمال الإلكترونية في المملكة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إدارة الأعمال </a:t>
            </a:r>
            <a:r>
              <a:rPr lang="ar-SA" sz="2400" dirty="0"/>
              <a:t>الإلكترونية داعمة </a:t>
            </a:r>
            <a:r>
              <a:rPr lang="ar-SA" sz="2400" dirty="0" smtClean="0"/>
              <a:t>لعمل </a:t>
            </a:r>
            <a:r>
              <a:rPr lang="ar-SA" sz="2400" dirty="0"/>
              <a:t>المرأة من المنزل ليس فقط في البيع، بل عبر تقديم الخدمات الأخرى </a:t>
            </a:r>
            <a:r>
              <a:rPr lang="ar-SA" sz="2400" dirty="0" smtClean="0"/>
              <a:t>كالتدريب والدعم الفني. فأغلب </a:t>
            </a:r>
            <a:r>
              <a:rPr lang="ar-SA" sz="2400" dirty="0"/>
              <a:t>أنشطة التجارة الموجودة على الإنترنت وخصوصا عبر الشبكات الاجتماعية </a:t>
            </a:r>
            <a:r>
              <a:rPr lang="ar-SA" sz="2400" dirty="0" smtClean="0"/>
              <a:t>تعود </a:t>
            </a:r>
            <a:r>
              <a:rPr lang="ar-SA" sz="2400" dirty="0" err="1"/>
              <a:t>لتاجرات</a:t>
            </a:r>
            <a:r>
              <a:rPr lang="ar-SA" sz="2400" dirty="0"/>
              <a:t> يعملن من المنزل</a:t>
            </a:r>
            <a:r>
              <a:rPr lang="ar-SA" sz="24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وتعتبر ساعات وجود المجتمع السعودي على الإنترنت وخصوصا </a:t>
            </a:r>
            <a:r>
              <a:rPr lang="ar-SA" sz="2400" dirty="0" smtClean="0"/>
              <a:t>الشركات تستهدف الشباب السعودي لأنه يمكث20 </a:t>
            </a:r>
            <a:r>
              <a:rPr lang="ar-SA" sz="2400" dirty="0"/>
              <a:t>ساعة أسبوعيا </a:t>
            </a:r>
            <a:r>
              <a:rPr lang="ar-SA" sz="2400" dirty="0" smtClean="0"/>
              <a:t>على الانترنت والفتيات 13 ساعة.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أكثر </a:t>
            </a:r>
            <a:r>
              <a:rPr lang="ar-SA" sz="2400" dirty="0"/>
              <a:t>القطاعات </a:t>
            </a:r>
            <a:r>
              <a:rPr lang="ar-SA" sz="2400" dirty="0" err="1"/>
              <a:t>هى</a:t>
            </a:r>
            <a:r>
              <a:rPr lang="ar-SA" sz="2400" dirty="0"/>
              <a:t> تذاكر الطيران والإلكترونيات وحجوزات الفنادق بنسبة 56%، وقطاع الموضة 8%، في والكتب بـ11% من المعاملات</a:t>
            </a:r>
            <a:r>
              <a:rPr lang="ar-SA" sz="24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err="1" smtClean="0">
                <a:solidFill>
                  <a:srgbClr val="FF0000"/>
                </a:solidFill>
              </a:rPr>
              <a:t>ماهى</a:t>
            </a:r>
            <a:r>
              <a:rPr lang="ar-SA" sz="2400" dirty="0" smtClean="0">
                <a:solidFill>
                  <a:srgbClr val="FF0000"/>
                </a:solidFill>
              </a:rPr>
              <a:t> الفرص الأخرى لقطاع الأعمال الالكترونية في السعودية؟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068120" y="3389400"/>
              <a:ext cx="7367760" cy="859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8760" y="3380040"/>
                <a:ext cx="7386480" cy="87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717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89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9948</TotalTime>
  <Words>1008</Words>
  <Application>Microsoft Office PowerPoint</Application>
  <PresentationFormat>A4 Paper (210x297 mm)</PresentationFormat>
  <Paragraphs>161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المحاضرة الأولى</vt:lpstr>
      <vt:lpstr>التجارة الالكترونية  e-commerce</vt:lpstr>
      <vt:lpstr>إدارة الاعمال الالكترونية  e-business</vt:lpstr>
      <vt:lpstr>إدارة الاعمال الالكترونية e-business</vt:lpstr>
      <vt:lpstr>أشكال الاعمال الالكترونية (1)</vt:lpstr>
      <vt:lpstr>أشكال الاعمال الالكترونية (2)</vt:lpstr>
      <vt:lpstr>عمليات إدارة الاعمال الالكترونية</vt:lpstr>
      <vt:lpstr>عمليا ت إدارة الاعمال الالكترونية</vt:lpstr>
      <vt:lpstr>عمليات إدارة الاعمال الالكترونية</vt:lpstr>
      <vt:lpstr>الفوائد المحتملة لإدارة الأعمال الالكترونية</vt:lpstr>
      <vt:lpstr>عوامل نجاح التجارة الالكترونية</vt:lpstr>
      <vt:lpstr>معوقات إدارة الأعمال الإلكترونية</vt:lpstr>
      <vt:lpstr>التخصصات المتعلقة بالتجارة الإلكترونية</vt:lpstr>
      <vt:lpstr>مستقبل الأعمال الإلكترونية في المملكة</vt:lpstr>
      <vt:lpstr>مستقبل الأعمال الإلكترونية في المملكة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Bassim Ali Yoseif Alsabbgh</cp:lastModifiedBy>
  <cp:revision>182</cp:revision>
  <cp:lastPrinted>2014-12-31T17:31:30Z</cp:lastPrinted>
  <dcterms:created xsi:type="dcterms:W3CDTF">2014-02-23T07:16:21Z</dcterms:created>
  <dcterms:modified xsi:type="dcterms:W3CDTF">2015-02-03T08:54:15Z</dcterms:modified>
</cp:coreProperties>
</file>