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00" r:id="rId2"/>
    <p:sldId id="257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266" r:id="rId13"/>
  </p:sldIdLst>
  <p:sldSz cx="9906000" cy="6858000" type="A4"/>
  <p:notesSz cx="6877050" cy="1000125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290" y="-4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5404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1838" y="750888"/>
            <a:ext cx="5413375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705" y="4750594"/>
            <a:ext cx="5501640" cy="4500563"/>
          </a:xfrm>
          <a:prstGeom prst="rect">
            <a:avLst/>
          </a:prstGeom>
        </p:spPr>
        <p:txBody>
          <a:bodyPr vert="horz" lIns="96442" tIns="48221" rIns="96442" bIns="4822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9451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5404" y="9499451"/>
            <a:ext cx="2980055" cy="500063"/>
          </a:xfrm>
          <a:prstGeom prst="rect">
            <a:avLst/>
          </a:prstGeom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 rtl="0">
              <a:defRPr sz="13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00"/>
            <a:ext cx="563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النقود والبنوك  </a:t>
            </a: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دكتور عبد اللطيف موسى </a:t>
            </a:r>
            <a:r>
              <a:rPr lang="ar-SA" sz="37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بلغرسة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 </a:t>
            </a:r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SA" sz="60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السادسة    </a:t>
            </a:r>
            <a:endParaRPr lang="en-US" sz="6000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5400" b="1" dirty="0" smtClean="0">
                <a:solidFill>
                  <a:srgbClr val="FF0000"/>
                </a:solidFill>
                <a:cs typeface="Arial" pitchFamily="34" charset="0"/>
              </a:rPr>
              <a:t>البنوك التجارية  </a:t>
            </a:r>
          </a:p>
          <a:p>
            <a:pPr eaLnBrk="1" hangingPunct="1"/>
            <a:r>
              <a:rPr lang="ar-SA" sz="3600" b="1" dirty="0" smtClean="0">
                <a:solidFill>
                  <a:srgbClr val="00B050"/>
                </a:solidFill>
                <a:cs typeface="Arial" pitchFamily="34" charset="0"/>
              </a:rPr>
              <a:t>الفصل الرابع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3.jpg"/>
          <p:cNvPicPr>
            <a:picLocks noGrp="1"/>
          </p:cNvPicPr>
          <p:nvPr>
            <p:ph idx="1"/>
          </p:nvPr>
        </p:nvPicPr>
        <p:blipFill>
          <a:blip r:embed="rId2" cstate="print"/>
          <a:srcRect t="5051" b="4034"/>
          <a:stretch>
            <a:fillRect/>
          </a:stretch>
        </p:blipFill>
        <p:spPr>
          <a:xfrm>
            <a:off x="0" y="-445"/>
            <a:ext cx="9906000" cy="685844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4.jpg"/>
          <p:cNvPicPr>
            <a:picLocks noGrp="1"/>
          </p:cNvPicPr>
          <p:nvPr>
            <p:ph idx="1"/>
          </p:nvPr>
        </p:nvPicPr>
        <p:blipFill>
          <a:blip r:embed="rId2" cstate="print"/>
          <a:srcRect t="5051" b="4034"/>
          <a:stretch>
            <a:fillRect/>
          </a:stretch>
        </p:blipFill>
        <p:spPr>
          <a:xfrm>
            <a:off x="0" y="-445"/>
            <a:ext cx="9906000" cy="685844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5.jpg"/>
          <p:cNvPicPr>
            <a:picLocks noGrp="1"/>
          </p:cNvPicPr>
          <p:nvPr>
            <p:ph idx="1"/>
          </p:nvPr>
        </p:nvPicPr>
        <p:blipFill>
          <a:blip r:embed="rId2" cstate="print"/>
          <a:srcRect t="5051" b="4034"/>
          <a:stretch>
            <a:fillRect/>
          </a:stretch>
        </p:blipFill>
        <p:spPr>
          <a:xfrm>
            <a:off x="0" y="-445"/>
            <a:ext cx="9906000" cy="685844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6.jpg"/>
          <p:cNvPicPr>
            <a:picLocks noGrp="1"/>
          </p:cNvPicPr>
          <p:nvPr>
            <p:ph idx="1"/>
          </p:nvPr>
        </p:nvPicPr>
        <p:blipFill>
          <a:blip r:embed="rId2" cstate="print"/>
          <a:srcRect t="5051" b="4034"/>
          <a:stretch>
            <a:fillRect/>
          </a:stretch>
        </p:blipFill>
        <p:spPr>
          <a:xfrm>
            <a:off x="0" y="-445"/>
            <a:ext cx="9906000" cy="685844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7.jpg"/>
          <p:cNvPicPr>
            <a:picLocks noGrp="1"/>
          </p:cNvPicPr>
          <p:nvPr>
            <p:ph idx="1"/>
          </p:nvPr>
        </p:nvPicPr>
        <p:blipFill>
          <a:blip r:embed="rId2" cstate="print"/>
          <a:srcRect t="5051" b="4034"/>
          <a:stretch>
            <a:fillRect/>
          </a:stretch>
        </p:blipFill>
        <p:spPr>
          <a:xfrm>
            <a:off x="0" y="0"/>
            <a:ext cx="9906000" cy="685844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8.jpg"/>
          <p:cNvPicPr>
            <a:picLocks noGrp="1"/>
          </p:cNvPicPr>
          <p:nvPr>
            <p:ph idx="1"/>
          </p:nvPr>
        </p:nvPicPr>
        <p:blipFill>
          <a:blip r:embed="rId2" cstate="print"/>
          <a:srcRect t="5051" b="4034"/>
          <a:stretch>
            <a:fillRect/>
          </a:stretch>
        </p:blipFill>
        <p:spPr>
          <a:xfrm>
            <a:off x="0" y="0"/>
            <a:ext cx="9906000" cy="685844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9.jpg"/>
          <p:cNvPicPr>
            <a:picLocks noGrp="1"/>
          </p:cNvPicPr>
          <p:nvPr>
            <p:ph idx="1"/>
          </p:nvPr>
        </p:nvPicPr>
        <p:blipFill>
          <a:blip r:embed="rId2" cstate="print"/>
          <a:srcRect t="5051" b="4034"/>
          <a:stretch>
            <a:fillRect/>
          </a:stretch>
        </p:blipFill>
        <p:spPr>
          <a:xfrm>
            <a:off x="0" y="0"/>
            <a:ext cx="9906000" cy="685844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0.jpg"/>
          <p:cNvPicPr>
            <a:picLocks noGrp="1"/>
          </p:cNvPicPr>
          <p:nvPr>
            <p:ph idx="1"/>
          </p:nvPr>
        </p:nvPicPr>
        <p:blipFill>
          <a:blip r:embed="rId2" cstate="print"/>
          <a:srcRect t="5051" b="4034"/>
          <a:stretch>
            <a:fillRect/>
          </a:stretch>
        </p:blipFill>
        <p:spPr>
          <a:xfrm>
            <a:off x="0" y="0"/>
            <a:ext cx="9906000" cy="685844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1.jpg"/>
          <p:cNvPicPr>
            <a:picLocks noGrp="1"/>
          </p:cNvPicPr>
          <p:nvPr>
            <p:ph idx="1"/>
          </p:nvPr>
        </p:nvPicPr>
        <p:blipFill>
          <a:blip r:embed="rId2" cstate="print"/>
          <a:srcRect t="5051" b="4034"/>
          <a:stretch>
            <a:fillRect/>
          </a:stretch>
        </p:blipFill>
        <p:spPr>
          <a:xfrm>
            <a:off x="0" y="-445"/>
            <a:ext cx="10058400" cy="685844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</TotalTime>
  <Words>25</Words>
  <Application>Microsoft Office PowerPoint</Application>
  <PresentationFormat>A4 Paper (210x297 mm)‎</PresentationFormat>
  <Paragraphs>14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غدوو}</cp:lastModifiedBy>
  <cp:revision>207</cp:revision>
  <dcterms:created xsi:type="dcterms:W3CDTF">2009-10-14T19:14:34Z</dcterms:created>
  <dcterms:modified xsi:type="dcterms:W3CDTF">2012-04-05T09:49:52Z</dcterms:modified>
</cp:coreProperties>
</file>