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24"/>
  </p:notesMasterIdLst>
  <p:sldIdLst>
    <p:sldId id="336" r:id="rId2"/>
    <p:sldId id="337" r:id="rId3"/>
    <p:sldId id="319" r:id="rId4"/>
    <p:sldId id="320" r:id="rId5"/>
    <p:sldId id="321" r:id="rId6"/>
    <p:sldId id="322" r:id="rId7"/>
    <p:sldId id="323" r:id="rId8"/>
    <p:sldId id="324" r:id="rId9"/>
    <p:sldId id="338" r:id="rId10"/>
    <p:sldId id="339" r:id="rId11"/>
    <p:sldId id="325" r:id="rId12"/>
    <p:sldId id="326" r:id="rId13"/>
    <p:sldId id="327" r:id="rId14"/>
    <p:sldId id="328" r:id="rId15"/>
    <p:sldId id="329" r:id="rId16"/>
    <p:sldId id="330" r:id="rId17"/>
    <p:sldId id="331" r:id="rId18"/>
    <p:sldId id="332" r:id="rId19"/>
    <p:sldId id="333" r:id="rId20"/>
    <p:sldId id="334" r:id="rId21"/>
    <p:sldId id="335" r:id="rId22"/>
    <p:sldId id="317"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p14:section name="مقطع افتراضي" id="{CCF55EC9-560B-47BD-B6C6-A97C865BECE2}">
          <p14:sldIdLst>
            <p14:sldId id="336"/>
            <p14:sldId id="337"/>
            <p14:sldId id="319"/>
            <p14:sldId id="320"/>
            <p14:sldId id="321"/>
            <p14:sldId id="322"/>
            <p14:sldId id="323"/>
            <p14:sldId id="324"/>
            <p14:sldId id="338"/>
            <p14:sldId id="339"/>
            <p14:sldId id="325"/>
            <p14:sldId id="326"/>
            <p14:sldId id="327"/>
            <p14:sldId id="328"/>
            <p14:sldId id="329"/>
            <p14:sldId id="330"/>
            <p14:sldId id="331"/>
            <p14:sldId id="332"/>
            <p14:sldId id="333"/>
            <p14:sldId id="334"/>
            <p14:sldId id="335"/>
            <p14:sldId id="317"/>
          </p14:sldIdLst>
        </p14:section>
      </p14:sectionLst>
    </p:ex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3B84AF"/>
    <a:srgbClr val="FFFFCC"/>
    <a:srgbClr val="AD9968"/>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9" autoAdjust="0"/>
    <p:restoredTop sz="94664" autoAdjust="0"/>
  </p:normalViewPr>
  <p:slideViewPr>
    <p:cSldViewPr>
      <p:cViewPr varScale="1">
        <p:scale>
          <a:sx n="100" d="100"/>
          <a:sy n="100" d="100"/>
        </p:scale>
        <p:origin x="102" y="72"/>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DD012-93FE-4934-97B6-E168CDDE0AFC}"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pPr rtl="1"/>
          <a:endParaRPr lang="ar-SA"/>
        </a:p>
      </dgm:t>
    </dgm:pt>
    <dgm:pt modelId="{6B206D7A-A39B-4383-A486-32096B2F4F5A}">
      <dgm:prSet phldrT="[Text]" custT="1"/>
      <dgm:spPr>
        <a:solidFill>
          <a:schemeClr val="accent2"/>
        </a:solidFill>
      </dgm:spPr>
      <dgm:t>
        <a:bodyPr/>
        <a:lstStyle/>
        <a:p>
          <a:pPr rtl="1"/>
          <a:r>
            <a:rPr lang="ar-SA" sz="1800" b="1" dirty="0" smtClean="0"/>
            <a:t>القانون التجاري</a:t>
          </a:r>
          <a:endParaRPr lang="ar-SA" sz="1800" b="1" dirty="0"/>
        </a:p>
      </dgm:t>
    </dgm:pt>
    <dgm:pt modelId="{E52C3292-EE75-4613-A57B-56CAECA78678}" type="parTrans" cxnId="{3D59E1A2-530B-4BD0-B7AD-FF86632DF148}">
      <dgm:prSet/>
      <dgm:spPr/>
      <dgm:t>
        <a:bodyPr/>
        <a:lstStyle/>
        <a:p>
          <a:pPr rtl="1"/>
          <a:endParaRPr lang="ar-SA"/>
        </a:p>
      </dgm:t>
    </dgm:pt>
    <dgm:pt modelId="{175873DF-117D-4467-843F-CECA898F165F}" type="sibTrans" cxnId="{3D59E1A2-530B-4BD0-B7AD-FF86632DF148}">
      <dgm:prSet/>
      <dgm:spPr/>
      <dgm:t>
        <a:bodyPr/>
        <a:lstStyle/>
        <a:p>
          <a:pPr rtl="1"/>
          <a:endParaRPr lang="ar-SA"/>
        </a:p>
      </dgm:t>
    </dgm:pt>
    <dgm:pt modelId="{9A8DC4DB-E8DD-4098-9AE5-7C0E567412B5}">
      <dgm:prSet phldrT="[Text]" custT="1"/>
      <dgm:spPr>
        <a:solidFill>
          <a:schemeClr val="accent2"/>
        </a:solidFill>
      </dgm:spPr>
      <dgm:t>
        <a:bodyPr/>
        <a:lstStyle/>
        <a:p>
          <a:pPr rtl="1"/>
          <a:r>
            <a:rPr lang="ar-SA" sz="1800" b="1" dirty="0" smtClean="0"/>
            <a:t>تطور القانون التجاري</a:t>
          </a:r>
          <a:endParaRPr lang="ar-SA" sz="1800" b="1" dirty="0"/>
        </a:p>
      </dgm:t>
    </dgm:pt>
    <dgm:pt modelId="{B3C9D5F5-E5D8-406E-A05E-6770524539D3}" type="parTrans" cxnId="{CB654EEA-2F74-42CC-80D1-FA8A02F0FA9D}">
      <dgm:prSet/>
      <dgm:spPr/>
      <dgm:t>
        <a:bodyPr/>
        <a:lstStyle/>
        <a:p>
          <a:pPr rtl="1"/>
          <a:endParaRPr lang="ar-SA"/>
        </a:p>
      </dgm:t>
    </dgm:pt>
    <dgm:pt modelId="{5202E6BC-A6CC-43BB-BFE3-C85A3959B7B1}" type="sibTrans" cxnId="{CB654EEA-2F74-42CC-80D1-FA8A02F0FA9D}">
      <dgm:prSet/>
      <dgm:spPr/>
      <dgm:t>
        <a:bodyPr/>
        <a:lstStyle/>
        <a:p>
          <a:pPr rtl="1"/>
          <a:endParaRPr lang="ar-SA"/>
        </a:p>
      </dgm:t>
    </dgm:pt>
    <dgm:pt modelId="{AB791D27-A361-4598-8072-16A2352BD51B}">
      <dgm:prSet phldrT="[Text]" custT="1"/>
      <dgm:spPr/>
      <dgm:t>
        <a:bodyPr/>
        <a:lstStyle/>
        <a:p>
          <a:pPr rtl="1"/>
          <a:r>
            <a:rPr lang="ar-SA" sz="1800" b="1" dirty="0" smtClean="0"/>
            <a:t>العصور القديمة</a:t>
          </a:r>
          <a:endParaRPr lang="ar-SA" sz="1800" b="1" dirty="0"/>
        </a:p>
      </dgm:t>
    </dgm:pt>
    <dgm:pt modelId="{97B54A8C-5256-4447-A9E0-4880CB558E89}" type="parTrans" cxnId="{FCA438F0-DC10-4558-810C-B7AA10C378D2}">
      <dgm:prSet/>
      <dgm:spPr/>
      <dgm:t>
        <a:bodyPr/>
        <a:lstStyle/>
        <a:p>
          <a:pPr rtl="1"/>
          <a:endParaRPr lang="ar-SA"/>
        </a:p>
      </dgm:t>
    </dgm:pt>
    <dgm:pt modelId="{0A3F47D6-BA88-47FA-8A1C-C0BE8CAB51AE}" type="sibTrans" cxnId="{FCA438F0-DC10-4558-810C-B7AA10C378D2}">
      <dgm:prSet/>
      <dgm:spPr/>
      <dgm:t>
        <a:bodyPr/>
        <a:lstStyle/>
        <a:p>
          <a:pPr rtl="1"/>
          <a:endParaRPr lang="ar-SA"/>
        </a:p>
      </dgm:t>
    </dgm:pt>
    <dgm:pt modelId="{F37D49FB-F346-4381-B6D5-7585C08CCF1F}">
      <dgm:prSet phldrT="[Text]" custT="1"/>
      <dgm:spPr>
        <a:solidFill>
          <a:schemeClr val="accent2"/>
        </a:solidFill>
      </dgm:spPr>
      <dgm:t>
        <a:bodyPr/>
        <a:lstStyle/>
        <a:p>
          <a:pPr rtl="1"/>
          <a:r>
            <a:rPr lang="ar-SA" sz="1800" b="1" dirty="0" smtClean="0"/>
            <a:t>تحديد نطاق القانون التجاري</a:t>
          </a:r>
          <a:endParaRPr lang="ar-SA" sz="1800" b="1" dirty="0"/>
        </a:p>
      </dgm:t>
    </dgm:pt>
    <dgm:pt modelId="{25BC9B83-10EF-43CF-BC23-77D01E923E8F}" type="parTrans" cxnId="{F9A195A3-3FD3-4239-A5FD-A2833263D180}">
      <dgm:prSet/>
      <dgm:spPr/>
      <dgm:t>
        <a:bodyPr/>
        <a:lstStyle/>
        <a:p>
          <a:pPr rtl="1"/>
          <a:endParaRPr lang="ar-SA"/>
        </a:p>
      </dgm:t>
    </dgm:pt>
    <dgm:pt modelId="{56A862C6-25D5-4A96-9313-9CBE7DB2C45F}" type="sibTrans" cxnId="{F9A195A3-3FD3-4239-A5FD-A2833263D180}">
      <dgm:prSet/>
      <dgm:spPr/>
      <dgm:t>
        <a:bodyPr/>
        <a:lstStyle/>
        <a:p>
          <a:pPr rtl="1"/>
          <a:endParaRPr lang="ar-SA"/>
        </a:p>
      </dgm:t>
    </dgm:pt>
    <dgm:pt modelId="{65AF5908-5318-472F-8230-45AAB5DD4878}">
      <dgm:prSet phldrT="[Text]" custT="1"/>
      <dgm:spPr/>
      <dgm:t>
        <a:bodyPr/>
        <a:lstStyle/>
        <a:p>
          <a:pPr rtl="1"/>
          <a:r>
            <a:rPr lang="ar-SA" sz="1800" b="1" dirty="0" smtClean="0"/>
            <a:t>النظرية الذاتية (الشخصية)</a:t>
          </a:r>
          <a:endParaRPr lang="ar-SA" sz="1800" b="1" dirty="0"/>
        </a:p>
      </dgm:t>
    </dgm:pt>
    <dgm:pt modelId="{C2514A56-4D26-4DBC-AFB5-72A357070F82}" type="parTrans" cxnId="{2055138E-0BC8-49F9-B91F-47599D636265}">
      <dgm:prSet/>
      <dgm:spPr/>
      <dgm:t>
        <a:bodyPr/>
        <a:lstStyle/>
        <a:p>
          <a:pPr rtl="1"/>
          <a:endParaRPr lang="ar-SA"/>
        </a:p>
      </dgm:t>
    </dgm:pt>
    <dgm:pt modelId="{F6092279-1711-4BC3-9265-3405BA6EF051}" type="sibTrans" cxnId="{2055138E-0BC8-49F9-B91F-47599D636265}">
      <dgm:prSet/>
      <dgm:spPr/>
      <dgm:t>
        <a:bodyPr/>
        <a:lstStyle/>
        <a:p>
          <a:pPr rtl="1"/>
          <a:endParaRPr lang="ar-SA"/>
        </a:p>
      </dgm:t>
    </dgm:pt>
    <dgm:pt modelId="{D7505C33-5E6F-4D35-9EA4-E422DAA3DED0}">
      <dgm:prSet phldrT="[Text]"/>
      <dgm:spPr/>
      <dgm:t>
        <a:bodyPr/>
        <a:lstStyle/>
        <a:p>
          <a:pPr rtl="1"/>
          <a:r>
            <a:rPr lang="ar-SA" dirty="0" smtClean="0"/>
            <a:t>..</a:t>
          </a:r>
          <a:endParaRPr lang="ar-SA" dirty="0"/>
        </a:p>
      </dgm:t>
    </dgm:pt>
    <dgm:pt modelId="{8B26C82F-156C-4A94-B7F4-444408B084D4}" type="parTrans" cxnId="{FC66F988-7EFF-4394-B5F1-BC1CB7E01618}">
      <dgm:prSet/>
      <dgm:spPr/>
      <dgm:t>
        <a:bodyPr/>
        <a:lstStyle/>
        <a:p>
          <a:pPr rtl="1"/>
          <a:endParaRPr lang="ar-SA"/>
        </a:p>
      </dgm:t>
    </dgm:pt>
    <dgm:pt modelId="{B01BFC27-60B4-47E3-A498-78AEE697217A}" type="sibTrans" cxnId="{FC66F988-7EFF-4394-B5F1-BC1CB7E01618}">
      <dgm:prSet/>
      <dgm:spPr/>
      <dgm:t>
        <a:bodyPr/>
        <a:lstStyle/>
        <a:p>
          <a:pPr rtl="1"/>
          <a:endParaRPr lang="ar-SA"/>
        </a:p>
      </dgm:t>
    </dgm:pt>
    <dgm:pt modelId="{6F420D0E-5839-4135-AFDE-1969054A9FD8}">
      <dgm:prSet phldrT="[Text]"/>
      <dgm:spPr/>
      <dgm:t>
        <a:bodyPr/>
        <a:lstStyle/>
        <a:p>
          <a:pPr rtl="1"/>
          <a:r>
            <a:rPr lang="ar-SA" dirty="0" smtClean="0"/>
            <a:t>..</a:t>
          </a:r>
          <a:endParaRPr lang="ar-SA" dirty="0"/>
        </a:p>
      </dgm:t>
    </dgm:pt>
    <dgm:pt modelId="{469C2A88-F6D1-423A-A71F-503CF9782179}" type="parTrans" cxnId="{98BF9681-A143-427A-8FC8-0EAAF3B8E4CC}">
      <dgm:prSet/>
      <dgm:spPr/>
      <dgm:t>
        <a:bodyPr/>
        <a:lstStyle/>
        <a:p>
          <a:pPr rtl="1"/>
          <a:endParaRPr lang="ar-SA"/>
        </a:p>
      </dgm:t>
    </dgm:pt>
    <dgm:pt modelId="{3F1AA7F3-7089-4DA8-BFF9-4BF9CDB1036E}" type="sibTrans" cxnId="{98BF9681-A143-427A-8FC8-0EAAF3B8E4CC}">
      <dgm:prSet/>
      <dgm:spPr/>
      <dgm:t>
        <a:bodyPr/>
        <a:lstStyle/>
        <a:p>
          <a:pPr rtl="1"/>
          <a:endParaRPr lang="ar-SA"/>
        </a:p>
      </dgm:t>
    </dgm:pt>
    <dgm:pt modelId="{EB598138-52B8-4BCA-89B2-5AC47C6B78E9}">
      <dgm:prSet phldrT="[Text]"/>
      <dgm:spPr/>
      <dgm:t>
        <a:bodyPr/>
        <a:lstStyle/>
        <a:p>
          <a:pPr rtl="1"/>
          <a:r>
            <a:rPr lang="ar-SA" dirty="0" smtClean="0"/>
            <a:t>..</a:t>
          </a:r>
          <a:endParaRPr lang="ar-SA" dirty="0"/>
        </a:p>
      </dgm:t>
    </dgm:pt>
    <dgm:pt modelId="{D0ABFFA3-73B8-4CC7-856C-94E1C8069762}" type="parTrans" cxnId="{E45459A7-69FC-44CA-9402-570E6FBD6826}">
      <dgm:prSet/>
      <dgm:spPr/>
      <dgm:t>
        <a:bodyPr/>
        <a:lstStyle/>
        <a:p>
          <a:pPr rtl="1"/>
          <a:endParaRPr lang="ar-SA"/>
        </a:p>
      </dgm:t>
    </dgm:pt>
    <dgm:pt modelId="{194C23C3-5832-4000-BC6A-87928BC031A9}" type="sibTrans" cxnId="{E45459A7-69FC-44CA-9402-570E6FBD6826}">
      <dgm:prSet/>
      <dgm:spPr/>
      <dgm:t>
        <a:bodyPr/>
        <a:lstStyle/>
        <a:p>
          <a:pPr rtl="1"/>
          <a:endParaRPr lang="ar-SA"/>
        </a:p>
      </dgm:t>
    </dgm:pt>
    <dgm:pt modelId="{8B404B8A-8264-4381-9312-9C92B96C483C}">
      <dgm:prSet custT="1"/>
      <dgm:spPr/>
      <dgm:t>
        <a:bodyPr/>
        <a:lstStyle/>
        <a:p>
          <a:pPr rtl="1"/>
          <a:r>
            <a:rPr lang="ar-SA" sz="1800" b="1" dirty="0" smtClean="0"/>
            <a:t>النظرية المادية (الموضوعية)</a:t>
          </a:r>
          <a:endParaRPr lang="ar-SA" sz="1800" b="1" dirty="0"/>
        </a:p>
      </dgm:t>
    </dgm:pt>
    <dgm:pt modelId="{C845439A-F6AF-4341-978E-F5218AAF71A8}" type="parTrans" cxnId="{89F4A525-B164-41E5-9A51-129DCE716736}">
      <dgm:prSet/>
      <dgm:spPr/>
      <dgm:t>
        <a:bodyPr/>
        <a:lstStyle/>
        <a:p>
          <a:pPr rtl="1"/>
          <a:endParaRPr lang="ar-SA"/>
        </a:p>
      </dgm:t>
    </dgm:pt>
    <dgm:pt modelId="{5E62A706-A885-4E4F-A0FC-9F9AD27D8B14}" type="sibTrans" cxnId="{89F4A525-B164-41E5-9A51-129DCE716736}">
      <dgm:prSet/>
      <dgm:spPr/>
      <dgm:t>
        <a:bodyPr/>
        <a:lstStyle/>
        <a:p>
          <a:pPr rtl="1"/>
          <a:endParaRPr lang="ar-SA"/>
        </a:p>
      </dgm:t>
    </dgm:pt>
    <dgm:pt modelId="{2F743460-0540-4566-BD42-9082C8580BC2}">
      <dgm:prSet custT="1"/>
      <dgm:spPr/>
      <dgm:t>
        <a:bodyPr/>
        <a:lstStyle/>
        <a:p>
          <a:pPr rtl="1"/>
          <a:r>
            <a:rPr lang="ar-SA" sz="1800" b="1" dirty="0" smtClean="0"/>
            <a:t>موقف القانون السعودي من النظريتين</a:t>
          </a:r>
          <a:endParaRPr lang="ar-SA" sz="1800" b="1" dirty="0"/>
        </a:p>
      </dgm:t>
    </dgm:pt>
    <dgm:pt modelId="{994DDFDC-DB85-485B-A30B-A3C055392C40}" type="parTrans" cxnId="{75291B8E-42F8-4C8F-AC30-72347F9A24B0}">
      <dgm:prSet/>
      <dgm:spPr/>
      <dgm:t>
        <a:bodyPr/>
        <a:lstStyle/>
        <a:p>
          <a:pPr rtl="1"/>
          <a:endParaRPr lang="ar-SA"/>
        </a:p>
      </dgm:t>
    </dgm:pt>
    <dgm:pt modelId="{A405DAC5-C651-48AA-A161-04BF04AF52B5}" type="sibTrans" cxnId="{75291B8E-42F8-4C8F-AC30-72347F9A24B0}">
      <dgm:prSet/>
      <dgm:spPr/>
      <dgm:t>
        <a:bodyPr/>
        <a:lstStyle/>
        <a:p>
          <a:pPr rtl="1"/>
          <a:endParaRPr lang="ar-SA"/>
        </a:p>
      </dgm:t>
    </dgm:pt>
    <dgm:pt modelId="{93D087DB-3354-445A-B39A-D6D31BF726A5}">
      <dgm:prSet custT="1"/>
      <dgm:spPr/>
      <dgm:t>
        <a:bodyPr/>
        <a:lstStyle/>
        <a:p>
          <a:pPr rtl="1"/>
          <a:r>
            <a:rPr lang="ar-SA" sz="1800" b="1" dirty="0" smtClean="0"/>
            <a:t>العصور الوسطى</a:t>
          </a:r>
          <a:endParaRPr lang="ar-SA" sz="1800" b="1" dirty="0"/>
        </a:p>
      </dgm:t>
    </dgm:pt>
    <dgm:pt modelId="{C3748068-041C-446F-9CB6-B9C43D847DFD}" type="parTrans" cxnId="{E814B562-6A4C-40FB-9A83-06432B28649E}">
      <dgm:prSet/>
      <dgm:spPr/>
      <dgm:t>
        <a:bodyPr/>
        <a:lstStyle/>
        <a:p>
          <a:pPr rtl="1"/>
          <a:endParaRPr lang="ar-SA"/>
        </a:p>
      </dgm:t>
    </dgm:pt>
    <dgm:pt modelId="{15E3350B-26C0-4DAE-8E0A-CBDC2AEC1FA1}" type="sibTrans" cxnId="{E814B562-6A4C-40FB-9A83-06432B28649E}">
      <dgm:prSet/>
      <dgm:spPr/>
      <dgm:t>
        <a:bodyPr/>
        <a:lstStyle/>
        <a:p>
          <a:pPr rtl="1"/>
          <a:endParaRPr lang="ar-SA"/>
        </a:p>
      </dgm:t>
    </dgm:pt>
    <dgm:pt modelId="{D61C240C-B259-47D5-AFD4-29B6DC4ADF13}">
      <dgm:prSet custT="1"/>
      <dgm:spPr/>
      <dgm:t>
        <a:bodyPr/>
        <a:lstStyle/>
        <a:p>
          <a:pPr rtl="1"/>
          <a:r>
            <a:rPr lang="ar-SA" sz="1800" b="1" dirty="0" smtClean="0"/>
            <a:t>العصور الحديثة</a:t>
          </a:r>
          <a:endParaRPr lang="ar-SA" sz="1800" b="1" dirty="0"/>
        </a:p>
      </dgm:t>
    </dgm:pt>
    <dgm:pt modelId="{444A98F3-88EF-4444-9AC7-258995394162}" type="parTrans" cxnId="{2BF8D0C6-74FD-48EB-9F04-8DF64ECBA339}">
      <dgm:prSet/>
      <dgm:spPr/>
      <dgm:t>
        <a:bodyPr/>
        <a:lstStyle/>
        <a:p>
          <a:pPr rtl="1"/>
          <a:endParaRPr lang="ar-SA"/>
        </a:p>
      </dgm:t>
    </dgm:pt>
    <dgm:pt modelId="{FC00B247-3F26-4FD9-9A4B-70D9E0597602}" type="sibTrans" cxnId="{2BF8D0C6-74FD-48EB-9F04-8DF64ECBA339}">
      <dgm:prSet/>
      <dgm:spPr/>
      <dgm:t>
        <a:bodyPr/>
        <a:lstStyle/>
        <a:p>
          <a:pPr rtl="1"/>
          <a:endParaRPr lang="ar-SA"/>
        </a:p>
      </dgm:t>
    </dgm:pt>
    <dgm:pt modelId="{9D5C428E-8A6A-4F7F-83F5-7392D21B9E79}">
      <dgm:prSet custT="1"/>
      <dgm:spPr/>
      <dgm:t>
        <a:bodyPr/>
        <a:lstStyle/>
        <a:p>
          <a:pPr rtl="1"/>
          <a:r>
            <a:rPr lang="ar-SA" sz="1800" b="1" dirty="0" smtClean="0"/>
            <a:t>تطور القانون التجاري السعودي</a:t>
          </a:r>
          <a:endParaRPr lang="ar-SA" sz="1800" b="1" dirty="0"/>
        </a:p>
      </dgm:t>
    </dgm:pt>
    <dgm:pt modelId="{3F3493D8-42FB-44B6-9847-E5F43222D4EC}" type="parTrans" cxnId="{15FC2A90-5E5C-4EF8-BF66-AFD4213A2187}">
      <dgm:prSet/>
      <dgm:spPr/>
      <dgm:t>
        <a:bodyPr/>
        <a:lstStyle/>
        <a:p>
          <a:pPr rtl="1"/>
          <a:endParaRPr lang="ar-SA"/>
        </a:p>
      </dgm:t>
    </dgm:pt>
    <dgm:pt modelId="{E255FC53-64F9-4359-86E0-4ED65C28AE35}" type="sibTrans" cxnId="{15FC2A90-5E5C-4EF8-BF66-AFD4213A2187}">
      <dgm:prSet/>
      <dgm:spPr/>
      <dgm:t>
        <a:bodyPr/>
        <a:lstStyle/>
        <a:p>
          <a:pPr rtl="1"/>
          <a:endParaRPr lang="ar-SA"/>
        </a:p>
      </dgm:t>
    </dgm:pt>
    <dgm:pt modelId="{581337A3-0A52-48D1-BF19-D66004B8C571}">
      <dgm:prSet phldrT="[Text]"/>
      <dgm:spPr/>
      <dgm:t>
        <a:bodyPr/>
        <a:lstStyle/>
        <a:p>
          <a:pPr rtl="1"/>
          <a:endParaRPr lang="ar-SA" dirty="0"/>
        </a:p>
      </dgm:t>
    </dgm:pt>
    <dgm:pt modelId="{68E85BBE-ED43-4F07-A30F-378EA4E57951}" type="parTrans" cxnId="{6CFF8112-32DF-4D8B-9ABC-78A8EA862436}">
      <dgm:prSet/>
      <dgm:spPr/>
      <dgm:t>
        <a:bodyPr/>
        <a:lstStyle/>
        <a:p>
          <a:pPr rtl="1"/>
          <a:endParaRPr lang="ar-SA"/>
        </a:p>
      </dgm:t>
    </dgm:pt>
    <dgm:pt modelId="{33C16A52-180A-4F5E-83A0-F42CB1E80AD5}" type="sibTrans" cxnId="{6CFF8112-32DF-4D8B-9ABC-78A8EA862436}">
      <dgm:prSet/>
      <dgm:spPr/>
      <dgm:t>
        <a:bodyPr/>
        <a:lstStyle/>
        <a:p>
          <a:pPr rtl="1"/>
          <a:endParaRPr lang="ar-SA"/>
        </a:p>
      </dgm:t>
    </dgm:pt>
    <dgm:pt modelId="{F06FC680-01BA-4AE2-8360-BFEEB1379AD1}">
      <dgm:prSet phldrT="[Text]"/>
      <dgm:spPr/>
      <dgm:t>
        <a:bodyPr/>
        <a:lstStyle/>
        <a:p>
          <a:pPr rtl="1"/>
          <a:endParaRPr lang="ar-SA" dirty="0"/>
        </a:p>
      </dgm:t>
    </dgm:pt>
    <dgm:pt modelId="{226B8590-308F-49FE-BAD4-956DD6309049}" type="parTrans" cxnId="{2CE993EB-61BF-4D0A-8368-A774A5957880}">
      <dgm:prSet/>
      <dgm:spPr/>
      <dgm:t>
        <a:bodyPr/>
        <a:lstStyle/>
        <a:p>
          <a:pPr rtl="1"/>
          <a:endParaRPr lang="ar-SA"/>
        </a:p>
      </dgm:t>
    </dgm:pt>
    <dgm:pt modelId="{C3D074D9-D10A-42F9-9A96-A306995D29A1}" type="sibTrans" cxnId="{2CE993EB-61BF-4D0A-8368-A774A5957880}">
      <dgm:prSet/>
      <dgm:spPr/>
      <dgm:t>
        <a:bodyPr/>
        <a:lstStyle/>
        <a:p>
          <a:pPr rtl="1"/>
          <a:endParaRPr lang="ar-SA"/>
        </a:p>
      </dgm:t>
    </dgm:pt>
    <dgm:pt modelId="{1C92853A-317B-4B63-82D4-DF3FA4927D7D}">
      <dgm:prSet phldrT="[Text]"/>
      <dgm:spPr/>
      <dgm:t>
        <a:bodyPr/>
        <a:lstStyle/>
        <a:p>
          <a:pPr rtl="1"/>
          <a:endParaRPr lang="ar-SA" dirty="0"/>
        </a:p>
      </dgm:t>
    </dgm:pt>
    <dgm:pt modelId="{CBF8259D-5A34-40C2-9465-C0E4A821296B}" type="parTrans" cxnId="{2008E3ED-264E-4261-8504-BE5E7C8DCB01}">
      <dgm:prSet/>
      <dgm:spPr/>
      <dgm:t>
        <a:bodyPr/>
        <a:lstStyle/>
        <a:p>
          <a:pPr rtl="1"/>
          <a:endParaRPr lang="ar-SA"/>
        </a:p>
      </dgm:t>
    </dgm:pt>
    <dgm:pt modelId="{ED8AC13A-924A-406D-992E-B226F053A6C1}" type="sibTrans" cxnId="{2008E3ED-264E-4261-8504-BE5E7C8DCB01}">
      <dgm:prSet/>
      <dgm:spPr/>
      <dgm:t>
        <a:bodyPr/>
        <a:lstStyle/>
        <a:p>
          <a:pPr rtl="1"/>
          <a:endParaRPr lang="ar-SA"/>
        </a:p>
      </dgm:t>
    </dgm:pt>
    <dgm:pt modelId="{ECC19924-397D-4F4F-8B82-3024A15803BD}" type="pres">
      <dgm:prSet presAssocID="{FF8DD012-93FE-4934-97B6-E168CDDE0AFC}" presName="mainComposite" presStyleCnt="0">
        <dgm:presLayoutVars>
          <dgm:chPref val="1"/>
          <dgm:dir/>
          <dgm:animOne val="branch"/>
          <dgm:animLvl val="lvl"/>
          <dgm:resizeHandles val="exact"/>
        </dgm:presLayoutVars>
      </dgm:prSet>
      <dgm:spPr/>
      <dgm:t>
        <a:bodyPr/>
        <a:lstStyle/>
        <a:p>
          <a:pPr rtl="1"/>
          <a:endParaRPr lang="ar-SA"/>
        </a:p>
      </dgm:t>
    </dgm:pt>
    <dgm:pt modelId="{4D00A61C-33F4-467E-93CF-D0F36C8DA0BC}" type="pres">
      <dgm:prSet presAssocID="{FF8DD012-93FE-4934-97B6-E168CDDE0AFC}" presName="hierFlow" presStyleCnt="0"/>
      <dgm:spPr/>
    </dgm:pt>
    <dgm:pt modelId="{6599E452-98F7-43B5-8CCF-90BD779CDD9B}" type="pres">
      <dgm:prSet presAssocID="{FF8DD012-93FE-4934-97B6-E168CDDE0AFC}" presName="firstBuf" presStyleCnt="0"/>
      <dgm:spPr/>
    </dgm:pt>
    <dgm:pt modelId="{E724A7EC-74BB-48FD-8162-F3A2E7A2ADC8}" type="pres">
      <dgm:prSet presAssocID="{FF8DD012-93FE-4934-97B6-E168CDDE0AFC}" presName="hierChild1" presStyleCnt="0">
        <dgm:presLayoutVars>
          <dgm:chPref val="1"/>
          <dgm:animOne val="branch"/>
          <dgm:animLvl val="lvl"/>
        </dgm:presLayoutVars>
      </dgm:prSet>
      <dgm:spPr/>
    </dgm:pt>
    <dgm:pt modelId="{16EE9827-F08A-4BE3-BF6C-EB8FB1D64D07}" type="pres">
      <dgm:prSet presAssocID="{6B206D7A-A39B-4383-A486-32096B2F4F5A}" presName="Name14" presStyleCnt="0"/>
      <dgm:spPr/>
    </dgm:pt>
    <dgm:pt modelId="{8F3B473E-C141-4327-8F87-6CB77D49748F}" type="pres">
      <dgm:prSet presAssocID="{6B206D7A-A39B-4383-A486-32096B2F4F5A}" presName="level1Shape" presStyleLbl="node0" presStyleIdx="0" presStyleCnt="1" custScaleX="175490">
        <dgm:presLayoutVars>
          <dgm:chPref val="3"/>
        </dgm:presLayoutVars>
      </dgm:prSet>
      <dgm:spPr/>
      <dgm:t>
        <a:bodyPr/>
        <a:lstStyle/>
        <a:p>
          <a:pPr rtl="1"/>
          <a:endParaRPr lang="ar-SA"/>
        </a:p>
      </dgm:t>
    </dgm:pt>
    <dgm:pt modelId="{2ADB0E74-284D-4264-B60E-0D0CAA6C1D65}" type="pres">
      <dgm:prSet presAssocID="{6B206D7A-A39B-4383-A486-32096B2F4F5A}" presName="hierChild2" presStyleCnt="0"/>
      <dgm:spPr/>
    </dgm:pt>
    <dgm:pt modelId="{095B826F-0A57-460E-BC73-7E7FD452ED91}" type="pres">
      <dgm:prSet presAssocID="{B3C9D5F5-E5D8-406E-A05E-6770524539D3}" presName="Name19" presStyleLbl="parChTrans1D2" presStyleIdx="0" presStyleCnt="2"/>
      <dgm:spPr/>
      <dgm:t>
        <a:bodyPr/>
        <a:lstStyle/>
        <a:p>
          <a:pPr rtl="1"/>
          <a:endParaRPr lang="ar-SA"/>
        </a:p>
      </dgm:t>
    </dgm:pt>
    <dgm:pt modelId="{11512D49-DF0A-41FE-83F7-7B2312752C75}" type="pres">
      <dgm:prSet presAssocID="{9A8DC4DB-E8DD-4098-9AE5-7C0E567412B5}" presName="Name21" presStyleCnt="0"/>
      <dgm:spPr/>
    </dgm:pt>
    <dgm:pt modelId="{841A298D-CAFA-48D8-A33E-1E3A563BA649}" type="pres">
      <dgm:prSet presAssocID="{9A8DC4DB-E8DD-4098-9AE5-7C0E567412B5}" presName="level2Shape" presStyleLbl="node2" presStyleIdx="0" presStyleCnt="2" custScaleX="209884"/>
      <dgm:spPr/>
      <dgm:t>
        <a:bodyPr/>
        <a:lstStyle/>
        <a:p>
          <a:pPr rtl="1"/>
          <a:endParaRPr lang="ar-SA"/>
        </a:p>
      </dgm:t>
    </dgm:pt>
    <dgm:pt modelId="{8C16EAD8-3C5C-4ECF-8611-C476A5DFCD31}" type="pres">
      <dgm:prSet presAssocID="{9A8DC4DB-E8DD-4098-9AE5-7C0E567412B5}" presName="hierChild3" presStyleCnt="0"/>
      <dgm:spPr/>
    </dgm:pt>
    <dgm:pt modelId="{C37AFF17-497E-4337-9208-68AE398BD7B2}" type="pres">
      <dgm:prSet presAssocID="{97B54A8C-5256-4447-A9E0-4880CB558E89}" presName="Name19" presStyleLbl="parChTrans1D3" presStyleIdx="0" presStyleCnt="2"/>
      <dgm:spPr/>
      <dgm:t>
        <a:bodyPr/>
        <a:lstStyle/>
        <a:p>
          <a:pPr rtl="1"/>
          <a:endParaRPr lang="ar-SA"/>
        </a:p>
      </dgm:t>
    </dgm:pt>
    <dgm:pt modelId="{44FBB686-C34F-4F21-BB1C-28272E7F06F7}" type="pres">
      <dgm:prSet presAssocID="{AB791D27-A361-4598-8072-16A2352BD51B}" presName="Name21" presStyleCnt="0"/>
      <dgm:spPr/>
    </dgm:pt>
    <dgm:pt modelId="{84BA69DF-CCA4-48E2-97DA-5066A717AB6B}" type="pres">
      <dgm:prSet presAssocID="{AB791D27-A361-4598-8072-16A2352BD51B}" presName="level2Shape" presStyleLbl="node3" presStyleIdx="0" presStyleCnt="2" custScaleX="203442"/>
      <dgm:spPr/>
      <dgm:t>
        <a:bodyPr/>
        <a:lstStyle/>
        <a:p>
          <a:pPr rtl="1"/>
          <a:endParaRPr lang="ar-SA"/>
        </a:p>
      </dgm:t>
    </dgm:pt>
    <dgm:pt modelId="{74CD9A34-9C4C-433C-8B42-C26F06A62BAB}" type="pres">
      <dgm:prSet presAssocID="{AB791D27-A361-4598-8072-16A2352BD51B}" presName="hierChild3" presStyleCnt="0"/>
      <dgm:spPr/>
    </dgm:pt>
    <dgm:pt modelId="{47A6BD9C-40EF-4665-AB52-B81EEB26A026}" type="pres">
      <dgm:prSet presAssocID="{C3748068-041C-446F-9CB6-B9C43D847DFD}" presName="Name19" presStyleLbl="parChTrans1D4" presStyleIdx="0" presStyleCnt="5"/>
      <dgm:spPr/>
      <dgm:t>
        <a:bodyPr/>
        <a:lstStyle/>
        <a:p>
          <a:pPr rtl="1"/>
          <a:endParaRPr lang="ar-SA"/>
        </a:p>
      </dgm:t>
    </dgm:pt>
    <dgm:pt modelId="{829FA0E2-9DAE-4FDE-9214-F3F98075E0A0}" type="pres">
      <dgm:prSet presAssocID="{93D087DB-3354-445A-B39A-D6D31BF726A5}" presName="Name21" presStyleCnt="0"/>
      <dgm:spPr/>
    </dgm:pt>
    <dgm:pt modelId="{BF9A644A-7ACD-4816-9691-46DA04629767}" type="pres">
      <dgm:prSet presAssocID="{93D087DB-3354-445A-B39A-D6D31BF726A5}" presName="level2Shape" presStyleLbl="node4" presStyleIdx="0" presStyleCnt="5" custScaleX="203442"/>
      <dgm:spPr/>
      <dgm:t>
        <a:bodyPr/>
        <a:lstStyle/>
        <a:p>
          <a:pPr rtl="1"/>
          <a:endParaRPr lang="ar-SA"/>
        </a:p>
      </dgm:t>
    </dgm:pt>
    <dgm:pt modelId="{6EAC570E-0A69-4BA7-8CB6-239F851D6FB6}" type="pres">
      <dgm:prSet presAssocID="{93D087DB-3354-445A-B39A-D6D31BF726A5}" presName="hierChild3" presStyleCnt="0"/>
      <dgm:spPr/>
    </dgm:pt>
    <dgm:pt modelId="{BFAA6D07-D4BB-4A35-89C4-BC3535C4CCB3}" type="pres">
      <dgm:prSet presAssocID="{444A98F3-88EF-4444-9AC7-258995394162}" presName="Name19" presStyleLbl="parChTrans1D4" presStyleIdx="1" presStyleCnt="5"/>
      <dgm:spPr/>
      <dgm:t>
        <a:bodyPr/>
        <a:lstStyle/>
        <a:p>
          <a:pPr rtl="1"/>
          <a:endParaRPr lang="ar-SA"/>
        </a:p>
      </dgm:t>
    </dgm:pt>
    <dgm:pt modelId="{F456C403-31B5-435E-B3C7-B8EDE86AB060}" type="pres">
      <dgm:prSet presAssocID="{D61C240C-B259-47D5-AFD4-29B6DC4ADF13}" presName="Name21" presStyleCnt="0"/>
      <dgm:spPr/>
    </dgm:pt>
    <dgm:pt modelId="{8CB63277-B5BD-491F-855C-5E6416F79AF9}" type="pres">
      <dgm:prSet presAssocID="{D61C240C-B259-47D5-AFD4-29B6DC4ADF13}" presName="level2Shape" presStyleLbl="node4" presStyleIdx="1" presStyleCnt="5" custScaleX="200221"/>
      <dgm:spPr/>
      <dgm:t>
        <a:bodyPr/>
        <a:lstStyle/>
        <a:p>
          <a:pPr rtl="1"/>
          <a:endParaRPr lang="ar-SA"/>
        </a:p>
      </dgm:t>
    </dgm:pt>
    <dgm:pt modelId="{D574B1D9-F2EA-4DC0-B5CD-DB6B5A062DA3}" type="pres">
      <dgm:prSet presAssocID="{D61C240C-B259-47D5-AFD4-29B6DC4ADF13}" presName="hierChild3" presStyleCnt="0"/>
      <dgm:spPr/>
    </dgm:pt>
    <dgm:pt modelId="{EDBDC40D-25C5-406E-AB60-02796889DEA1}" type="pres">
      <dgm:prSet presAssocID="{3F3493D8-42FB-44B6-9847-E5F43222D4EC}" presName="Name19" presStyleLbl="parChTrans1D4" presStyleIdx="2" presStyleCnt="5"/>
      <dgm:spPr/>
      <dgm:t>
        <a:bodyPr/>
        <a:lstStyle/>
        <a:p>
          <a:pPr rtl="1"/>
          <a:endParaRPr lang="ar-SA"/>
        </a:p>
      </dgm:t>
    </dgm:pt>
    <dgm:pt modelId="{A9FE7FC1-AABD-487F-A36F-F2F7ADCA2274}" type="pres">
      <dgm:prSet presAssocID="{9D5C428E-8A6A-4F7F-83F5-7392D21B9E79}" presName="Name21" presStyleCnt="0"/>
      <dgm:spPr/>
    </dgm:pt>
    <dgm:pt modelId="{1E7FEAA4-FA56-46E3-8DFD-FFADE1F29870}" type="pres">
      <dgm:prSet presAssocID="{9D5C428E-8A6A-4F7F-83F5-7392D21B9E79}" presName="level2Shape" presStyleLbl="node4" presStyleIdx="2" presStyleCnt="5" custScaleX="203442"/>
      <dgm:spPr/>
      <dgm:t>
        <a:bodyPr/>
        <a:lstStyle/>
        <a:p>
          <a:pPr rtl="1"/>
          <a:endParaRPr lang="ar-SA"/>
        </a:p>
      </dgm:t>
    </dgm:pt>
    <dgm:pt modelId="{BA28325B-B8ED-460C-9985-58C0020BBB39}" type="pres">
      <dgm:prSet presAssocID="{9D5C428E-8A6A-4F7F-83F5-7392D21B9E79}" presName="hierChild3" presStyleCnt="0"/>
      <dgm:spPr/>
    </dgm:pt>
    <dgm:pt modelId="{D57F87FF-4448-440B-9938-59A00B4A5E19}" type="pres">
      <dgm:prSet presAssocID="{25BC9B83-10EF-43CF-BC23-77D01E923E8F}" presName="Name19" presStyleLbl="parChTrans1D2" presStyleIdx="1" presStyleCnt="2"/>
      <dgm:spPr/>
      <dgm:t>
        <a:bodyPr/>
        <a:lstStyle/>
        <a:p>
          <a:pPr rtl="1"/>
          <a:endParaRPr lang="ar-SA"/>
        </a:p>
      </dgm:t>
    </dgm:pt>
    <dgm:pt modelId="{2497BC84-EBD5-441A-B6C9-29CCB761974E}" type="pres">
      <dgm:prSet presAssocID="{F37D49FB-F346-4381-B6D5-7585C08CCF1F}" presName="Name21" presStyleCnt="0"/>
      <dgm:spPr/>
    </dgm:pt>
    <dgm:pt modelId="{DEFA78C4-4329-46B6-BB8A-6EB4163D076F}" type="pres">
      <dgm:prSet presAssocID="{F37D49FB-F346-4381-B6D5-7585C08CCF1F}" presName="level2Shape" presStyleLbl="node2" presStyleIdx="1" presStyleCnt="2" custScaleX="201540"/>
      <dgm:spPr/>
      <dgm:t>
        <a:bodyPr/>
        <a:lstStyle/>
        <a:p>
          <a:pPr rtl="1"/>
          <a:endParaRPr lang="ar-SA"/>
        </a:p>
      </dgm:t>
    </dgm:pt>
    <dgm:pt modelId="{5E70E4ED-C070-4FE1-A1ED-FD3AE7EC2618}" type="pres">
      <dgm:prSet presAssocID="{F37D49FB-F346-4381-B6D5-7585C08CCF1F}" presName="hierChild3" presStyleCnt="0"/>
      <dgm:spPr/>
    </dgm:pt>
    <dgm:pt modelId="{D2F91404-BE69-4598-A37D-797FB5B29892}" type="pres">
      <dgm:prSet presAssocID="{C2514A56-4D26-4DBC-AFB5-72A357070F82}" presName="Name19" presStyleLbl="parChTrans1D3" presStyleIdx="1" presStyleCnt="2"/>
      <dgm:spPr/>
      <dgm:t>
        <a:bodyPr/>
        <a:lstStyle/>
        <a:p>
          <a:pPr rtl="1"/>
          <a:endParaRPr lang="ar-SA"/>
        </a:p>
      </dgm:t>
    </dgm:pt>
    <dgm:pt modelId="{48A22253-F7C8-4906-AE6E-B6A6F5931B25}" type="pres">
      <dgm:prSet presAssocID="{65AF5908-5318-472F-8230-45AAB5DD4878}" presName="Name21" presStyleCnt="0"/>
      <dgm:spPr/>
    </dgm:pt>
    <dgm:pt modelId="{B4AA2978-7AE1-48CE-826D-FA5B7BC4A771}" type="pres">
      <dgm:prSet presAssocID="{65AF5908-5318-472F-8230-45AAB5DD4878}" presName="level2Shape" presStyleLbl="node3" presStyleIdx="1" presStyleCnt="2" custScaleX="197929"/>
      <dgm:spPr/>
      <dgm:t>
        <a:bodyPr/>
        <a:lstStyle/>
        <a:p>
          <a:pPr rtl="1"/>
          <a:endParaRPr lang="ar-SA"/>
        </a:p>
      </dgm:t>
    </dgm:pt>
    <dgm:pt modelId="{C21700C6-E7D7-44C3-A859-0557857419CC}" type="pres">
      <dgm:prSet presAssocID="{65AF5908-5318-472F-8230-45AAB5DD4878}" presName="hierChild3" presStyleCnt="0"/>
      <dgm:spPr/>
    </dgm:pt>
    <dgm:pt modelId="{482A5F4D-729C-4E01-8E60-66362B1F2E7F}" type="pres">
      <dgm:prSet presAssocID="{C845439A-F6AF-4341-978E-F5218AAF71A8}" presName="Name19" presStyleLbl="parChTrans1D4" presStyleIdx="3" presStyleCnt="5"/>
      <dgm:spPr/>
      <dgm:t>
        <a:bodyPr/>
        <a:lstStyle/>
        <a:p>
          <a:pPr rtl="1"/>
          <a:endParaRPr lang="ar-SA"/>
        </a:p>
      </dgm:t>
    </dgm:pt>
    <dgm:pt modelId="{E824DF1C-B339-4802-8C76-038DD14B9149}" type="pres">
      <dgm:prSet presAssocID="{8B404B8A-8264-4381-9312-9C92B96C483C}" presName="Name21" presStyleCnt="0"/>
      <dgm:spPr/>
    </dgm:pt>
    <dgm:pt modelId="{77FEF854-AEAC-4591-BE1E-2C27D92F57CC}" type="pres">
      <dgm:prSet presAssocID="{8B404B8A-8264-4381-9312-9C92B96C483C}" presName="level2Shape" presStyleLbl="node4" presStyleIdx="3" presStyleCnt="5" custScaleX="197929"/>
      <dgm:spPr/>
      <dgm:t>
        <a:bodyPr/>
        <a:lstStyle/>
        <a:p>
          <a:pPr rtl="1"/>
          <a:endParaRPr lang="ar-SA"/>
        </a:p>
      </dgm:t>
    </dgm:pt>
    <dgm:pt modelId="{70DB0FF1-9320-4837-B479-CED912FC0FE6}" type="pres">
      <dgm:prSet presAssocID="{8B404B8A-8264-4381-9312-9C92B96C483C}" presName="hierChild3" presStyleCnt="0"/>
      <dgm:spPr/>
    </dgm:pt>
    <dgm:pt modelId="{1F5B20DE-501E-4D9A-820D-D21AA393F205}" type="pres">
      <dgm:prSet presAssocID="{994DDFDC-DB85-485B-A30B-A3C055392C40}" presName="Name19" presStyleLbl="parChTrans1D4" presStyleIdx="4" presStyleCnt="5"/>
      <dgm:spPr/>
      <dgm:t>
        <a:bodyPr/>
        <a:lstStyle/>
        <a:p>
          <a:pPr rtl="1"/>
          <a:endParaRPr lang="ar-SA"/>
        </a:p>
      </dgm:t>
    </dgm:pt>
    <dgm:pt modelId="{872720B2-32F5-4F47-B8A9-28208AE42BA7}" type="pres">
      <dgm:prSet presAssocID="{2F743460-0540-4566-BD42-9082C8580BC2}" presName="Name21" presStyleCnt="0"/>
      <dgm:spPr/>
    </dgm:pt>
    <dgm:pt modelId="{0708B628-1367-4210-9739-188B35F4EE24}" type="pres">
      <dgm:prSet presAssocID="{2F743460-0540-4566-BD42-9082C8580BC2}" presName="level2Shape" presStyleLbl="node4" presStyleIdx="4" presStyleCnt="5" custScaleX="215611"/>
      <dgm:spPr/>
      <dgm:t>
        <a:bodyPr/>
        <a:lstStyle/>
        <a:p>
          <a:pPr rtl="1"/>
          <a:endParaRPr lang="ar-SA"/>
        </a:p>
      </dgm:t>
    </dgm:pt>
    <dgm:pt modelId="{192E2D32-FE65-439A-A912-111784D5F4AC}" type="pres">
      <dgm:prSet presAssocID="{2F743460-0540-4566-BD42-9082C8580BC2}" presName="hierChild3" presStyleCnt="0"/>
      <dgm:spPr/>
    </dgm:pt>
    <dgm:pt modelId="{80C46037-4044-4273-9D8D-ECDEB4B56F39}" type="pres">
      <dgm:prSet presAssocID="{FF8DD012-93FE-4934-97B6-E168CDDE0AFC}" presName="bgShapesFlow" presStyleCnt="0"/>
      <dgm:spPr/>
    </dgm:pt>
    <dgm:pt modelId="{8D98B6E4-15AE-406E-81D1-727C5EA43361}" type="pres">
      <dgm:prSet presAssocID="{D7505C33-5E6F-4D35-9EA4-E422DAA3DED0}" presName="rectComp" presStyleCnt="0"/>
      <dgm:spPr/>
    </dgm:pt>
    <dgm:pt modelId="{9F342506-91EE-4EC5-A2FE-3734F47D4FB7}" type="pres">
      <dgm:prSet presAssocID="{D7505C33-5E6F-4D35-9EA4-E422DAA3DED0}" presName="bgRect" presStyleLbl="bgShp" presStyleIdx="0" presStyleCnt="6" custLinFactNeighborX="-265" custLinFactNeighborY="4120"/>
      <dgm:spPr/>
      <dgm:t>
        <a:bodyPr/>
        <a:lstStyle/>
        <a:p>
          <a:pPr rtl="1"/>
          <a:endParaRPr lang="ar-SA"/>
        </a:p>
      </dgm:t>
    </dgm:pt>
    <dgm:pt modelId="{B256D10C-C0D5-4936-B8CE-C35946F3F666}" type="pres">
      <dgm:prSet presAssocID="{D7505C33-5E6F-4D35-9EA4-E422DAA3DED0}" presName="bgRectTx" presStyleLbl="bgShp" presStyleIdx="0" presStyleCnt="6">
        <dgm:presLayoutVars>
          <dgm:bulletEnabled val="1"/>
        </dgm:presLayoutVars>
      </dgm:prSet>
      <dgm:spPr/>
      <dgm:t>
        <a:bodyPr/>
        <a:lstStyle/>
        <a:p>
          <a:pPr rtl="1"/>
          <a:endParaRPr lang="ar-SA"/>
        </a:p>
      </dgm:t>
    </dgm:pt>
    <dgm:pt modelId="{E5D7E785-4675-4B3A-A14F-E937FCAC9A78}" type="pres">
      <dgm:prSet presAssocID="{D7505C33-5E6F-4D35-9EA4-E422DAA3DED0}" presName="spComp" presStyleCnt="0"/>
      <dgm:spPr/>
    </dgm:pt>
    <dgm:pt modelId="{DBA4E6B0-5375-4686-8109-86091BE2B266}" type="pres">
      <dgm:prSet presAssocID="{D7505C33-5E6F-4D35-9EA4-E422DAA3DED0}" presName="vSp" presStyleCnt="0"/>
      <dgm:spPr/>
    </dgm:pt>
    <dgm:pt modelId="{16036F63-2477-4086-B283-5219E04E9608}" type="pres">
      <dgm:prSet presAssocID="{6F420D0E-5839-4135-AFDE-1969054A9FD8}" presName="rectComp" presStyleCnt="0"/>
      <dgm:spPr/>
    </dgm:pt>
    <dgm:pt modelId="{B4CE9C5B-4AD7-4C94-862A-749FE68D634A}" type="pres">
      <dgm:prSet presAssocID="{6F420D0E-5839-4135-AFDE-1969054A9FD8}" presName="bgRect" presStyleLbl="bgShp" presStyleIdx="1" presStyleCnt="6"/>
      <dgm:spPr/>
      <dgm:t>
        <a:bodyPr/>
        <a:lstStyle/>
        <a:p>
          <a:pPr rtl="1"/>
          <a:endParaRPr lang="ar-SA"/>
        </a:p>
      </dgm:t>
    </dgm:pt>
    <dgm:pt modelId="{439708C4-B9B9-447B-AD5B-A174A42609E0}" type="pres">
      <dgm:prSet presAssocID="{6F420D0E-5839-4135-AFDE-1969054A9FD8}" presName="bgRectTx" presStyleLbl="bgShp" presStyleIdx="1" presStyleCnt="6">
        <dgm:presLayoutVars>
          <dgm:bulletEnabled val="1"/>
        </dgm:presLayoutVars>
      </dgm:prSet>
      <dgm:spPr/>
      <dgm:t>
        <a:bodyPr/>
        <a:lstStyle/>
        <a:p>
          <a:pPr rtl="1"/>
          <a:endParaRPr lang="ar-SA"/>
        </a:p>
      </dgm:t>
    </dgm:pt>
    <dgm:pt modelId="{FB835F52-0D00-4BF4-A7DB-9E1CB9EB52F9}" type="pres">
      <dgm:prSet presAssocID="{6F420D0E-5839-4135-AFDE-1969054A9FD8}" presName="spComp" presStyleCnt="0"/>
      <dgm:spPr/>
    </dgm:pt>
    <dgm:pt modelId="{675CEF23-B519-4689-B6DE-7D4C864CA030}" type="pres">
      <dgm:prSet presAssocID="{6F420D0E-5839-4135-AFDE-1969054A9FD8}" presName="vSp" presStyleCnt="0"/>
      <dgm:spPr/>
    </dgm:pt>
    <dgm:pt modelId="{FBA6FC05-766F-4AA0-875B-6D9C142DE250}" type="pres">
      <dgm:prSet presAssocID="{EB598138-52B8-4BCA-89B2-5AC47C6B78E9}" presName="rectComp" presStyleCnt="0"/>
      <dgm:spPr/>
    </dgm:pt>
    <dgm:pt modelId="{0F72274C-8591-457D-A742-CAEB3EF14A23}" type="pres">
      <dgm:prSet presAssocID="{EB598138-52B8-4BCA-89B2-5AC47C6B78E9}" presName="bgRect" presStyleLbl="bgShp" presStyleIdx="2" presStyleCnt="6" custLinFactNeighborX="-481" custLinFactNeighborY="-6707"/>
      <dgm:spPr/>
      <dgm:t>
        <a:bodyPr/>
        <a:lstStyle/>
        <a:p>
          <a:pPr rtl="1"/>
          <a:endParaRPr lang="ar-SA"/>
        </a:p>
      </dgm:t>
    </dgm:pt>
    <dgm:pt modelId="{03B5BD5A-53AA-4022-8DED-89080AEAD454}" type="pres">
      <dgm:prSet presAssocID="{EB598138-52B8-4BCA-89B2-5AC47C6B78E9}" presName="bgRectTx" presStyleLbl="bgShp" presStyleIdx="2" presStyleCnt="6">
        <dgm:presLayoutVars>
          <dgm:bulletEnabled val="1"/>
        </dgm:presLayoutVars>
      </dgm:prSet>
      <dgm:spPr/>
      <dgm:t>
        <a:bodyPr/>
        <a:lstStyle/>
        <a:p>
          <a:pPr rtl="1"/>
          <a:endParaRPr lang="ar-SA"/>
        </a:p>
      </dgm:t>
    </dgm:pt>
    <dgm:pt modelId="{9EBD093F-A803-48B2-8AF9-9B2696A98D69}" type="pres">
      <dgm:prSet presAssocID="{EB598138-52B8-4BCA-89B2-5AC47C6B78E9}" presName="spComp" presStyleCnt="0"/>
      <dgm:spPr/>
    </dgm:pt>
    <dgm:pt modelId="{25EC49F9-70D7-410B-8BF3-2A1819F658F9}" type="pres">
      <dgm:prSet presAssocID="{EB598138-52B8-4BCA-89B2-5AC47C6B78E9}" presName="vSp" presStyleCnt="0"/>
      <dgm:spPr/>
    </dgm:pt>
    <dgm:pt modelId="{A76EBB4A-01EA-479B-9A84-634FEEFCB5DA}" type="pres">
      <dgm:prSet presAssocID="{F06FC680-01BA-4AE2-8360-BFEEB1379AD1}" presName="rectComp" presStyleCnt="0"/>
      <dgm:spPr/>
    </dgm:pt>
    <dgm:pt modelId="{F20F36D4-5EBD-4F1D-8913-B3DAE6BF6224}" type="pres">
      <dgm:prSet presAssocID="{F06FC680-01BA-4AE2-8360-BFEEB1379AD1}" presName="bgRect" presStyleLbl="bgShp" presStyleIdx="3" presStyleCnt="6"/>
      <dgm:spPr/>
      <dgm:t>
        <a:bodyPr/>
        <a:lstStyle/>
        <a:p>
          <a:pPr rtl="1"/>
          <a:endParaRPr lang="ar-SA"/>
        </a:p>
      </dgm:t>
    </dgm:pt>
    <dgm:pt modelId="{F34CE91F-8B7A-4816-8557-5441F807349F}" type="pres">
      <dgm:prSet presAssocID="{F06FC680-01BA-4AE2-8360-BFEEB1379AD1}" presName="bgRectTx" presStyleLbl="bgShp" presStyleIdx="3" presStyleCnt="6">
        <dgm:presLayoutVars>
          <dgm:bulletEnabled val="1"/>
        </dgm:presLayoutVars>
      </dgm:prSet>
      <dgm:spPr/>
      <dgm:t>
        <a:bodyPr/>
        <a:lstStyle/>
        <a:p>
          <a:pPr rtl="1"/>
          <a:endParaRPr lang="ar-SA"/>
        </a:p>
      </dgm:t>
    </dgm:pt>
    <dgm:pt modelId="{A31AE5D5-D647-4E8D-9BF7-E82377F51497}" type="pres">
      <dgm:prSet presAssocID="{F06FC680-01BA-4AE2-8360-BFEEB1379AD1}" presName="spComp" presStyleCnt="0"/>
      <dgm:spPr/>
    </dgm:pt>
    <dgm:pt modelId="{18021BB2-3037-4C2C-978C-90D9FE1608FE}" type="pres">
      <dgm:prSet presAssocID="{F06FC680-01BA-4AE2-8360-BFEEB1379AD1}" presName="vSp" presStyleCnt="0"/>
      <dgm:spPr/>
    </dgm:pt>
    <dgm:pt modelId="{BBEDC5C3-33C3-4EB3-AA47-E93F7F39B86F}" type="pres">
      <dgm:prSet presAssocID="{1C92853A-317B-4B63-82D4-DF3FA4927D7D}" presName="rectComp" presStyleCnt="0"/>
      <dgm:spPr/>
    </dgm:pt>
    <dgm:pt modelId="{EA589C89-0158-47BC-AEAF-9CB3AB34F77B}" type="pres">
      <dgm:prSet presAssocID="{1C92853A-317B-4B63-82D4-DF3FA4927D7D}" presName="bgRect" presStyleLbl="bgShp" presStyleIdx="4" presStyleCnt="6"/>
      <dgm:spPr/>
      <dgm:t>
        <a:bodyPr/>
        <a:lstStyle/>
        <a:p>
          <a:pPr rtl="1"/>
          <a:endParaRPr lang="ar-SA"/>
        </a:p>
      </dgm:t>
    </dgm:pt>
    <dgm:pt modelId="{C77B7941-F9F5-490C-AF4F-EFE4868DA670}" type="pres">
      <dgm:prSet presAssocID="{1C92853A-317B-4B63-82D4-DF3FA4927D7D}" presName="bgRectTx" presStyleLbl="bgShp" presStyleIdx="4" presStyleCnt="6">
        <dgm:presLayoutVars>
          <dgm:bulletEnabled val="1"/>
        </dgm:presLayoutVars>
      </dgm:prSet>
      <dgm:spPr/>
      <dgm:t>
        <a:bodyPr/>
        <a:lstStyle/>
        <a:p>
          <a:pPr rtl="1"/>
          <a:endParaRPr lang="ar-SA"/>
        </a:p>
      </dgm:t>
    </dgm:pt>
    <dgm:pt modelId="{F2EA5E8C-8017-4253-A65D-65B866731574}" type="pres">
      <dgm:prSet presAssocID="{1C92853A-317B-4B63-82D4-DF3FA4927D7D}" presName="spComp" presStyleCnt="0"/>
      <dgm:spPr/>
    </dgm:pt>
    <dgm:pt modelId="{6514CBE1-757F-4875-A3FE-052A6C2B8B26}" type="pres">
      <dgm:prSet presAssocID="{1C92853A-317B-4B63-82D4-DF3FA4927D7D}" presName="vSp" presStyleCnt="0"/>
      <dgm:spPr/>
    </dgm:pt>
    <dgm:pt modelId="{9E155DE4-DEF4-423E-B094-C1D551AF42B3}" type="pres">
      <dgm:prSet presAssocID="{581337A3-0A52-48D1-BF19-D66004B8C571}" presName="rectComp" presStyleCnt="0"/>
      <dgm:spPr/>
    </dgm:pt>
    <dgm:pt modelId="{6CE3349A-6341-4AE8-B02F-B5CD4CDF8711}" type="pres">
      <dgm:prSet presAssocID="{581337A3-0A52-48D1-BF19-D66004B8C571}" presName="bgRect" presStyleLbl="bgShp" presStyleIdx="5" presStyleCnt="6"/>
      <dgm:spPr/>
      <dgm:t>
        <a:bodyPr/>
        <a:lstStyle/>
        <a:p>
          <a:pPr rtl="1"/>
          <a:endParaRPr lang="ar-SA"/>
        </a:p>
      </dgm:t>
    </dgm:pt>
    <dgm:pt modelId="{3E1E41E1-67F2-465C-BD28-431076428D05}" type="pres">
      <dgm:prSet presAssocID="{581337A3-0A52-48D1-BF19-D66004B8C571}" presName="bgRectTx" presStyleLbl="bgShp" presStyleIdx="5" presStyleCnt="6">
        <dgm:presLayoutVars>
          <dgm:bulletEnabled val="1"/>
        </dgm:presLayoutVars>
      </dgm:prSet>
      <dgm:spPr/>
      <dgm:t>
        <a:bodyPr/>
        <a:lstStyle/>
        <a:p>
          <a:pPr rtl="1"/>
          <a:endParaRPr lang="ar-SA"/>
        </a:p>
      </dgm:t>
    </dgm:pt>
  </dgm:ptLst>
  <dgm:cxnLst>
    <dgm:cxn modelId="{2008E3ED-264E-4261-8504-BE5E7C8DCB01}" srcId="{FF8DD012-93FE-4934-97B6-E168CDDE0AFC}" destId="{1C92853A-317B-4B63-82D4-DF3FA4927D7D}" srcOrd="5" destOrd="0" parTransId="{CBF8259D-5A34-40C2-9465-C0E4A821296B}" sibTransId="{ED8AC13A-924A-406D-992E-B226F053A6C1}"/>
    <dgm:cxn modelId="{3B4D2CCE-9FFE-447D-B2BA-A8753CBA03D5}" type="presOf" srcId="{8B404B8A-8264-4381-9312-9C92B96C483C}" destId="{77FEF854-AEAC-4591-BE1E-2C27D92F57CC}" srcOrd="0" destOrd="0" presId="urn:microsoft.com/office/officeart/2005/8/layout/hierarchy6"/>
    <dgm:cxn modelId="{2BF8D0C6-74FD-48EB-9F04-8DF64ECBA339}" srcId="{93D087DB-3354-445A-B39A-D6D31BF726A5}" destId="{D61C240C-B259-47D5-AFD4-29B6DC4ADF13}" srcOrd="0" destOrd="0" parTransId="{444A98F3-88EF-4444-9AC7-258995394162}" sibTransId="{FC00B247-3F26-4FD9-9A4B-70D9E0597602}"/>
    <dgm:cxn modelId="{C438B032-BEC0-4828-979C-87F996BFF2DE}" type="presOf" srcId="{9A8DC4DB-E8DD-4098-9AE5-7C0E567412B5}" destId="{841A298D-CAFA-48D8-A33E-1E3A563BA649}" srcOrd="0" destOrd="0" presId="urn:microsoft.com/office/officeart/2005/8/layout/hierarchy6"/>
    <dgm:cxn modelId="{2CE993EB-61BF-4D0A-8368-A774A5957880}" srcId="{FF8DD012-93FE-4934-97B6-E168CDDE0AFC}" destId="{F06FC680-01BA-4AE2-8360-BFEEB1379AD1}" srcOrd="4" destOrd="0" parTransId="{226B8590-308F-49FE-BAD4-956DD6309049}" sibTransId="{C3D074D9-D10A-42F9-9A96-A306995D29A1}"/>
    <dgm:cxn modelId="{EB4A4FC7-DFA2-45C0-A0A2-B75A848023F9}" type="presOf" srcId="{581337A3-0A52-48D1-BF19-D66004B8C571}" destId="{6CE3349A-6341-4AE8-B02F-B5CD4CDF8711}" srcOrd="0" destOrd="0" presId="urn:microsoft.com/office/officeart/2005/8/layout/hierarchy6"/>
    <dgm:cxn modelId="{2F04880B-7E81-4EA8-904D-7E1B2565F513}" type="presOf" srcId="{3F3493D8-42FB-44B6-9847-E5F43222D4EC}" destId="{EDBDC40D-25C5-406E-AB60-02796889DEA1}" srcOrd="0" destOrd="0" presId="urn:microsoft.com/office/officeart/2005/8/layout/hierarchy6"/>
    <dgm:cxn modelId="{B2CAE84E-2409-4B93-906B-E84B0C8600D1}" type="presOf" srcId="{FF8DD012-93FE-4934-97B6-E168CDDE0AFC}" destId="{ECC19924-397D-4F4F-8B82-3024A15803BD}" srcOrd="0" destOrd="0" presId="urn:microsoft.com/office/officeart/2005/8/layout/hierarchy6"/>
    <dgm:cxn modelId="{98BF9681-A143-427A-8FC8-0EAAF3B8E4CC}" srcId="{FF8DD012-93FE-4934-97B6-E168CDDE0AFC}" destId="{6F420D0E-5839-4135-AFDE-1969054A9FD8}" srcOrd="2" destOrd="0" parTransId="{469C2A88-F6D1-423A-A71F-503CF9782179}" sibTransId="{3F1AA7F3-7089-4DA8-BFF9-4BF9CDB1036E}"/>
    <dgm:cxn modelId="{F9A195A3-3FD3-4239-A5FD-A2833263D180}" srcId="{6B206D7A-A39B-4383-A486-32096B2F4F5A}" destId="{F37D49FB-F346-4381-B6D5-7585C08CCF1F}" srcOrd="1" destOrd="0" parTransId="{25BC9B83-10EF-43CF-BC23-77D01E923E8F}" sibTransId="{56A862C6-25D5-4A96-9313-9CBE7DB2C45F}"/>
    <dgm:cxn modelId="{FCA438F0-DC10-4558-810C-B7AA10C378D2}" srcId="{9A8DC4DB-E8DD-4098-9AE5-7C0E567412B5}" destId="{AB791D27-A361-4598-8072-16A2352BD51B}" srcOrd="0" destOrd="0" parTransId="{97B54A8C-5256-4447-A9E0-4880CB558E89}" sibTransId="{0A3F47D6-BA88-47FA-8A1C-C0BE8CAB51AE}"/>
    <dgm:cxn modelId="{E211781D-D948-46C6-89D3-808EA5316F2D}" type="presOf" srcId="{D61C240C-B259-47D5-AFD4-29B6DC4ADF13}" destId="{8CB63277-B5BD-491F-855C-5E6416F79AF9}" srcOrd="0" destOrd="0" presId="urn:microsoft.com/office/officeart/2005/8/layout/hierarchy6"/>
    <dgm:cxn modelId="{CEA530AA-E552-4223-8DC8-6DD38EB522A6}" type="presOf" srcId="{1C92853A-317B-4B63-82D4-DF3FA4927D7D}" destId="{C77B7941-F9F5-490C-AF4F-EFE4868DA670}" srcOrd="1" destOrd="0" presId="urn:microsoft.com/office/officeart/2005/8/layout/hierarchy6"/>
    <dgm:cxn modelId="{E45459A7-69FC-44CA-9402-570E6FBD6826}" srcId="{FF8DD012-93FE-4934-97B6-E168CDDE0AFC}" destId="{EB598138-52B8-4BCA-89B2-5AC47C6B78E9}" srcOrd="3" destOrd="0" parTransId="{D0ABFFA3-73B8-4CC7-856C-94E1C8069762}" sibTransId="{194C23C3-5832-4000-BC6A-87928BC031A9}"/>
    <dgm:cxn modelId="{213943A7-A2CA-4633-9D52-988B3707C701}" type="presOf" srcId="{994DDFDC-DB85-485B-A30B-A3C055392C40}" destId="{1F5B20DE-501E-4D9A-820D-D21AA393F205}" srcOrd="0" destOrd="0" presId="urn:microsoft.com/office/officeart/2005/8/layout/hierarchy6"/>
    <dgm:cxn modelId="{69E7B5D7-DEC2-441C-B935-0FE8A1DD4D07}" type="presOf" srcId="{65AF5908-5318-472F-8230-45AAB5DD4878}" destId="{B4AA2978-7AE1-48CE-826D-FA5B7BC4A771}" srcOrd="0" destOrd="0" presId="urn:microsoft.com/office/officeart/2005/8/layout/hierarchy6"/>
    <dgm:cxn modelId="{6CFF8112-32DF-4D8B-9ABC-78A8EA862436}" srcId="{FF8DD012-93FE-4934-97B6-E168CDDE0AFC}" destId="{581337A3-0A52-48D1-BF19-D66004B8C571}" srcOrd="6" destOrd="0" parTransId="{68E85BBE-ED43-4F07-A30F-378EA4E57951}" sibTransId="{33C16A52-180A-4F5E-83A0-F42CB1E80AD5}"/>
    <dgm:cxn modelId="{E814B562-6A4C-40FB-9A83-06432B28649E}" srcId="{AB791D27-A361-4598-8072-16A2352BD51B}" destId="{93D087DB-3354-445A-B39A-D6D31BF726A5}" srcOrd="0" destOrd="0" parTransId="{C3748068-041C-446F-9CB6-B9C43D847DFD}" sibTransId="{15E3350B-26C0-4DAE-8E0A-CBDC2AEC1FA1}"/>
    <dgm:cxn modelId="{A959E6C3-3A04-4562-AA5C-45A345304208}" type="presOf" srcId="{C2514A56-4D26-4DBC-AFB5-72A357070F82}" destId="{D2F91404-BE69-4598-A37D-797FB5B29892}" srcOrd="0" destOrd="0" presId="urn:microsoft.com/office/officeart/2005/8/layout/hierarchy6"/>
    <dgm:cxn modelId="{CB654EEA-2F74-42CC-80D1-FA8A02F0FA9D}" srcId="{6B206D7A-A39B-4383-A486-32096B2F4F5A}" destId="{9A8DC4DB-E8DD-4098-9AE5-7C0E567412B5}" srcOrd="0" destOrd="0" parTransId="{B3C9D5F5-E5D8-406E-A05E-6770524539D3}" sibTransId="{5202E6BC-A6CC-43BB-BFE3-C85A3959B7B1}"/>
    <dgm:cxn modelId="{26B5FA3C-6A5B-441D-9E3D-A731DBD81A5A}" type="presOf" srcId="{97B54A8C-5256-4447-A9E0-4880CB558E89}" destId="{C37AFF17-497E-4337-9208-68AE398BD7B2}" srcOrd="0" destOrd="0" presId="urn:microsoft.com/office/officeart/2005/8/layout/hierarchy6"/>
    <dgm:cxn modelId="{4DE4A012-4910-4A88-BAC6-3812E4AB4C47}" type="presOf" srcId="{444A98F3-88EF-4444-9AC7-258995394162}" destId="{BFAA6D07-D4BB-4A35-89C4-BC3535C4CCB3}" srcOrd="0" destOrd="0" presId="urn:microsoft.com/office/officeart/2005/8/layout/hierarchy6"/>
    <dgm:cxn modelId="{21CEC74A-64B4-422B-B25E-096A13D4FF05}" type="presOf" srcId="{C3748068-041C-446F-9CB6-B9C43D847DFD}" destId="{47A6BD9C-40EF-4665-AB52-B81EEB26A026}" srcOrd="0" destOrd="0" presId="urn:microsoft.com/office/officeart/2005/8/layout/hierarchy6"/>
    <dgm:cxn modelId="{00A8659F-D5BF-4C40-92B5-C3ECCC38CDCC}" type="presOf" srcId="{581337A3-0A52-48D1-BF19-D66004B8C571}" destId="{3E1E41E1-67F2-465C-BD28-431076428D05}" srcOrd="1" destOrd="0" presId="urn:microsoft.com/office/officeart/2005/8/layout/hierarchy6"/>
    <dgm:cxn modelId="{0BCA0A59-8C26-4237-ADC9-AD42675E15C0}" type="presOf" srcId="{D7505C33-5E6F-4D35-9EA4-E422DAA3DED0}" destId="{B256D10C-C0D5-4936-B8CE-C35946F3F666}" srcOrd="1" destOrd="0" presId="urn:microsoft.com/office/officeart/2005/8/layout/hierarchy6"/>
    <dgm:cxn modelId="{3D59E1A2-530B-4BD0-B7AD-FF86632DF148}" srcId="{FF8DD012-93FE-4934-97B6-E168CDDE0AFC}" destId="{6B206D7A-A39B-4383-A486-32096B2F4F5A}" srcOrd="0" destOrd="0" parTransId="{E52C3292-EE75-4613-A57B-56CAECA78678}" sibTransId="{175873DF-117D-4467-843F-CECA898F165F}"/>
    <dgm:cxn modelId="{F3334B77-993E-4ECC-A1B3-B1080C4CDBE6}" type="presOf" srcId="{6F420D0E-5839-4135-AFDE-1969054A9FD8}" destId="{439708C4-B9B9-447B-AD5B-A174A42609E0}" srcOrd="1" destOrd="0" presId="urn:microsoft.com/office/officeart/2005/8/layout/hierarchy6"/>
    <dgm:cxn modelId="{8C4D6D0D-7164-4920-A21D-5D55A293D0B1}" type="presOf" srcId="{2F743460-0540-4566-BD42-9082C8580BC2}" destId="{0708B628-1367-4210-9739-188B35F4EE24}" srcOrd="0" destOrd="0" presId="urn:microsoft.com/office/officeart/2005/8/layout/hierarchy6"/>
    <dgm:cxn modelId="{2130F7CC-B37B-412D-859A-1B7CF43EC6A5}" type="presOf" srcId="{C845439A-F6AF-4341-978E-F5218AAF71A8}" destId="{482A5F4D-729C-4E01-8E60-66362B1F2E7F}" srcOrd="0" destOrd="0" presId="urn:microsoft.com/office/officeart/2005/8/layout/hierarchy6"/>
    <dgm:cxn modelId="{AC61B36F-2A7E-4BD1-BBC3-57CE2DFA8337}" type="presOf" srcId="{F06FC680-01BA-4AE2-8360-BFEEB1379AD1}" destId="{F34CE91F-8B7A-4816-8557-5441F807349F}" srcOrd="1" destOrd="0" presId="urn:microsoft.com/office/officeart/2005/8/layout/hierarchy6"/>
    <dgm:cxn modelId="{15FC2A90-5E5C-4EF8-BF66-AFD4213A2187}" srcId="{D61C240C-B259-47D5-AFD4-29B6DC4ADF13}" destId="{9D5C428E-8A6A-4F7F-83F5-7392D21B9E79}" srcOrd="0" destOrd="0" parTransId="{3F3493D8-42FB-44B6-9847-E5F43222D4EC}" sibTransId="{E255FC53-64F9-4359-86E0-4ED65C28AE35}"/>
    <dgm:cxn modelId="{353B45BC-11E7-4755-93D4-ED2E080A2C18}" type="presOf" srcId="{AB791D27-A361-4598-8072-16A2352BD51B}" destId="{84BA69DF-CCA4-48E2-97DA-5066A717AB6B}" srcOrd="0" destOrd="0" presId="urn:microsoft.com/office/officeart/2005/8/layout/hierarchy6"/>
    <dgm:cxn modelId="{89F4A525-B164-41E5-9A51-129DCE716736}" srcId="{65AF5908-5318-472F-8230-45AAB5DD4878}" destId="{8B404B8A-8264-4381-9312-9C92B96C483C}" srcOrd="0" destOrd="0" parTransId="{C845439A-F6AF-4341-978E-F5218AAF71A8}" sibTransId="{5E62A706-A885-4E4F-A0FC-9F9AD27D8B14}"/>
    <dgm:cxn modelId="{0DE3399F-FC65-4CD5-B398-9B17F5FFD3FE}" type="presOf" srcId="{25BC9B83-10EF-43CF-BC23-77D01E923E8F}" destId="{D57F87FF-4448-440B-9938-59A00B4A5E19}" srcOrd="0" destOrd="0" presId="urn:microsoft.com/office/officeart/2005/8/layout/hierarchy6"/>
    <dgm:cxn modelId="{2055138E-0BC8-49F9-B91F-47599D636265}" srcId="{F37D49FB-F346-4381-B6D5-7585C08CCF1F}" destId="{65AF5908-5318-472F-8230-45AAB5DD4878}" srcOrd="0" destOrd="0" parTransId="{C2514A56-4D26-4DBC-AFB5-72A357070F82}" sibTransId="{F6092279-1711-4BC3-9265-3405BA6EF051}"/>
    <dgm:cxn modelId="{8D770013-02A2-4FF4-A12A-CA0BC0E581CA}" type="presOf" srcId="{9D5C428E-8A6A-4F7F-83F5-7392D21B9E79}" destId="{1E7FEAA4-FA56-46E3-8DFD-FFADE1F29870}" srcOrd="0" destOrd="0" presId="urn:microsoft.com/office/officeart/2005/8/layout/hierarchy6"/>
    <dgm:cxn modelId="{9A38F420-537D-4D8B-B8AF-19873CDE5E07}" type="presOf" srcId="{B3C9D5F5-E5D8-406E-A05E-6770524539D3}" destId="{095B826F-0A57-460E-BC73-7E7FD452ED91}" srcOrd="0" destOrd="0" presId="urn:microsoft.com/office/officeart/2005/8/layout/hierarchy6"/>
    <dgm:cxn modelId="{0B901F06-51AC-410E-91F6-144D194A7FED}" type="presOf" srcId="{F06FC680-01BA-4AE2-8360-BFEEB1379AD1}" destId="{F20F36D4-5EBD-4F1D-8913-B3DAE6BF6224}" srcOrd="0" destOrd="0" presId="urn:microsoft.com/office/officeart/2005/8/layout/hierarchy6"/>
    <dgm:cxn modelId="{FC66F988-7EFF-4394-B5F1-BC1CB7E01618}" srcId="{FF8DD012-93FE-4934-97B6-E168CDDE0AFC}" destId="{D7505C33-5E6F-4D35-9EA4-E422DAA3DED0}" srcOrd="1" destOrd="0" parTransId="{8B26C82F-156C-4A94-B7F4-444408B084D4}" sibTransId="{B01BFC27-60B4-47E3-A498-78AEE697217A}"/>
    <dgm:cxn modelId="{09FF0BC9-4B19-464B-BF37-9CDACDFD5159}" type="presOf" srcId="{1C92853A-317B-4B63-82D4-DF3FA4927D7D}" destId="{EA589C89-0158-47BC-AEAF-9CB3AB34F77B}" srcOrd="0" destOrd="0" presId="urn:microsoft.com/office/officeart/2005/8/layout/hierarchy6"/>
    <dgm:cxn modelId="{FEECB982-3C49-4C0B-AC03-212C413BC926}" type="presOf" srcId="{6B206D7A-A39B-4383-A486-32096B2F4F5A}" destId="{8F3B473E-C141-4327-8F87-6CB77D49748F}" srcOrd="0" destOrd="0" presId="urn:microsoft.com/office/officeart/2005/8/layout/hierarchy6"/>
    <dgm:cxn modelId="{9C2E0872-BF36-4532-9B7E-D7A502354826}" type="presOf" srcId="{EB598138-52B8-4BCA-89B2-5AC47C6B78E9}" destId="{0F72274C-8591-457D-A742-CAEB3EF14A23}" srcOrd="0" destOrd="0" presId="urn:microsoft.com/office/officeart/2005/8/layout/hierarchy6"/>
    <dgm:cxn modelId="{24E80C3E-74D5-4A94-B887-134CD4143EEE}" type="presOf" srcId="{F37D49FB-F346-4381-B6D5-7585C08CCF1F}" destId="{DEFA78C4-4329-46B6-BB8A-6EB4163D076F}" srcOrd="0" destOrd="0" presId="urn:microsoft.com/office/officeart/2005/8/layout/hierarchy6"/>
    <dgm:cxn modelId="{97ACA4F3-A643-4BEA-B21A-24A5E8085EAE}" type="presOf" srcId="{93D087DB-3354-445A-B39A-D6D31BF726A5}" destId="{BF9A644A-7ACD-4816-9691-46DA04629767}" srcOrd="0" destOrd="0" presId="urn:microsoft.com/office/officeart/2005/8/layout/hierarchy6"/>
    <dgm:cxn modelId="{0CB86428-1183-44AB-8D76-4B893D439B6D}" type="presOf" srcId="{D7505C33-5E6F-4D35-9EA4-E422DAA3DED0}" destId="{9F342506-91EE-4EC5-A2FE-3734F47D4FB7}" srcOrd="0" destOrd="0" presId="urn:microsoft.com/office/officeart/2005/8/layout/hierarchy6"/>
    <dgm:cxn modelId="{E3E7A8CC-A4F4-4909-A5A3-37702A9EFE4A}" type="presOf" srcId="{6F420D0E-5839-4135-AFDE-1969054A9FD8}" destId="{B4CE9C5B-4AD7-4C94-862A-749FE68D634A}" srcOrd="0" destOrd="0" presId="urn:microsoft.com/office/officeart/2005/8/layout/hierarchy6"/>
    <dgm:cxn modelId="{75291B8E-42F8-4C8F-AC30-72347F9A24B0}" srcId="{8B404B8A-8264-4381-9312-9C92B96C483C}" destId="{2F743460-0540-4566-BD42-9082C8580BC2}" srcOrd="0" destOrd="0" parTransId="{994DDFDC-DB85-485B-A30B-A3C055392C40}" sibTransId="{A405DAC5-C651-48AA-A161-04BF04AF52B5}"/>
    <dgm:cxn modelId="{5D11F6CE-3AA6-4137-B578-CD4457D3B344}" type="presOf" srcId="{EB598138-52B8-4BCA-89B2-5AC47C6B78E9}" destId="{03B5BD5A-53AA-4022-8DED-89080AEAD454}" srcOrd="1" destOrd="0" presId="urn:microsoft.com/office/officeart/2005/8/layout/hierarchy6"/>
    <dgm:cxn modelId="{14B5B2F9-463F-4085-ACAE-CC7BEA56EB33}" type="presParOf" srcId="{ECC19924-397D-4F4F-8B82-3024A15803BD}" destId="{4D00A61C-33F4-467E-93CF-D0F36C8DA0BC}" srcOrd="0" destOrd="0" presId="urn:microsoft.com/office/officeart/2005/8/layout/hierarchy6"/>
    <dgm:cxn modelId="{858EB831-33EB-4E66-95F3-C1F0A1FE4C09}" type="presParOf" srcId="{4D00A61C-33F4-467E-93CF-D0F36C8DA0BC}" destId="{6599E452-98F7-43B5-8CCF-90BD779CDD9B}" srcOrd="0" destOrd="0" presId="urn:microsoft.com/office/officeart/2005/8/layout/hierarchy6"/>
    <dgm:cxn modelId="{199A1E31-9301-41BC-B686-76F1264F06BC}" type="presParOf" srcId="{4D00A61C-33F4-467E-93CF-D0F36C8DA0BC}" destId="{E724A7EC-74BB-48FD-8162-F3A2E7A2ADC8}" srcOrd="1" destOrd="0" presId="urn:microsoft.com/office/officeart/2005/8/layout/hierarchy6"/>
    <dgm:cxn modelId="{B8E010B8-CDF6-48AA-9A5E-69B18184B3A2}" type="presParOf" srcId="{E724A7EC-74BB-48FD-8162-F3A2E7A2ADC8}" destId="{16EE9827-F08A-4BE3-BF6C-EB8FB1D64D07}" srcOrd="0" destOrd="0" presId="urn:microsoft.com/office/officeart/2005/8/layout/hierarchy6"/>
    <dgm:cxn modelId="{F10E03EA-98C0-4A6E-84EB-073B0BAA1E5B}" type="presParOf" srcId="{16EE9827-F08A-4BE3-BF6C-EB8FB1D64D07}" destId="{8F3B473E-C141-4327-8F87-6CB77D49748F}" srcOrd="0" destOrd="0" presId="urn:microsoft.com/office/officeart/2005/8/layout/hierarchy6"/>
    <dgm:cxn modelId="{D2CD2491-33F0-4DB3-8B2E-89448118097B}" type="presParOf" srcId="{16EE9827-F08A-4BE3-BF6C-EB8FB1D64D07}" destId="{2ADB0E74-284D-4264-B60E-0D0CAA6C1D65}" srcOrd="1" destOrd="0" presId="urn:microsoft.com/office/officeart/2005/8/layout/hierarchy6"/>
    <dgm:cxn modelId="{58850F44-0800-4260-A695-002C79EAA724}" type="presParOf" srcId="{2ADB0E74-284D-4264-B60E-0D0CAA6C1D65}" destId="{095B826F-0A57-460E-BC73-7E7FD452ED91}" srcOrd="0" destOrd="0" presId="urn:microsoft.com/office/officeart/2005/8/layout/hierarchy6"/>
    <dgm:cxn modelId="{E584F115-D557-4F44-9FB3-8B8EF0AC5C11}" type="presParOf" srcId="{2ADB0E74-284D-4264-B60E-0D0CAA6C1D65}" destId="{11512D49-DF0A-41FE-83F7-7B2312752C75}" srcOrd="1" destOrd="0" presId="urn:microsoft.com/office/officeart/2005/8/layout/hierarchy6"/>
    <dgm:cxn modelId="{B473A962-879F-42B3-B95D-A13A1F7FC55E}" type="presParOf" srcId="{11512D49-DF0A-41FE-83F7-7B2312752C75}" destId="{841A298D-CAFA-48D8-A33E-1E3A563BA649}" srcOrd="0" destOrd="0" presId="urn:microsoft.com/office/officeart/2005/8/layout/hierarchy6"/>
    <dgm:cxn modelId="{6133EE11-A75B-489B-B00F-38B6040F7271}" type="presParOf" srcId="{11512D49-DF0A-41FE-83F7-7B2312752C75}" destId="{8C16EAD8-3C5C-4ECF-8611-C476A5DFCD31}" srcOrd="1" destOrd="0" presId="urn:microsoft.com/office/officeart/2005/8/layout/hierarchy6"/>
    <dgm:cxn modelId="{9DE2E966-9C7B-4BBF-80C3-BABA50746D97}" type="presParOf" srcId="{8C16EAD8-3C5C-4ECF-8611-C476A5DFCD31}" destId="{C37AFF17-497E-4337-9208-68AE398BD7B2}" srcOrd="0" destOrd="0" presId="urn:microsoft.com/office/officeart/2005/8/layout/hierarchy6"/>
    <dgm:cxn modelId="{167EBF9A-9661-4D0E-891D-0D93AA01285A}" type="presParOf" srcId="{8C16EAD8-3C5C-4ECF-8611-C476A5DFCD31}" destId="{44FBB686-C34F-4F21-BB1C-28272E7F06F7}" srcOrd="1" destOrd="0" presId="urn:microsoft.com/office/officeart/2005/8/layout/hierarchy6"/>
    <dgm:cxn modelId="{EE0001BC-2E16-4006-8864-B5C60FB2714D}" type="presParOf" srcId="{44FBB686-C34F-4F21-BB1C-28272E7F06F7}" destId="{84BA69DF-CCA4-48E2-97DA-5066A717AB6B}" srcOrd="0" destOrd="0" presId="urn:microsoft.com/office/officeart/2005/8/layout/hierarchy6"/>
    <dgm:cxn modelId="{6775D1E5-D28E-4874-A161-49DAA06F3AB4}" type="presParOf" srcId="{44FBB686-C34F-4F21-BB1C-28272E7F06F7}" destId="{74CD9A34-9C4C-433C-8B42-C26F06A62BAB}" srcOrd="1" destOrd="0" presId="urn:microsoft.com/office/officeart/2005/8/layout/hierarchy6"/>
    <dgm:cxn modelId="{F1040DD4-40D8-441E-ABDE-A6FA0881E8C4}" type="presParOf" srcId="{74CD9A34-9C4C-433C-8B42-C26F06A62BAB}" destId="{47A6BD9C-40EF-4665-AB52-B81EEB26A026}" srcOrd="0" destOrd="0" presId="urn:microsoft.com/office/officeart/2005/8/layout/hierarchy6"/>
    <dgm:cxn modelId="{C699F746-1F00-4038-A034-73F53F080EAE}" type="presParOf" srcId="{74CD9A34-9C4C-433C-8B42-C26F06A62BAB}" destId="{829FA0E2-9DAE-4FDE-9214-F3F98075E0A0}" srcOrd="1" destOrd="0" presId="urn:microsoft.com/office/officeart/2005/8/layout/hierarchy6"/>
    <dgm:cxn modelId="{BB84D178-B19D-4DBD-A7CB-1BF7D7C67A17}" type="presParOf" srcId="{829FA0E2-9DAE-4FDE-9214-F3F98075E0A0}" destId="{BF9A644A-7ACD-4816-9691-46DA04629767}" srcOrd="0" destOrd="0" presId="urn:microsoft.com/office/officeart/2005/8/layout/hierarchy6"/>
    <dgm:cxn modelId="{2DC818A3-642F-4413-89E2-581C5608FB48}" type="presParOf" srcId="{829FA0E2-9DAE-4FDE-9214-F3F98075E0A0}" destId="{6EAC570E-0A69-4BA7-8CB6-239F851D6FB6}" srcOrd="1" destOrd="0" presId="urn:microsoft.com/office/officeart/2005/8/layout/hierarchy6"/>
    <dgm:cxn modelId="{94C9054D-462E-4B02-880A-B16DD746381F}" type="presParOf" srcId="{6EAC570E-0A69-4BA7-8CB6-239F851D6FB6}" destId="{BFAA6D07-D4BB-4A35-89C4-BC3535C4CCB3}" srcOrd="0" destOrd="0" presId="urn:microsoft.com/office/officeart/2005/8/layout/hierarchy6"/>
    <dgm:cxn modelId="{28AAF912-94F3-45C6-8D65-81980E62B1CC}" type="presParOf" srcId="{6EAC570E-0A69-4BA7-8CB6-239F851D6FB6}" destId="{F456C403-31B5-435E-B3C7-B8EDE86AB060}" srcOrd="1" destOrd="0" presId="urn:microsoft.com/office/officeart/2005/8/layout/hierarchy6"/>
    <dgm:cxn modelId="{B2F07DEC-C5B3-45E3-B789-04B90A883098}" type="presParOf" srcId="{F456C403-31B5-435E-B3C7-B8EDE86AB060}" destId="{8CB63277-B5BD-491F-855C-5E6416F79AF9}" srcOrd="0" destOrd="0" presId="urn:microsoft.com/office/officeart/2005/8/layout/hierarchy6"/>
    <dgm:cxn modelId="{3BFC8F2D-72A8-41C2-B09A-B6780A0675CA}" type="presParOf" srcId="{F456C403-31B5-435E-B3C7-B8EDE86AB060}" destId="{D574B1D9-F2EA-4DC0-B5CD-DB6B5A062DA3}" srcOrd="1" destOrd="0" presId="urn:microsoft.com/office/officeart/2005/8/layout/hierarchy6"/>
    <dgm:cxn modelId="{EE82F75C-ADB2-4026-A6A6-F8D72B4CC225}" type="presParOf" srcId="{D574B1D9-F2EA-4DC0-B5CD-DB6B5A062DA3}" destId="{EDBDC40D-25C5-406E-AB60-02796889DEA1}" srcOrd="0" destOrd="0" presId="urn:microsoft.com/office/officeart/2005/8/layout/hierarchy6"/>
    <dgm:cxn modelId="{B9E4AD1E-0B6A-42DD-93E5-E19D9F59AB09}" type="presParOf" srcId="{D574B1D9-F2EA-4DC0-B5CD-DB6B5A062DA3}" destId="{A9FE7FC1-AABD-487F-A36F-F2F7ADCA2274}" srcOrd="1" destOrd="0" presId="urn:microsoft.com/office/officeart/2005/8/layout/hierarchy6"/>
    <dgm:cxn modelId="{5A098304-576D-487E-A2B6-246E29F2F83F}" type="presParOf" srcId="{A9FE7FC1-AABD-487F-A36F-F2F7ADCA2274}" destId="{1E7FEAA4-FA56-46E3-8DFD-FFADE1F29870}" srcOrd="0" destOrd="0" presId="urn:microsoft.com/office/officeart/2005/8/layout/hierarchy6"/>
    <dgm:cxn modelId="{84B37C25-354F-49FD-B3B7-4A1F29077261}" type="presParOf" srcId="{A9FE7FC1-AABD-487F-A36F-F2F7ADCA2274}" destId="{BA28325B-B8ED-460C-9985-58C0020BBB39}" srcOrd="1" destOrd="0" presId="urn:microsoft.com/office/officeart/2005/8/layout/hierarchy6"/>
    <dgm:cxn modelId="{DFD68D9A-3A96-49DC-8B6B-1D67A52566C0}" type="presParOf" srcId="{2ADB0E74-284D-4264-B60E-0D0CAA6C1D65}" destId="{D57F87FF-4448-440B-9938-59A00B4A5E19}" srcOrd="2" destOrd="0" presId="urn:microsoft.com/office/officeart/2005/8/layout/hierarchy6"/>
    <dgm:cxn modelId="{3EB0ED12-0812-4F55-B2F4-550DC30B6095}" type="presParOf" srcId="{2ADB0E74-284D-4264-B60E-0D0CAA6C1D65}" destId="{2497BC84-EBD5-441A-B6C9-29CCB761974E}" srcOrd="3" destOrd="0" presId="urn:microsoft.com/office/officeart/2005/8/layout/hierarchy6"/>
    <dgm:cxn modelId="{A0A776D6-6310-46EE-A191-ABC4592A713C}" type="presParOf" srcId="{2497BC84-EBD5-441A-B6C9-29CCB761974E}" destId="{DEFA78C4-4329-46B6-BB8A-6EB4163D076F}" srcOrd="0" destOrd="0" presId="urn:microsoft.com/office/officeart/2005/8/layout/hierarchy6"/>
    <dgm:cxn modelId="{BA730404-326C-4036-B773-08A3977F0C62}" type="presParOf" srcId="{2497BC84-EBD5-441A-B6C9-29CCB761974E}" destId="{5E70E4ED-C070-4FE1-A1ED-FD3AE7EC2618}" srcOrd="1" destOrd="0" presId="urn:microsoft.com/office/officeart/2005/8/layout/hierarchy6"/>
    <dgm:cxn modelId="{B5BAD041-CA34-481E-97E2-B3E25B31358B}" type="presParOf" srcId="{5E70E4ED-C070-4FE1-A1ED-FD3AE7EC2618}" destId="{D2F91404-BE69-4598-A37D-797FB5B29892}" srcOrd="0" destOrd="0" presId="urn:microsoft.com/office/officeart/2005/8/layout/hierarchy6"/>
    <dgm:cxn modelId="{48366266-2E44-4B55-B936-3AC33F03CB55}" type="presParOf" srcId="{5E70E4ED-C070-4FE1-A1ED-FD3AE7EC2618}" destId="{48A22253-F7C8-4906-AE6E-B6A6F5931B25}" srcOrd="1" destOrd="0" presId="urn:microsoft.com/office/officeart/2005/8/layout/hierarchy6"/>
    <dgm:cxn modelId="{F9A3DFFC-130F-4FC7-A44E-AE3991894662}" type="presParOf" srcId="{48A22253-F7C8-4906-AE6E-B6A6F5931B25}" destId="{B4AA2978-7AE1-48CE-826D-FA5B7BC4A771}" srcOrd="0" destOrd="0" presId="urn:microsoft.com/office/officeart/2005/8/layout/hierarchy6"/>
    <dgm:cxn modelId="{0ADE0441-B321-436B-9641-38876F62A564}" type="presParOf" srcId="{48A22253-F7C8-4906-AE6E-B6A6F5931B25}" destId="{C21700C6-E7D7-44C3-A859-0557857419CC}" srcOrd="1" destOrd="0" presId="urn:microsoft.com/office/officeart/2005/8/layout/hierarchy6"/>
    <dgm:cxn modelId="{72C273F3-5761-4698-BA51-0C0F9AA22214}" type="presParOf" srcId="{C21700C6-E7D7-44C3-A859-0557857419CC}" destId="{482A5F4D-729C-4E01-8E60-66362B1F2E7F}" srcOrd="0" destOrd="0" presId="urn:microsoft.com/office/officeart/2005/8/layout/hierarchy6"/>
    <dgm:cxn modelId="{048FEBB4-59CC-4F4B-9D04-402F5E4C5AA7}" type="presParOf" srcId="{C21700C6-E7D7-44C3-A859-0557857419CC}" destId="{E824DF1C-B339-4802-8C76-038DD14B9149}" srcOrd="1" destOrd="0" presId="urn:microsoft.com/office/officeart/2005/8/layout/hierarchy6"/>
    <dgm:cxn modelId="{7FD39C8F-623D-4179-BBFE-6149655DFD74}" type="presParOf" srcId="{E824DF1C-B339-4802-8C76-038DD14B9149}" destId="{77FEF854-AEAC-4591-BE1E-2C27D92F57CC}" srcOrd="0" destOrd="0" presId="urn:microsoft.com/office/officeart/2005/8/layout/hierarchy6"/>
    <dgm:cxn modelId="{26674075-9DA3-4EE0-AF50-7F6CFF7B86BF}" type="presParOf" srcId="{E824DF1C-B339-4802-8C76-038DD14B9149}" destId="{70DB0FF1-9320-4837-B479-CED912FC0FE6}" srcOrd="1" destOrd="0" presId="urn:microsoft.com/office/officeart/2005/8/layout/hierarchy6"/>
    <dgm:cxn modelId="{827507B8-A7A1-404B-8AAC-8D939AB16D2A}" type="presParOf" srcId="{70DB0FF1-9320-4837-B479-CED912FC0FE6}" destId="{1F5B20DE-501E-4D9A-820D-D21AA393F205}" srcOrd="0" destOrd="0" presId="urn:microsoft.com/office/officeart/2005/8/layout/hierarchy6"/>
    <dgm:cxn modelId="{20E39ED8-F242-403B-8FC8-DB10EAE1D54D}" type="presParOf" srcId="{70DB0FF1-9320-4837-B479-CED912FC0FE6}" destId="{872720B2-32F5-4F47-B8A9-28208AE42BA7}" srcOrd="1" destOrd="0" presId="urn:microsoft.com/office/officeart/2005/8/layout/hierarchy6"/>
    <dgm:cxn modelId="{CEE29D11-207E-4E35-A09F-1F38FD285EB9}" type="presParOf" srcId="{872720B2-32F5-4F47-B8A9-28208AE42BA7}" destId="{0708B628-1367-4210-9739-188B35F4EE24}" srcOrd="0" destOrd="0" presId="urn:microsoft.com/office/officeart/2005/8/layout/hierarchy6"/>
    <dgm:cxn modelId="{21EF7A16-1C43-4C2E-A124-589F0AEFC9F4}" type="presParOf" srcId="{872720B2-32F5-4F47-B8A9-28208AE42BA7}" destId="{192E2D32-FE65-439A-A912-111784D5F4AC}" srcOrd="1" destOrd="0" presId="urn:microsoft.com/office/officeart/2005/8/layout/hierarchy6"/>
    <dgm:cxn modelId="{61C9989B-AEF8-477E-88B0-B1A775D9F5FA}" type="presParOf" srcId="{ECC19924-397D-4F4F-8B82-3024A15803BD}" destId="{80C46037-4044-4273-9D8D-ECDEB4B56F39}" srcOrd="1" destOrd="0" presId="urn:microsoft.com/office/officeart/2005/8/layout/hierarchy6"/>
    <dgm:cxn modelId="{4ADD7D5C-9099-4C74-BB00-EE32A0434EE5}" type="presParOf" srcId="{80C46037-4044-4273-9D8D-ECDEB4B56F39}" destId="{8D98B6E4-15AE-406E-81D1-727C5EA43361}" srcOrd="0" destOrd="0" presId="urn:microsoft.com/office/officeart/2005/8/layout/hierarchy6"/>
    <dgm:cxn modelId="{F8722365-A7CB-4271-9E24-7D73EE1A5832}" type="presParOf" srcId="{8D98B6E4-15AE-406E-81D1-727C5EA43361}" destId="{9F342506-91EE-4EC5-A2FE-3734F47D4FB7}" srcOrd="0" destOrd="0" presId="urn:microsoft.com/office/officeart/2005/8/layout/hierarchy6"/>
    <dgm:cxn modelId="{4CD9C2D8-C5CF-4673-AF8D-9A60EC9FDFBD}" type="presParOf" srcId="{8D98B6E4-15AE-406E-81D1-727C5EA43361}" destId="{B256D10C-C0D5-4936-B8CE-C35946F3F666}" srcOrd="1" destOrd="0" presId="urn:microsoft.com/office/officeart/2005/8/layout/hierarchy6"/>
    <dgm:cxn modelId="{75717CB6-17DD-4F41-B188-ACC08C2B9581}" type="presParOf" srcId="{80C46037-4044-4273-9D8D-ECDEB4B56F39}" destId="{E5D7E785-4675-4B3A-A14F-E937FCAC9A78}" srcOrd="1" destOrd="0" presId="urn:microsoft.com/office/officeart/2005/8/layout/hierarchy6"/>
    <dgm:cxn modelId="{9907AB8C-59B6-4A4F-99D3-664A0560B2C2}" type="presParOf" srcId="{E5D7E785-4675-4B3A-A14F-E937FCAC9A78}" destId="{DBA4E6B0-5375-4686-8109-86091BE2B266}" srcOrd="0" destOrd="0" presId="urn:microsoft.com/office/officeart/2005/8/layout/hierarchy6"/>
    <dgm:cxn modelId="{7D811DA3-6B30-46EE-BFAD-0C6A73F30B41}" type="presParOf" srcId="{80C46037-4044-4273-9D8D-ECDEB4B56F39}" destId="{16036F63-2477-4086-B283-5219E04E9608}" srcOrd="2" destOrd="0" presId="urn:microsoft.com/office/officeart/2005/8/layout/hierarchy6"/>
    <dgm:cxn modelId="{7D18A623-8E9E-4927-A0DE-46BC556F1D58}" type="presParOf" srcId="{16036F63-2477-4086-B283-5219E04E9608}" destId="{B4CE9C5B-4AD7-4C94-862A-749FE68D634A}" srcOrd="0" destOrd="0" presId="urn:microsoft.com/office/officeart/2005/8/layout/hierarchy6"/>
    <dgm:cxn modelId="{6072AB57-138A-4FBE-AB64-7DC89CCFA3C2}" type="presParOf" srcId="{16036F63-2477-4086-B283-5219E04E9608}" destId="{439708C4-B9B9-447B-AD5B-A174A42609E0}" srcOrd="1" destOrd="0" presId="urn:microsoft.com/office/officeart/2005/8/layout/hierarchy6"/>
    <dgm:cxn modelId="{AA6B93B2-7A02-4B0D-B913-D6C78FB136B6}" type="presParOf" srcId="{80C46037-4044-4273-9D8D-ECDEB4B56F39}" destId="{FB835F52-0D00-4BF4-A7DB-9E1CB9EB52F9}" srcOrd="3" destOrd="0" presId="urn:microsoft.com/office/officeart/2005/8/layout/hierarchy6"/>
    <dgm:cxn modelId="{FA580951-2F9C-4760-AD7E-30899AE40FA8}" type="presParOf" srcId="{FB835F52-0D00-4BF4-A7DB-9E1CB9EB52F9}" destId="{675CEF23-B519-4689-B6DE-7D4C864CA030}" srcOrd="0" destOrd="0" presId="urn:microsoft.com/office/officeart/2005/8/layout/hierarchy6"/>
    <dgm:cxn modelId="{A3C62BEE-B749-490F-AAB1-E0E7A9FD0105}" type="presParOf" srcId="{80C46037-4044-4273-9D8D-ECDEB4B56F39}" destId="{FBA6FC05-766F-4AA0-875B-6D9C142DE250}" srcOrd="4" destOrd="0" presId="urn:microsoft.com/office/officeart/2005/8/layout/hierarchy6"/>
    <dgm:cxn modelId="{2A0826DB-3F7C-4A5B-86DA-8E25554A0FA6}" type="presParOf" srcId="{FBA6FC05-766F-4AA0-875B-6D9C142DE250}" destId="{0F72274C-8591-457D-A742-CAEB3EF14A23}" srcOrd="0" destOrd="0" presId="urn:microsoft.com/office/officeart/2005/8/layout/hierarchy6"/>
    <dgm:cxn modelId="{744DD21E-7026-4282-9983-B6882256D500}" type="presParOf" srcId="{FBA6FC05-766F-4AA0-875B-6D9C142DE250}" destId="{03B5BD5A-53AA-4022-8DED-89080AEAD454}" srcOrd="1" destOrd="0" presId="urn:microsoft.com/office/officeart/2005/8/layout/hierarchy6"/>
    <dgm:cxn modelId="{2707E5A5-FF54-4CC3-86ED-F65A00160925}" type="presParOf" srcId="{80C46037-4044-4273-9D8D-ECDEB4B56F39}" destId="{9EBD093F-A803-48B2-8AF9-9B2696A98D69}" srcOrd="5" destOrd="0" presId="urn:microsoft.com/office/officeart/2005/8/layout/hierarchy6"/>
    <dgm:cxn modelId="{E753EA22-2241-4BD4-BE67-83F8642139F4}" type="presParOf" srcId="{9EBD093F-A803-48B2-8AF9-9B2696A98D69}" destId="{25EC49F9-70D7-410B-8BF3-2A1819F658F9}" srcOrd="0" destOrd="0" presId="urn:microsoft.com/office/officeart/2005/8/layout/hierarchy6"/>
    <dgm:cxn modelId="{9D6D0B74-80FA-4AA1-8AC3-244A88E0E229}" type="presParOf" srcId="{80C46037-4044-4273-9D8D-ECDEB4B56F39}" destId="{A76EBB4A-01EA-479B-9A84-634FEEFCB5DA}" srcOrd="6" destOrd="0" presId="urn:microsoft.com/office/officeart/2005/8/layout/hierarchy6"/>
    <dgm:cxn modelId="{4C362171-F9F3-4126-9853-47684E39266B}" type="presParOf" srcId="{A76EBB4A-01EA-479B-9A84-634FEEFCB5DA}" destId="{F20F36D4-5EBD-4F1D-8913-B3DAE6BF6224}" srcOrd="0" destOrd="0" presId="urn:microsoft.com/office/officeart/2005/8/layout/hierarchy6"/>
    <dgm:cxn modelId="{740C3EE0-34AE-4C26-BEC9-1B6B0502289A}" type="presParOf" srcId="{A76EBB4A-01EA-479B-9A84-634FEEFCB5DA}" destId="{F34CE91F-8B7A-4816-8557-5441F807349F}" srcOrd="1" destOrd="0" presId="urn:microsoft.com/office/officeart/2005/8/layout/hierarchy6"/>
    <dgm:cxn modelId="{06440BEA-FB35-4E9D-AFFF-99576909C4DB}" type="presParOf" srcId="{80C46037-4044-4273-9D8D-ECDEB4B56F39}" destId="{A31AE5D5-D647-4E8D-9BF7-E82377F51497}" srcOrd="7" destOrd="0" presId="urn:microsoft.com/office/officeart/2005/8/layout/hierarchy6"/>
    <dgm:cxn modelId="{7CECEE3A-B6D7-46F8-9A89-E76C4D3DBCA1}" type="presParOf" srcId="{A31AE5D5-D647-4E8D-9BF7-E82377F51497}" destId="{18021BB2-3037-4C2C-978C-90D9FE1608FE}" srcOrd="0" destOrd="0" presId="urn:microsoft.com/office/officeart/2005/8/layout/hierarchy6"/>
    <dgm:cxn modelId="{C93B114F-BF5B-487D-BEFC-1E2F2CE1BD25}" type="presParOf" srcId="{80C46037-4044-4273-9D8D-ECDEB4B56F39}" destId="{BBEDC5C3-33C3-4EB3-AA47-E93F7F39B86F}" srcOrd="8" destOrd="0" presId="urn:microsoft.com/office/officeart/2005/8/layout/hierarchy6"/>
    <dgm:cxn modelId="{0680AFBF-7C34-4DE2-AF02-23813B72172E}" type="presParOf" srcId="{BBEDC5C3-33C3-4EB3-AA47-E93F7F39B86F}" destId="{EA589C89-0158-47BC-AEAF-9CB3AB34F77B}" srcOrd="0" destOrd="0" presId="urn:microsoft.com/office/officeart/2005/8/layout/hierarchy6"/>
    <dgm:cxn modelId="{799AE39B-76C6-4CCB-96B0-183B93C94674}" type="presParOf" srcId="{BBEDC5C3-33C3-4EB3-AA47-E93F7F39B86F}" destId="{C77B7941-F9F5-490C-AF4F-EFE4868DA670}" srcOrd="1" destOrd="0" presId="urn:microsoft.com/office/officeart/2005/8/layout/hierarchy6"/>
    <dgm:cxn modelId="{B3FB015F-F382-4B57-A20E-CDE922A5B261}" type="presParOf" srcId="{80C46037-4044-4273-9D8D-ECDEB4B56F39}" destId="{F2EA5E8C-8017-4253-A65D-65B866731574}" srcOrd="9" destOrd="0" presId="urn:microsoft.com/office/officeart/2005/8/layout/hierarchy6"/>
    <dgm:cxn modelId="{3373F2E7-AEAE-4556-986F-0FEEDB9036B4}" type="presParOf" srcId="{F2EA5E8C-8017-4253-A65D-65B866731574}" destId="{6514CBE1-757F-4875-A3FE-052A6C2B8B26}" srcOrd="0" destOrd="0" presId="urn:microsoft.com/office/officeart/2005/8/layout/hierarchy6"/>
    <dgm:cxn modelId="{D358BED3-0DC6-477B-9AF2-653D410BEEDF}" type="presParOf" srcId="{80C46037-4044-4273-9D8D-ECDEB4B56F39}" destId="{9E155DE4-DEF4-423E-B094-C1D551AF42B3}" srcOrd="10" destOrd="0" presId="urn:microsoft.com/office/officeart/2005/8/layout/hierarchy6"/>
    <dgm:cxn modelId="{CEBDB227-9A6F-4962-B2F6-CB3A0B39E960}" type="presParOf" srcId="{9E155DE4-DEF4-423E-B094-C1D551AF42B3}" destId="{6CE3349A-6341-4AE8-B02F-B5CD4CDF8711}" srcOrd="0" destOrd="0" presId="urn:microsoft.com/office/officeart/2005/8/layout/hierarchy6"/>
    <dgm:cxn modelId="{91556325-F4AB-45A1-8B77-CC9B6CEF8CA5}" type="presParOf" srcId="{9E155DE4-DEF4-423E-B094-C1D551AF42B3}" destId="{3E1E41E1-67F2-465C-BD28-431076428D05}"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E3349A-6341-4AE8-B02F-B5CD4CDF8711}">
      <dsp:nvSpPr>
        <dsp:cNvPr id="0" name=""/>
        <dsp:cNvSpPr/>
      </dsp:nvSpPr>
      <dsp:spPr>
        <a:xfrm>
          <a:off x="0" y="4300687"/>
          <a:ext cx="8167688" cy="73381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4912" tIns="184912" rIns="184912" bIns="184912" numCol="1" spcCol="1270" anchor="ctr" anchorCtr="0">
          <a:noAutofit/>
        </a:bodyPr>
        <a:lstStyle/>
        <a:p>
          <a:pPr lvl="0" algn="ctr" defTabSz="1155700" rtl="1">
            <a:lnSpc>
              <a:spcPct val="90000"/>
            </a:lnSpc>
            <a:spcBef>
              <a:spcPct val="0"/>
            </a:spcBef>
            <a:spcAft>
              <a:spcPct val="35000"/>
            </a:spcAft>
          </a:pPr>
          <a:endParaRPr lang="ar-SA" sz="2600" kern="1200" dirty="0"/>
        </a:p>
      </dsp:txBody>
      <dsp:txXfrm>
        <a:off x="0" y="4300687"/>
        <a:ext cx="2450306" cy="733815"/>
      </dsp:txXfrm>
    </dsp:sp>
    <dsp:sp modelId="{EA589C89-0158-47BC-AEAF-9CB3AB34F77B}">
      <dsp:nvSpPr>
        <dsp:cNvPr id="0" name=""/>
        <dsp:cNvSpPr/>
      </dsp:nvSpPr>
      <dsp:spPr>
        <a:xfrm>
          <a:off x="0" y="3444569"/>
          <a:ext cx="8167688" cy="73381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4912" tIns="184912" rIns="184912" bIns="184912" numCol="1" spcCol="1270" anchor="ctr" anchorCtr="0">
          <a:noAutofit/>
        </a:bodyPr>
        <a:lstStyle/>
        <a:p>
          <a:pPr lvl="0" algn="ctr" defTabSz="1155700" rtl="1">
            <a:lnSpc>
              <a:spcPct val="90000"/>
            </a:lnSpc>
            <a:spcBef>
              <a:spcPct val="0"/>
            </a:spcBef>
            <a:spcAft>
              <a:spcPct val="35000"/>
            </a:spcAft>
          </a:pPr>
          <a:endParaRPr lang="ar-SA" sz="2600" kern="1200" dirty="0"/>
        </a:p>
      </dsp:txBody>
      <dsp:txXfrm>
        <a:off x="0" y="3444569"/>
        <a:ext cx="2450306" cy="733815"/>
      </dsp:txXfrm>
    </dsp:sp>
    <dsp:sp modelId="{F20F36D4-5EBD-4F1D-8913-B3DAE6BF6224}">
      <dsp:nvSpPr>
        <dsp:cNvPr id="0" name=""/>
        <dsp:cNvSpPr/>
      </dsp:nvSpPr>
      <dsp:spPr>
        <a:xfrm>
          <a:off x="0" y="2588451"/>
          <a:ext cx="8167688" cy="73381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4912" tIns="184912" rIns="184912" bIns="184912" numCol="1" spcCol="1270" anchor="ctr" anchorCtr="0">
          <a:noAutofit/>
        </a:bodyPr>
        <a:lstStyle/>
        <a:p>
          <a:pPr lvl="0" algn="ctr" defTabSz="1155700" rtl="1">
            <a:lnSpc>
              <a:spcPct val="90000"/>
            </a:lnSpc>
            <a:spcBef>
              <a:spcPct val="0"/>
            </a:spcBef>
            <a:spcAft>
              <a:spcPct val="35000"/>
            </a:spcAft>
          </a:pPr>
          <a:endParaRPr lang="ar-SA" sz="2600" kern="1200" dirty="0"/>
        </a:p>
      </dsp:txBody>
      <dsp:txXfrm>
        <a:off x="0" y="2588451"/>
        <a:ext cx="2450306" cy="733815"/>
      </dsp:txXfrm>
    </dsp:sp>
    <dsp:sp modelId="{0F72274C-8591-457D-A742-CAEB3EF14A23}">
      <dsp:nvSpPr>
        <dsp:cNvPr id="0" name=""/>
        <dsp:cNvSpPr/>
      </dsp:nvSpPr>
      <dsp:spPr>
        <a:xfrm>
          <a:off x="0" y="1683115"/>
          <a:ext cx="8167688" cy="73381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4912" tIns="184912" rIns="184912" bIns="184912" numCol="1" spcCol="1270" anchor="ctr" anchorCtr="0">
          <a:noAutofit/>
        </a:bodyPr>
        <a:lstStyle/>
        <a:p>
          <a:pPr lvl="0" algn="ctr" defTabSz="1155700" rtl="1">
            <a:lnSpc>
              <a:spcPct val="90000"/>
            </a:lnSpc>
            <a:spcBef>
              <a:spcPct val="0"/>
            </a:spcBef>
            <a:spcAft>
              <a:spcPct val="35000"/>
            </a:spcAft>
          </a:pPr>
          <a:r>
            <a:rPr lang="ar-SA" sz="2600" kern="1200" dirty="0" smtClean="0"/>
            <a:t>..</a:t>
          </a:r>
          <a:endParaRPr lang="ar-SA" sz="2600" kern="1200" dirty="0"/>
        </a:p>
      </dsp:txBody>
      <dsp:txXfrm>
        <a:off x="0" y="1683115"/>
        <a:ext cx="2450306" cy="733815"/>
      </dsp:txXfrm>
    </dsp:sp>
    <dsp:sp modelId="{B4CE9C5B-4AD7-4C94-862A-749FE68D634A}">
      <dsp:nvSpPr>
        <dsp:cNvPr id="0" name=""/>
        <dsp:cNvSpPr/>
      </dsp:nvSpPr>
      <dsp:spPr>
        <a:xfrm>
          <a:off x="0" y="876214"/>
          <a:ext cx="8167688" cy="73381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4912" tIns="184912" rIns="184912" bIns="184912" numCol="1" spcCol="1270" anchor="ctr" anchorCtr="0">
          <a:noAutofit/>
        </a:bodyPr>
        <a:lstStyle/>
        <a:p>
          <a:pPr lvl="0" algn="ctr" defTabSz="1155700" rtl="1">
            <a:lnSpc>
              <a:spcPct val="90000"/>
            </a:lnSpc>
            <a:spcBef>
              <a:spcPct val="0"/>
            </a:spcBef>
            <a:spcAft>
              <a:spcPct val="35000"/>
            </a:spcAft>
          </a:pPr>
          <a:r>
            <a:rPr lang="ar-SA" sz="2600" kern="1200" dirty="0" smtClean="0"/>
            <a:t>..</a:t>
          </a:r>
          <a:endParaRPr lang="ar-SA" sz="2600" kern="1200" dirty="0"/>
        </a:p>
      </dsp:txBody>
      <dsp:txXfrm>
        <a:off x="0" y="876214"/>
        <a:ext cx="2450306" cy="733815"/>
      </dsp:txXfrm>
    </dsp:sp>
    <dsp:sp modelId="{9F342506-91EE-4EC5-A2FE-3734F47D4FB7}">
      <dsp:nvSpPr>
        <dsp:cNvPr id="0" name=""/>
        <dsp:cNvSpPr/>
      </dsp:nvSpPr>
      <dsp:spPr>
        <a:xfrm>
          <a:off x="0" y="50329"/>
          <a:ext cx="8167688" cy="73381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4912" tIns="184912" rIns="184912" bIns="184912" numCol="1" spcCol="1270" anchor="ctr" anchorCtr="0">
          <a:noAutofit/>
        </a:bodyPr>
        <a:lstStyle/>
        <a:p>
          <a:pPr lvl="0" algn="ctr" defTabSz="1155700" rtl="1">
            <a:lnSpc>
              <a:spcPct val="90000"/>
            </a:lnSpc>
            <a:spcBef>
              <a:spcPct val="0"/>
            </a:spcBef>
            <a:spcAft>
              <a:spcPct val="35000"/>
            </a:spcAft>
          </a:pPr>
          <a:r>
            <a:rPr lang="ar-SA" sz="2600" kern="1200" dirty="0" smtClean="0"/>
            <a:t>..</a:t>
          </a:r>
          <a:endParaRPr lang="ar-SA" sz="2600" kern="1200" dirty="0"/>
        </a:p>
      </dsp:txBody>
      <dsp:txXfrm>
        <a:off x="0" y="50329"/>
        <a:ext cx="2450306" cy="733815"/>
      </dsp:txXfrm>
    </dsp:sp>
    <dsp:sp modelId="{8F3B473E-C141-4327-8F87-6CB77D49748F}">
      <dsp:nvSpPr>
        <dsp:cNvPr id="0" name=""/>
        <dsp:cNvSpPr/>
      </dsp:nvSpPr>
      <dsp:spPr>
        <a:xfrm>
          <a:off x="4390194" y="81247"/>
          <a:ext cx="1609716" cy="611513"/>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القانون التجاري</a:t>
          </a:r>
          <a:endParaRPr lang="ar-SA" sz="1800" b="1" kern="1200" dirty="0"/>
        </a:p>
      </dsp:txBody>
      <dsp:txXfrm>
        <a:off x="4408105" y="99158"/>
        <a:ext cx="1573894" cy="575691"/>
      </dsp:txXfrm>
    </dsp:sp>
    <dsp:sp modelId="{095B826F-0A57-460E-BC73-7E7FD452ED91}">
      <dsp:nvSpPr>
        <dsp:cNvPr id="0" name=""/>
        <dsp:cNvSpPr/>
      </dsp:nvSpPr>
      <dsp:spPr>
        <a:xfrm>
          <a:off x="4115635" y="692760"/>
          <a:ext cx="1079417" cy="244605"/>
        </a:xfrm>
        <a:custGeom>
          <a:avLst/>
          <a:gdLst/>
          <a:ahLst/>
          <a:cxnLst/>
          <a:rect l="0" t="0" r="0" b="0"/>
          <a:pathLst>
            <a:path>
              <a:moveTo>
                <a:pt x="1079417" y="0"/>
              </a:moveTo>
              <a:lnTo>
                <a:pt x="1079417" y="122302"/>
              </a:lnTo>
              <a:lnTo>
                <a:pt x="0" y="122302"/>
              </a:lnTo>
              <a:lnTo>
                <a:pt x="0" y="244605"/>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1A298D-CAFA-48D8-A33E-1E3A563BA649}">
      <dsp:nvSpPr>
        <dsp:cNvPr id="0" name=""/>
        <dsp:cNvSpPr/>
      </dsp:nvSpPr>
      <dsp:spPr>
        <a:xfrm>
          <a:off x="3153034" y="937365"/>
          <a:ext cx="1925202" cy="611513"/>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تطور القانون التجاري</a:t>
          </a:r>
          <a:endParaRPr lang="ar-SA" sz="1800" b="1" kern="1200" dirty="0"/>
        </a:p>
      </dsp:txBody>
      <dsp:txXfrm>
        <a:off x="3170945" y="955276"/>
        <a:ext cx="1889380" cy="575691"/>
      </dsp:txXfrm>
    </dsp:sp>
    <dsp:sp modelId="{C37AFF17-497E-4337-9208-68AE398BD7B2}">
      <dsp:nvSpPr>
        <dsp:cNvPr id="0" name=""/>
        <dsp:cNvSpPr/>
      </dsp:nvSpPr>
      <dsp:spPr>
        <a:xfrm>
          <a:off x="4069915" y="1548879"/>
          <a:ext cx="91440" cy="244605"/>
        </a:xfrm>
        <a:custGeom>
          <a:avLst/>
          <a:gdLst/>
          <a:ahLst/>
          <a:cxnLst/>
          <a:rect l="0" t="0" r="0" b="0"/>
          <a:pathLst>
            <a:path>
              <a:moveTo>
                <a:pt x="45720" y="0"/>
              </a:moveTo>
              <a:lnTo>
                <a:pt x="45720" y="244605"/>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BA69DF-CCA4-48E2-97DA-5066A717AB6B}">
      <dsp:nvSpPr>
        <dsp:cNvPr id="0" name=""/>
        <dsp:cNvSpPr/>
      </dsp:nvSpPr>
      <dsp:spPr>
        <a:xfrm>
          <a:off x="3182579" y="1793484"/>
          <a:ext cx="1866111" cy="6115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العصور القديمة</a:t>
          </a:r>
          <a:endParaRPr lang="ar-SA" sz="1800" b="1" kern="1200" dirty="0"/>
        </a:p>
      </dsp:txBody>
      <dsp:txXfrm>
        <a:off x="3200490" y="1811395"/>
        <a:ext cx="1830289" cy="575691"/>
      </dsp:txXfrm>
    </dsp:sp>
    <dsp:sp modelId="{47A6BD9C-40EF-4665-AB52-B81EEB26A026}">
      <dsp:nvSpPr>
        <dsp:cNvPr id="0" name=""/>
        <dsp:cNvSpPr/>
      </dsp:nvSpPr>
      <dsp:spPr>
        <a:xfrm>
          <a:off x="4069915" y="2404997"/>
          <a:ext cx="91440" cy="244605"/>
        </a:xfrm>
        <a:custGeom>
          <a:avLst/>
          <a:gdLst/>
          <a:ahLst/>
          <a:cxnLst/>
          <a:rect l="0" t="0" r="0" b="0"/>
          <a:pathLst>
            <a:path>
              <a:moveTo>
                <a:pt x="45720" y="0"/>
              </a:moveTo>
              <a:lnTo>
                <a:pt x="45720" y="244605"/>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F9A644A-7ACD-4816-9691-46DA04629767}">
      <dsp:nvSpPr>
        <dsp:cNvPr id="0" name=""/>
        <dsp:cNvSpPr/>
      </dsp:nvSpPr>
      <dsp:spPr>
        <a:xfrm>
          <a:off x="3182579" y="2649602"/>
          <a:ext cx="1866111" cy="6115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العصور الوسطى</a:t>
          </a:r>
          <a:endParaRPr lang="ar-SA" sz="1800" b="1" kern="1200" dirty="0"/>
        </a:p>
      </dsp:txBody>
      <dsp:txXfrm>
        <a:off x="3200490" y="2667513"/>
        <a:ext cx="1830289" cy="575691"/>
      </dsp:txXfrm>
    </dsp:sp>
    <dsp:sp modelId="{BFAA6D07-D4BB-4A35-89C4-BC3535C4CCB3}">
      <dsp:nvSpPr>
        <dsp:cNvPr id="0" name=""/>
        <dsp:cNvSpPr/>
      </dsp:nvSpPr>
      <dsp:spPr>
        <a:xfrm>
          <a:off x="4069915" y="3261115"/>
          <a:ext cx="91440" cy="244605"/>
        </a:xfrm>
        <a:custGeom>
          <a:avLst/>
          <a:gdLst/>
          <a:ahLst/>
          <a:cxnLst/>
          <a:rect l="0" t="0" r="0" b="0"/>
          <a:pathLst>
            <a:path>
              <a:moveTo>
                <a:pt x="45720" y="0"/>
              </a:moveTo>
              <a:lnTo>
                <a:pt x="45720" y="244605"/>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B63277-B5BD-491F-855C-5E6416F79AF9}">
      <dsp:nvSpPr>
        <dsp:cNvPr id="0" name=""/>
        <dsp:cNvSpPr/>
      </dsp:nvSpPr>
      <dsp:spPr>
        <a:xfrm>
          <a:off x="3197352" y="3505720"/>
          <a:ext cx="1836566" cy="6115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العصور الحديثة</a:t>
          </a:r>
          <a:endParaRPr lang="ar-SA" sz="1800" b="1" kern="1200" dirty="0"/>
        </a:p>
      </dsp:txBody>
      <dsp:txXfrm>
        <a:off x="3215263" y="3523631"/>
        <a:ext cx="1800744" cy="575691"/>
      </dsp:txXfrm>
    </dsp:sp>
    <dsp:sp modelId="{EDBDC40D-25C5-406E-AB60-02796889DEA1}">
      <dsp:nvSpPr>
        <dsp:cNvPr id="0" name=""/>
        <dsp:cNvSpPr/>
      </dsp:nvSpPr>
      <dsp:spPr>
        <a:xfrm>
          <a:off x="4069915" y="4117234"/>
          <a:ext cx="91440" cy="244605"/>
        </a:xfrm>
        <a:custGeom>
          <a:avLst/>
          <a:gdLst/>
          <a:ahLst/>
          <a:cxnLst/>
          <a:rect l="0" t="0" r="0" b="0"/>
          <a:pathLst>
            <a:path>
              <a:moveTo>
                <a:pt x="45720" y="0"/>
              </a:moveTo>
              <a:lnTo>
                <a:pt x="45720" y="244605"/>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7FEAA4-FA56-46E3-8DFD-FFADE1F29870}">
      <dsp:nvSpPr>
        <dsp:cNvPr id="0" name=""/>
        <dsp:cNvSpPr/>
      </dsp:nvSpPr>
      <dsp:spPr>
        <a:xfrm>
          <a:off x="3182579" y="4361839"/>
          <a:ext cx="1866111" cy="6115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تطور القانون التجاري السعودي</a:t>
          </a:r>
          <a:endParaRPr lang="ar-SA" sz="1800" b="1" kern="1200" dirty="0"/>
        </a:p>
      </dsp:txBody>
      <dsp:txXfrm>
        <a:off x="3200490" y="4379750"/>
        <a:ext cx="1830289" cy="575691"/>
      </dsp:txXfrm>
    </dsp:sp>
    <dsp:sp modelId="{D57F87FF-4448-440B-9938-59A00B4A5E19}">
      <dsp:nvSpPr>
        <dsp:cNvPr id="0" name=""/>
        <dsp:cNvSpPr/>
      </dsp:nvSpPr>
      <dsp:spPr>
        <a:xfrm>
          <a:off x="5195053" y="692760"/>
          <a:ext cx="1117686" cy="244605"/>
        </a:xfrm>
        <a:custGeom>
          <a:avLst/>
          <a:gdLst/>
          <a:ahLst/>
          <a:cxnLst/>
          <a:rect l="0" t="0" r="0" b="0"/>
          <a:pathLst>
            <a:path>
              <a:moveTo>
                <a:pt x="0" y="0"/>
              </a:moveTo>
              <a:lnTo>
                <a:pt x="0" y="122302"/>
              </a:lnTo>
              <a:lnTo>
                <a:pt x="1117686" y="122302"/>
              </a:lnTo>
              <a:lnTo>
                <a:pt x="1117686" y="244605"/>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FA78C4-4329-46B6-BB8A-6EB4163D076F}">
      <dsp:nvSpPr>
        <dsp:cNvPr id="0" name=""/>
        <dsp:cNvSpPr/>
      </dsp:nvSpPr>
      <dsp:spPr>
        <a:xfrm>
          <a:off x="5388406" y="937365"/>
          <a:ext cx="1848665" cy="611513"/>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تحديد نطاق القانون التجاري</a:t>
          </a:r>
          <a:endParaRPr lang="ar-SA" sz="1800" b="1" kern="1200" dirty="0"/>
        </a:p>
      </dsp:txBody>
      <dsp:txXfrm>
        <a:off x="5406317" y="955276"/>
        <a:ext cx="1812843" cy="575691"/>
      </dsp:txXfrm>
    </dsp:sp>
    <dsp:sp modelId="{D2F91404-BE69-4598-A37D-797FB5B29892}">
      <dsp:nvSpPr>
        <dsp:cNvPr id="0" name=""/>
        <dsp:cNvSpPr/>
      </dsp:nvSpPr>
      <dsp:spPr>
        <a:xfrm>
          <a:off x="6267019" y="1548879"/>
          <a:ext cx="91440" cy="244605"/>
        </a:xfrm>
        <a:custGeom>
          <a:avLst/>
          <a:gdLst/>
          <a:ahLst/>
          <a:cxnLst/>
          <a:rect l="0" t="0" r="0" b="0"/>
          <a:pathLst>
            <a:path>
              <a:moveTo>
                <a:pt x="45720" y="0"/>
              </a:moveTo>
              <a:lnTo>
                <a:pt x="45720" y="244605"/>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AA2978-7AE1-48CE-826D-FA5B7BC4A771}">
      <dsp:nvSpPr>
        <dsp:cNvPr id="0" name=""/>
        <dsp:cNvSpPr/>
      </dsp:nvSpPr>
      <dsp:spPr>
        <a:xfrm>
          <a:off x="5404967" y="1793484"/>
          <a:ext cx="1815542" cy="6115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النظرية الذاتية (الشخصية)</a:t>
          </a:r>
          <a:endParaRPr lang="ar-SA" sz="1800" b="1" kern="1200" dirty="0"/>
        </a:p>
      </dsp:txBody>
      <dsp:txXfrm>
        <a:off x="5422878" y="1811395"/>
        <a:ext cx="1779720" cy="575691"/>
      </dsp:txXfrm>
    </dsp:sp>
    <dsp:sp modelId="{482A5F4D-729C-4E01-8E60-66362B1F2E7F}">
      <dsp:nvSpPr>
        <dsp:cNvPr id="0" name=""/>
        <dsp:cNvSpPr/>
      </dsp:nvSpPr>
      <dsp:spPr>
        <a:xfrm>
          <a:off x="6267019" y="2404997"/>
          <a:ext cx="91440" cy="244605"/>
        </a:xfrm>
        <a:custGeom>
          <a:avLst/>
          <a:gdLst/>
          <a:ahLst/>
          <a:cxnLst/>
          <a:rect l="0" t="0" r="0" b="0"/>
          <a:pathLst>
            <a:path>
              <a:moveTo>
                <a:pt x="45720" y="0"/>
              </a:moveTo>
              <a:lnTo>
                <a:pt x="45720" y="244605"/>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FEF854-AEAC-4591-BE1E-2C27D92F57CC}">
      <dsp:nvSpPr>
        <dsp:cNvPr id="0" name=""/>
        <dsp:cNvSpPr/>
      </dsp:nvSpPr>
      <dsp:spPr>
        <a:xfrm>
          <a:off x="5404967" y="2649602"/>
          <a:ext cx="1815542" cy="6115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النظرية المادية (الموضوعية)</a:t>
          </a:r>
          <a:endParaRPr lang="ar-SA" sz="1800" b="1" kern="1200" dirty="0"/>
        </a:p>
      </dsp:txBody>
      <dsp:txXfrm>
        <a:off x="5422878" y="2667513"/>
        <a:ext cx="1779720" cy="575691"/>
      </dsp:txXfrm>
    </dsp:sp>
    <dsp:sp modelId="{1F5B20DE-501E-4D9A-820D-D21AA393F205}">
      <dsp:nvSpPr>
        <dsp:cNvPr id="0" name=""/>
        <dsp:cNvSpPr/>
      </dsp:nvSpPr>
      <dsp:spPr>
        <a:xfrm>
          <a:off x="6267019" y="3261115"/>
          <a:ext cx="91440" cy="244605"/>
        </a:xfrm>
        <a:custGeom>
          <a:avLst/>
          <a:gdLst/>
          <a:ahLst/>
          <a:cxnLst/>
          <a:rect l="0" t="0" r="0" b="0"/>
          <a:pathLst>
            <a:path>
              <a:moveTo>
                <a:pt x="45720" y="0"/>
              </a:moveTo>
              <a:lnTo>
                <a:pt x="45720" y="244605"/>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08B628-1367-4210-9739-188B35F4EE24}">
      <dsp:nvSpPr>
        <dsp:cNvPr id="0" name=""/>
        <dsp:cNvSpPr/>
      </dsp:nvSpPr>
      <dsp:spPr>
        <a:xfrm>
          <a:off x="5323872" y="3505720"/>
          <a:ext cx="1977734" cy="6115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موقف القانون السعودي من النظريتين</a:t>
          </a:r>
          <a:endParaRPr lang="ar-SA" sz="1800" b="1" kern="1200" dirty="0"/>
        </a:p>
      </dsp:txBody>
      <dsp:txXfrm>
        <a:off x="5341783" y="3523631"/>
        <a:ext cx="1941912" cy="57569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9/25/2013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5266135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18</a:t>
            </a:fld>
            <a:endParaRPr lang="en-US"/>
          </a:p>
        </p:txBody>
      </p:sp>
    </p:spTree>
    <p:extLst>
      <p:ext uri="{BB962C8B-B14F-4D97-AF65-F5344CB8AC3E}">
        <p14:creationId xmlns:p14="http://schemas.microsoft.com/office/powerpoint/2010/main" val="2664500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3">
        <a:schemeClr val="bg1"/>
      </p:bgRef>
    </p:bg>
    <p:spTree>
      <p:nvGrpSpPr>
        <p:cNvPr id="1" name=""/>
        <p:cNvGrpSpPr/>
        <p:nvPr/>
      </p:nvGrpSpPr>
      <p:grpSpPr>
        <a:xfrm>
          <a:off x="0" y="0"/>
          <a:ext cx="0" cy="0"/>
          <a:chOff x="0" y="0"/>
          <a:chExt cx="0" cy="0"/>
        </a:xfrm>
      </p:grpSpPr>
      <p:sp>
        <p:nvSpPr>
          <p:cNvPr id="12" name="مستطيل 11"/>
          <p:cNvSpPr/>
          <p:nvPr/>
        </p:nvSpPr>
        <p:spPr>
          <a:xfrm>
            <a:off x="0" y="0"/>
            <a:ext cx="9906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مستطيل مستدير الزوايا 12"/>
          <p:cNvSpPr/>
          <p:nvPr/>
        </p:nvSpPr>
        <p:spPr>
          <a:xfrm>
            <a:off x="70756" y="69756"/>
            <a:ext cx="9764486"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عنوان فرعي 8"/>
          <p:cNvSpPr>
            <a:spLocks noGrp="1"/>
          </p:cNvSpPr>
          <p:nvPr>
            <p:ph type="subTitle" idx="1"/>
          </p:nvPr>
        </p:nvSpPr>
        <p:spPr>
          <a:xfrm>
            <a:off x="1403350" y="3200400"/>
            <a:ext cx="69342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8D8DE6D8-C63C-4CF6-BBA6-AB647C06286D}" type="datetimeFigureOut">
              <a:rPr lang="ar-SA" smtClean="0"/>
              <a:t>21/11/34</a:t>
            </a:fld>
            <a:endParaRPr lang="ar-SA"/>
          </a:p>
        </p:txBody>
      </p:sp>
      <p:sp>
        <p:nvSpPr>
          <p:cNvPr id="17" name="عنصر نائب للتذييل 16"/>
          <p:cNvSpPr>
            <a:spLocks noGrp="1"/>
          </p:cNvSpPr>
          <p:nvPr>
            <p:ph type="ftr" sz="quarter" idx="11"/>
          </p:nvPr>
        </p:nvSpPr>
        <p:spPr/>
        <p:txBody>
          <a:bodyPr/>
          <a:lstStyle/>
          <a:p>
            <a:endParaRPr lang="ar-SA"/>
          </a:p>
        </p:txBody>
      </p:sp>
      <p:sp>
        <p:nvSpPr>
          <p:cNvPr id="29" name="عنصر نائب لرقم الشريحة 28"/>
          <p:cNvSpPr>
            <a:spLocks noGrp="1"/>
          </p:cNvSpPr>
          <p:nvPr>
            <p:ph type="sldNum" sz="quarter" idx="12"/>
          </p:nvPr>
        </p:nvSpPr>
        <p:spPr/>
        <p:txBody>
          <a:bodyPr lIns="0" tIns="0" rIns="0" bIns="0">
            <a:noAutofit/>
          </a:bodyPr>
          <a:lstStyle>
            <a:lvl1pPr>
              <a:defRPr sz="1400">
                <a:solidFill>
                  <a:srgbClr val="FFFFFF"/>
                </a:solidFill>
              </a:defRPr>
            </a:lvl1pPr>
          </a:lstStyle>
          <a:p>
            <a:pPr>
              <a:defRPr/>
            </a:pPr>
            <a:endParaRPr lang="en-US" dirty="0">
              <a:solidFill>
                <a:prstClr val="white"/>
              </a:solidFill>
            </a:endParaRPr>
          </a:p>
        </p:txBody>
      </p:sp>
      <p:sp>
        <p:nvSpPr>
          <p:cNvPr id="7" name="مستطيل 6"/>
          <p:cNvSpPr/>
          <p:nvPr/>
        </p:nvSpPr>
        <p:spPr>
          <a:xfrm>
            <a:off x="68176" y="1449304"/>
            <a:ext cx="9773332"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68176" y="1396720"/>
            <a:ext cx="9773332"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a:off x="68176" y="2976649"/>
            <a:ext cx="9773332"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495300" y="1505931"/>
            <a:ext cx="8915400" cy="1470025"/>
          </a:xfrm>
        </p:spPr>
        <p:txBody>
          <a:bodyPr anchor="ctr"/>
          <a:lstStyle>
            <a:lvl1pPr algn="ctr">
              <a:defRPr lang="en-US" dirty="0">
                <a:solidFill>
                  <a:srgbClr val="FFFFFF"/>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8D8DE6D8-C63C-4CF6-BBA6-AB647C06286D}" type="datetimeFigureOut">
              <a:rPr lang="ar-SA" smtClean="0"/>
              <a:t>21/11/34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pPr>
              <a:defRPr/>
            </a:pPr>
            <a:endParaRPr lang="en-US" dirty="0">
              <a:solidFill>
                <a:prstClr val="white"/>
              </a:solidFill>
            </a:endParaRPr>
          </a:p>
        </p:txBody>
      </p:sp>
      <p:sp>
        <p:nvSpPr>
          <p:cNvPr id="8" name="عنصر نائب للمحتوى 7"/>
          <p:cNvSpPr>
            <a:spLocks noGrp="1"/>
          </p:cNvSpPr>
          <p:nvPr>
            <p:ph sz="quarter" idx="1"/>
          </p:nvPr>
        </p:nvSpPr>
        <p:spPr>
          <a:xfrm>
            <a:off x="990600" y="1447800"/>
            <a:ext cx="8420100" cy="45720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1"/>
      </p:bgRef>
    </p:bg>
    <p:spTree>
      <p:nvGrpSpPr>
        <p:cNvPr id="1" name=""/>
        <p:cNvGrpSpPr/>
        <p:nvPr/>
      </p:nvGrpSpPr>
      <p:grpSpPr>
        <a:xfrm>
          <a:off x="0" y="0"/>
          <a:ext cx="0" cy="0"/>
          <a:chOff x="0" y="0"/>
          <a:chExt cx="0" cy="0"/>
        </a:xfrm>
      </p:grpSpPr>
      <p:sp>
        <p:nvSpPr>
          <p:cNvPr id="11" name="مستطيل 10"/>
          <p:cNvSpPr/>
          <p:nvPr/>
        </p:nvSpPr>
        <p:spPr>
          <a:xfrm>
            <a:off x="0" y="0"/>
            <a:ext cx="9906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مستطيل مستدير الزوايا 9"/>
          <p:cNvSpPr/>
          <p:nvPr/>
        </p:nvSpPr>
        <p:spPr>
          <a:xfrm>
            <a:off x="70756" y="69756"/>
            <a:ext cx="9764486"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782506" y="952501"/>
            <a:ext cx="8420100" cy="1362075"/>
          </a:xfrm>
        </p:spPr>
        <p:txBody>
          <a:bodyPr anchor="b" anchorCtr="0"/>
          <a:lstStyle>
            <a:lvl1pPr algn="l">
              <a:buNone/>
              <a:defRPr sz="4000" b="0" cap="none"/>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82506" y="2547938"/>
            <a:ext cx="84201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8D8DE6D8-C63C-4CF6-BBA6-AB647C06286D}" type="datetimeFigureOut">
              <a:rPr lang="ar-SA" smtClean="0"/>
              <a:t>21/11/34</a:t>
            </a:fld>
            <a:endParaRPr lang="ar-SA"/>
          </a:p>
        </p:txBody>
      </p:sp>
      <p:sp>
        <p:nvSpPr>
          <p:cNvPr id="5" name="عنصر نائب للتذييل 4"/>
          <p:cNvSpPr>
            <a:spLocks noGrp="1"/>
          </p:cNvSpPr>
          <p:nvPr>
            <p:ph type="ftr" sz="quarter" idx="11"/>
          </p:nvPr>
        </p:nvSpPr>
        <p:spPr>
          <a:xfrm>
            <a:off x="866775" y="6172200"/>
            <a:ext cx="4333875" cy="457200"/>
          </a:xfrm>
        </p:spPr>
        <p:txBody>
          <a:bodyPr/>
          <a:lstStyle/>
          <a:p>
            <a:endParaRPr lang="ar-SA"/>
          </a:p>
        </p:txBody>
      </p:sp>
      <p:sp>
        <p:nvSpPr>
          <p:cNvPr id="7" name="مستطيل 6"/>
          <p:cNvSpPr/>
          <p:nvPr/>
        </p:nvSpPr>
        <p:spPr>
          <a:xfrm flipV="1">
            <a:off x="75197" y="2376830"/>
            <a:ext cx="9764641"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مستطيل 7"/>
          <p:cNvSpPr/>
          <p:nvPr/>
        </p:nvSpPr>
        <p:spPr>
          <a:xfrm>
            <a:off x="74909" y="2341476"/>
            <a:ext cx="976492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مستطيل 8"/>
          <p:cNvSpPr/>
          <p:nvPr/>
        </p:nvSpPr>
        <p:spPr>
          <a:xfrm>
            <a:off x="73999" y="2468880"/>
            <a:ext cx="9765839"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158496" y="6208776"/>
            <a:ext cx="495300" cy="457200"/>
          </a:xfrm>
        </p:spPr>
        <p:txBody>
          <a:bodyPr/>
          <a:lstStyle/>
          <a:p>
            <a:pPr>
              <a:defRPr/>
            </a:pPr>
            <a:endParaRPr lang="en-US" dirty="0">
              <a:solidFill>
                <a:prstClr val="white"/>
              </a:solidFill>
            </a:endParaRPr>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8D8DE6D8-C63C-4CF6-BBA6-AB647C06286D}" type="datetimeFigureOut">
              <a:rPr lang="ar-SA" smtClean="0"/>
              <a:t>21/11/34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pPr>
              <a:defRPr/>
            </a:pPr>
            <a:endParaRPr lang="en-US" dirty="0">
              <a:solidFill>
                <a:prstClr val="white"/>
              </a:solidFill>
            </a:endParaRPr>
          </a:p>
        </p:txBody>
      </p:sp>
      <p:sp>
        <p:nvSpPr>
          <p:cNvPr id="9" name="عنصر نائب للمحتوى 8"/>
          <p:cNvSpPr>
            <a:spLocks noGrp="1"/>
          </p:cNvSpPr>
          <p:nvPr>
            <p:ph sz="quarter" idx="1"/>
          </p:nvPr>
        </p:nvSpPr>
        <p:spPr>
          <a:xfrm>
            <a:off x="990600" y="1447800"/>
            <a:ext cx="4061460" cy="45720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5345113" y="1447800"/>
            <a:ext cx="4061460" cy="45720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990600" y="273050"/>
            <a:ext cx="8420100" cy="1143000"/>
          </a:xfrm>
        </p:spPr>
        <p:txBody>
          <a:bodyPr anchor="b" anchorCtr="0"/>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990600" y="1447800"/>
            <a:ext cx="404495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5365750" y="1447800"/>
            <a:ext cx="404495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7" name="عنصر نائب للتاريخ 6"/>
          <p:cNvSpPr>
            <a:spLocks noGrp="1"/>
          </p:cNvSpPr>
          <p:nvPr>
            <p:ph type="dt" sz="half" idx="10"/>
          </p:nvPr>
        </p:nvSpPr>
        <p:spPr/>
        <p:txBody>
          <a:bodyPr/>
          <a:lstStyle/>
          <a:p>
            <a:fld id="{8D8DE6D8-C63C-4CF6-BBA6-AB647C06286D}" type="datetimeFigureOut">
              <a:rPr lang="ar-SA" smtClean="0"/>
              <a:t>21/11/34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pPr>
              <a:defRPr/>
            </a:pPr>
            <a:endParaRPr lang="en-US" dirty="0">
              <a:solidFill>
                <a:prstClr val="white"/>
              </a:solidFill>
            </a:endParaRPr>
          </a:p>
        </p:txBody>
      </p:sp>
      <p:sp>
        <p:nvSpPr>
          <p:cNvPr id="11" name="عنصر نائب للمحتوى 10"/>
          <p:cNvSpPr>
            <a:spLocks noGrp="1"/>
          </p:cNvSpPr>
          <p:nvPr>
            <p:ph sz="half" idx="2"/>
          </p:nvPr>
        </p:nvSpPr>
        <p:spPr>
          <a:xfrm>
            <a:off x="990600" y="2247900"/>
            <a:ext cx="4044950" cy="38862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4"/>
          </p:nvPr>
        </p:nvSpPr>
        <p:spPr>
          <a:xfrm>
            <a:off x="5365750" y="2247900"/>
            <a:ext cx="4044950" cy="38862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8D8DE6D8-C63C-4CF6-BBA6-AB647C06286D}" type="datetimeFigureOut">
              <a:rPr lang="ar-SA" smtClean="0"/>
              <a:t>21/11/34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pPr>
              <a:defRPr/>
            </a:pPr>
            <a:endParaRPr lang="en-US" dirty="0">
              <a:solidFill>
                <a:prstClr val="white"/>
              </a:solidFill>
            </a:endParaRPr>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8D8DE6D8-C63C-4CF6-BBA6-AB647C06286D}" type="datetimeFigureOut">
              <a:rPr lang="ar-SA" smtClean="0"/>
              <a:t>21/11/34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pPr>
              <a:defRPr/>
            </a:pPr>
            <a:endParaRPr lang="en-US" dirty="0">
              <a:solidFill>
                <a:prstClr val="white"/>
              </a:solidFill>
            </a:endParaRPr>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8" name="مستطيل 7"/>
          <p:cNvSpPr/>
          <p:nvPr/>
        </p:nvSpPr>
        <p:spPr>
          <a:xfrm>
            <a:off x="0" y="0"/>
            <a:ext cx="9906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مستطيل مستدير الزوايا 8"/>
          <p:cNvSpPr/>
          <p:nvPr/>
        </p:nvSpPr>
        <p:spPr>
          <a:xfrm>
            <a:off x="69342" y="69755"/>
            <a:ext cx="9764486"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990600" y="273050"/>
            <a:ext cx="8420100" cy="1143000"/>
          </a:xfrm>
        </p:spPr>
        <p:txBody>
          <a:bodyPr anchor="b" anchorCtr="0"/>
          <a:lstStyle>
            <a:lvl1pPr algn="l">
              <a:buNone/>
              <a:defRPr sz="4000" b="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990600" y="1600200"/>
            <a:ext cx="206375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D8DE6D8-C63C-4CF6-BBA6-AB647C06286D}" type="datetimeFigureOut">
              <a:rPr lang="ar-SA" smtClean="0"/>
              <a:t>21/11/34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pPr>
              <a:defRPr/>
            </a:pPr>
            <a:endParaRPr lang="en-US" dirty="0">
              <a:solidFill>
                <a:prstClr val="white"/>
              </a:solidFill>
            </a:endParaRPr>
          </a:p>
        </p:txBody>
      </p:sp>
      <p:sp>
        <p:nvSpPr>
          <p:cNvPr id="11" name="عنصر نائب للمحتوى 10"/>
          <p:cNvSpPr>
            <a:spLocks noGrp="1"/>
          </p:cNvSpPr>
          <p:nvPr>
            <p:ph sz="quarter" idx="1"/>
          </p:nvPr>
        </p:nvSpPr>
        <p:spPr>
          <a:xfrm>
            <a:off x="3219450" y="1600200"/>
            <a:ext cx="6191250" cy="44958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990600" y="4900550"/>
            <a:ext cx="7924800" cy="522288"/>
          </a:xfrm>
        </p:spPr>
        <p:txBody>
          <a:bodyPr anchor="ctr">
            <a:noAutofit/>
          </a:bodyPr>
          <a:lstStyle>
            <a:lvl1pPr algn="l">
              <a:buNone/>
              <a:defRPr sz="2800" b="0"/>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990600" y="5445825"/>
            <a:ext cx="79248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D8DE6D8-C63C-4CF6-BBA6-AB647C06286D}" type="datetimeFigureOut">
              <a:rPr lang="ar-SA" smtClean="0"/>
              <a:t>21/11/34</a:t>
            </a:fld>
            <a:endParaRPr lang="ar-SA"/>
          </a:p>
        </p:txBody>
      </p:sp>
      <p:sp>
        <p:nvSpPr>
          <p:cNvPr id="6" name="عنصر نائب للتذييل 5"/>
          <p:cNvSpPr>
            <a:spLocks noGrp="1"/>
          </p:cNvSpPr>
          <p:nvPr>
            <p:ph type="ftr" sz="quarter" idx="11"/>
          </p:nvPr>
        </p:nvSpPr>
        <p:spPr>
          <a:xfrm>
            <a:off x="990600" y="6172200"/>
            <a:ext cx="4210050" cy="457200"/>
          </a:xfrm>
        </p:spPr>
        <p:txBody>
          <a:bodyPr/>
          <a:lstStyle/>
          <a:p>
            <a:endParaRPr lang="ar-SA"/>
          </a:p>
        </p:txBody>
      </p:sp>
      <p:sp>
        <p:nvSpPr>
          <p:cNvPr id="7" name="عنصر نائب لرقم الشريحة 6"/>
          <p:cNvSpPr>
            <a:spLocks noGrp="1"/>
          </p:cNvSpPr>
          <p:nvPr>
            <p:ph type="sldNum" sz="quarter" idx="12"/>
          </p:nvPr>
        </p:nvSpPr>
        <p:spPr>
          <a:xfrm>
            <a:off x="158496" y="6208776"/>
            <a:ext cx="495300" cy="457200"/>
          </a:xfrm>
        </p:spPr>
        <p:txBody>
          <a:bodyPr/>
          <a:lstStyle/>
          <a:p>
            <a:pPr>
              <a:defRPr/>
            </a:pPr>
            <a:endParaRPr lang="en-US" dirty="0">
              <a:solidFill>
                <a:prstClr val="white"/>
              </a:solidFill>
            </a:endParaRPr>
          </a:p>
        </p:txBody>
      </p:sp>
      <p:sp>
        <p:nvSpPr>
          <p:cNvPr id="11" name="مستطيل 10"/>
          <p:cNvSpPr/>
          <p:nvPr/>
        </p:nvSpPr>
        <p:spPr>
          <a:xfrm flipV="1">
            <a:off x="73999" y="4683555"/>
            <a:ext cx="975741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a:xfrm>
            <a:off x="74218" y="4650475"/>
            <a:ext cx="975719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مستطيل 12"/>
          <p:cNvSpPr/>
          <p:nvPr/>
        </p:nvSpPr>
        <p:spPr>
          <a:xfrm>
            <a:off x="74220" y="4773225"/>
            <a:ext cx="9757190"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عنصر نائب للصورة 2"/>
          <p:cNvSpPr>
            <a:spLocks noGrp="1"/>
          </p:cNvSpPr>
          <p:nvPr>
            <p:ph type="pic" idx="1"/>
          </p:nvPr>
        </p:nvSpPr>
        <p:spPr>
          <a:xfrm>
            <a:off x="74001" y="66676"/>
            <a:ext cx="9752029"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ar-SA" smtClean="0"/>
              <a:t>انقر فوق الأيقونة لإضافة صورة</a:t>
            </a:r>
            <a:endParaRPr kumimoji="0" lang="en-US" dirty="0"/>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8D8DE6D8-C63C-4CF6-BBA6-AB647C06286D}" type="datetimeFigureOut">
              <a:rPr lang="ar-SA" smtClean="0"/>
              <a:t>21/11/34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pPr>
              <a:defRPr/>
            </a:pPr>
            <a:endParaRPr lang="en-US" dirty="0">
              <a:solidFill>
                <a:prstClr val="white"/>
              </a:solidFill>
            </a:endParaRPr>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7181850" y="274642"/>
            <a:ext cx="217932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990600" y="274641"/>
            <a:ext cx="602615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8D8DE6D8-C63C-4CF6-BBA6-AB647C06286D}" type="datetimeFigureOut">
              <a:rPr lang="ar-SA" smtClean="0"/>
              <a:t>21/11/34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pPr>
              <a:defRPr/>
            </a:pPr>
            <a:endParaRPr lang="en-US" dirty="0">
              <a:solidFill>
                <a:prstClr val="white"/>
              </a:solidFill>
            </a:endParaRPr>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1"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1"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2636591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1"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1"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715930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5" name="Rectangle 4"/>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5"/>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9424988" y="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1"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79B71FB4-11C2-413E-8136-9C75A2F3D61D}"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3673802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1"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1"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1"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1"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1091789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a:off x="0" y="0"/>
            <a:ext cx="9906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مستطيل مستدير الزوايا 7"/>
          <p:cNvSpPr/>
          <p:nvPr/>
        </p:nvSpPr>
        <p:spPr>
          <a:xfrm>
            <a:off x="69342" y="69755"/>
            <a:ext cx="9764486"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عنصر نائب للعنوان 21"/>
          <p:cNvSpPr>
            <a:spLocks noGrp="1"/>
          </p:cNvSpPr>
          <p:nvPr>
            <p:ph type="title"/>
          </p:nvPr>
        </p:nvSpPr>
        <p:spPr>
          <a:xfrm>
            <a:off x="990600" y="274638"/>
            <a:ext cx="8420100" cy="1143000"/>
          </a:xfrm>
          <a:prstGeom prst="rect">
            <a:avLst/>
          </a:prstGeom>
        </p:spPr>
        <p:txBody>
          <a:bodyPr bIns="91440" anchor="b" anchorCtr="0">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990600" y="1447800"/>
            <a:ext cx="8420100" cy="4572000"/>
          </a:xfrm>
          <a:prstGeom prst="rect">
            <a:avLst/>
          </a:prstGeom>
        </p:spPr>
        <p:txBody>
          <a:bodyPr>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686550" y="6191250"/>
            <a:ext cx="2682875" cy="476250"/>
          </a:xfrm>
          <a:prstGeom prst="rect">
            <a:avLst/>
          </a:prstGeom>
        </p:spPr>
        <p:txBody>
          <a:bodyPr anchor="ctr" anchorCtr="0"/>
          <a:lstStyle>
            <a:lvl1pPr algn="r" eaLnBrk="1" latinLnBrk="0" hangingPunct="1">
              <a:defRPr kumimoji="0" sz="1400">
                <a:solidFill>
                  <a:schemeClr val="tx2"/>
                </a:solidFill>
              </a:defRPr>
            </a:lvl1pPr>
          </a:lstStyle>
          <a:p>
            <a:fld id="{8D8DE6D8-C63C-4CF6-BBA6-AB647C06286D}" type="datetimeFigureOut">
              <a:rPr lang="ar-SA" smtClean="0"/>
              <a:t>21/11/34</a:t>
            </a:fld>
            <a:endParaRPr lang="ar-SA"/>
          </a:p>
        </p:txBody>
      </p:sp>
      <p:sp>
        <p:nvSpPr>
          <p:cNvPr id="3" name="عنصر نائب للتذييل 2"/>
          <p:cNvSpPr>
            <a:spLocks noGrp="1"/>
          </p:cNvSpPr>
          <p:nvPr>
            <p:ph type="ftr" sz="quarter" idx="3"/>
          </p:nvPr>
        </p:nvSpPr>
        <p:spPr>
          <a:xfrm>
            <a:off x="990600" y="6172200"/>
            <a:ext cx="4292600" cy="457200"/>
          </a:xfrm>
          <a:prstGeom prst="rect">
            <a:avLst/>
          </a:prstGeom>
        </p:spPr>
        <p:txBody>
          <a:bodyPr anchor="ctr" anchorCtr="0"/>
          <a:lstStyle>
            <a:lvl1pPr eaLnBrk="1" latinLnBrk="0" hangingPunct="1">
              <a:defRPr kumimoji="0" sz="1400">
                <a:solidFill>
                  <a:schemeClr val="tx2"/>
                </a:solidFill>
              </a:defRPr>
            </a:lvl1pPr>
          </a:lstStyle>
          <a:p>
            <a:endParaRPr lang="ar-SA"/>
          </a:p>
        </p:txBody>
      </p:sp>
      <p:sp>
        <p:nvSpPr>
          <p:cNvPr id="23" name="عنصر نائب لرقم الشريحة 22"/>
          <p:cNvSpPr>
            <a:spLocks noGrp="1"/>
          </p:cNvSpPr>
          <p:nvPr>
            <p:ph type="sldNum" sz="quarter" idx="4"/>
          </p:nvPr>
        </p:nvSpPr>
        <p:spPr>
          <a:xfrm>
            <a:off x="158496" y="6210300"/>
            <a:ext cx="4953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defRPr/>
            </a:pPr>
            <a:endParaRPr lang="en-US" dirty="0">
              <a:solidFill>
                <a:prstClr val="white"/>
              </a:solidFill>
            </a:endParaRPr>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solidFill>
                <a:prstClr val="white"/>
              </a:solidFill>
            </a:endParaRPr>
          </a:p>
        </p:txBody>
      </p:sp>
      <p:grpSp>
        <p:nvGrpSpPr>
          <p:cNvPr id="11" name="Group 7"/>
          <p:cNvGrpSpPr>
            <a:grpSpLocks/>
          </p:cNvGrpSpPr>
          <p:nvPr userDrawn="1"/>
        </p:nvGrpSpPr>
        <p:grpSpPr bwMode="auto">
          <a:xfrm>
            <a:off x="8610600" y="5791200"/>
            <a:ext cx="941389" cy="914400"/>
            <a:chOff x="5210750" y="1066800"/>
            <a:chExt cx="2976900" cy="3130677"/>
          </a:xfrm>
        </p:grpSpPr>
        <p:sp>
          <p:nvSpPr>
            <p:cNvPr id="12"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15" name="Picture 2" descr="http://kfu.files.googlepages.com/newKFUlogo.jpg"/>
            <p:cNvPicPr>
              <a:picLocks noChangeAspect="1" noChangeArrowheads="1"/>
            </p:cNvPicPr>
            <p:nvPr/>
          </p:nvPicPr>
          <p:blipFill>
            <a:blip r:embed="rId18"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King Faisal University</a:t>
            </a:r>
            <a:endParaRPr lang="en-US" sz="1600" dirty="0">
              <a:solidFill>
                <a:prstClr val="white"/>
              </a:solidFill>
              <a:latin typeface="Calibri"/>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جامعة الملك فيصل</a:t>
            </a:r>
            <a:endParaRPr lang="en-US" sz="1600" b="1" dirty="0">
              <a:solidFill>
                <a:prstClr val="white"/>
              </a:solidFill>
              <a:latin typeface="Calibri"/>
            </a:endParaRPr>
          </a:p>
        </p:txBody>
      </p:sp>
      <p:pic>
        <p:nvPicPr>
          <p:cNvPr id="18" name="Picture 17" descr="logo EDE.png"/>
          <p:cNvPicPr>
            <a:picLocks noChangeAspect="1"/>
          </p:cNvPicPr>
          <p:nvPr userDrawn="1"/>
        </p:nvPicPr>
        <p:blipFill>
          <a:blip r:embed="rId19" cstate="print"/>
          <a:stretch>
            <a:fillRect/>
          </a:stretch>
        </p:blipFill>
        <p:spPr>
          <a:xfrm>
            <a:off x="304801" y="5791202"/>
            <a:ext cx="838200" cy="938645"/>
          </a:xfrm>
          <a:prstGeom prst="rect">
            <a:avLst/>
          </a:prstGeom>
        </p:spPr>
      </p:pic>
      <p:sp>
        <p:nvSpPr>
          <p:cNvPr id="19" name="Rectangle 18"/>
          <p:cNvSpPr/>
          <p:nvPr userDrawn="1"/>
        </p:nvSpPr>
        <p:spPr>
          <a:xfrm>
            <a:off x="914400" y="6581003"/>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rPr>
              <a:t>Deanship of E-Learning and Distance Education</a:t>
            </a:r>
            <a:endParaRPr lang="en-US" sz="1200" dirty="0">
              <a:solidFill>
                <a:prstClr val="white"/>
              </a:solidFill>
              <a:latin typeface="Calibri"/>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عمادة التعليم الإكتروني والتعلم عن بعد</a:t>
            </a:r>
            <a:endParaRPr lang="en-US" sz="1600" b="1" dirty="0">
              <a:solidFill>
                <a:prstClr val="white"/>
              </a:solidFill>
              <a:latin typeface="Calibri"/>
            </a:endParaRPr>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791" r:id="rId12"/>
    <p:sldLayoutId id="2147483803" r:id="rId13"/>
    <p:sldLayoutId id="2147483827" r:id="rId14"/>
    <p:sldLayoutId id="2147483774" r:id="rId15"/>
    <p:sldLayoutId id="2147483779" r:id="rId16"/>
  </p:sldLayoutIdLst>
  <p:hf hdr="0" ftr="0" dt="0"/>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274320" indent="-274320" algn="r" rtl="1"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r" rtl="1"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r" rtl="1"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r" rtl="1"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r" rtl="1"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r" rtl="1"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r" rtl="1"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r" rtl="1"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2"/>
          </p:nvPr>
        </p:nvSpPr>
        <p:spPr/>
        <p:txBody>
          <a:bodyPr/>
          <a:lstStyle/>
          <a:p>
            <a:pPr>
              <a:defRPr/>
            </a:pPr>
            <a:endParaRPr lang="en-US" dirty="0">
              <a:solidFill>
                <a:prstClr val="white"/>
              </a:solidFill>
            </a:endParaRPr>
          </a:p>
        </p:txBody>
      </p:sp>
      <p:sp>
        <p:nvSpPr>
          <p:cNvPr id="5" name="عنصر نائب لرقم الشريحة 3"/>
          <p:cNvSpPr txBox="1">
            <a:spLocks/>
          </p:cNvSpPr>
          <p:nvPr/>
        </p:nvSpPr>
        <p:spPr>
          <a:xfrm>
            <a:off x="4927601" y="6356352"/>
            <a:ext cx="482600" cy="365125"/>
          </a:xfrm>
          <a:prstGeom prst="rect">
            <a:avLst/>
          </a:prstGeom>
        </p:spPr>
        <p:txBody>
          <a:bodyPr anchor="ctr" anchorCtr="0"/>
          <a:lstStyle>
            <a:defPPr>
              <a:defRPr lang="en-US"/>
            </a:defPPr>
            <a:lvl1pPr algn="r" rtl="1" eaLnBrk="1" fontAlgn="base" latinLnBrk="0" hangingPunct="1">
              <a:spcBef>
                <a:spcPct val="0"/>
              </a:spcBef>
              <a:spcAft>
                <a:spcPct val="0"/>
              </a:spcAft>
              <a:defRPr kumimoji="0" sz="1400" kern="1200">
                <a:solidFill>
                  <a:schemeClr val="tx2"/>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defRPr/>
            </a:pPr>
            <a:fld id="{7B8EA862-7DD5-4A06-BDE1-DB7EC5FAA60C}" type="slidenum">
              <a:rPr lang="ar-SA" smtClean="0">
                <a:solidFill>
                  <a:prstClr val="white"/>
                </a:solidFill>
              </a:rPr>
              <a:pPr>
                <a:defRPr/>
              </a:pPr>
              <a:t>1</a:t>
            </a:fld>
            <a:endParaRPr lang="en-US" dirty="0">
              <a:solidFill>
                <a:prstClr val="white"/>
              </a:solidFill>
            </a:endParaRPr>
          </a:p>
        </p:txBody>
      </p:sp>
      <p:sp>
        <p:nvSpPr>
          <p:cNvPr id="6" name="عنوان 1"/>
          <p:cNvSpPr txBox="1">
            <a:spLocks/>
          </p:cNvSpPr>
          <p:nvPr/>
        </p:nvSpPr>
        <p:spPr>
          <a:xfrm>
            <a:off x="1496616" y="1700808"/>
            <a:ext cx="6619900" cy="1470025"/>
          </a:xfrm>
          <a:prstGeom prst="rect">
            <a:avLst/>
          </a:prstGeom>
        </p:spPr>
        <p:txBody>
          <a:bodyPr bIns="91440" anchor="b" anchorCtr="0">
            <a:noAutofit/>
          </a:bodyPr>
          <a:lstStyle>
            <a:lvl1pPr algn="l" rtl="1" eaLnBrk="1" latinLnBrk="0" hangingPunct="1">
              <a:spcBef>
                <a:spcPct val="0"/>
              </a:spcBef>
              <a:buNone/>
              <a:defRPr kumimoji="0" sz="4000" kern="1200">
                <a:solidFill>
                  <a:schemeClr val="tx2"/>
                </a:solidFill>
                <a:latin typeface="+mj-lt"/>
                <a:ea typeface="+mj-ea"/>
                <a:cs typeface="+mj-cs"/>
              </a:defRPr>
            </a:lvl1pPr>
          </a:lstStyle>
          <a:p>
            <a:pPr fontAlgn="auto">
              <a:spcAft>
                <a:spcPts val="0"/>
              </a:spcAft>
            </a:pPr>
            <a:r>
              <a:rPr lang="ar-EG" sz="3200" b="1" dirty="0" smtClean="0">
                <a:solidFill>
                  <a:srgbClr val="C00000"/>
                </a:solidFill>
                <a:latin typeface="AYM Wadiy S_U normal."/>
                <a:cs typeface="Akhbar MT" pitchFamily="2" charset="-78"/>
              </a:rPr>
              <a:t>اسم المقرر</a:t>
            </a:r>
            <a:r>
              <a:rPr lang="ar-DZ" sz="3200" b="1" dirty="0" smtClean="0">
                <a:solidFill>
                  <a:srgbClr val="C00000"/>
                </a:solidFill>
                <a:latin typeface="AYM Wadiy S_U normal."/>
                <a:cs typeface="Akhbar MT" pitchFamily="2" charset="-78"/>
              </a:rPr>
              <a:t>: </a:t>
            </a:r>
            <a:r>
              <a:rPr lang="ar-SA" sz="3200" b="1" dirty="0" smtClean="0">
                <a:solidFill>
                  <a:srgbClr val="C00000"/>
                </a:solidFill>
                <a:latin typeface="AYM Wadiy S_U normal."/>
                <a:cs typeface="Akhbar MT" pitchFamily="2" charset="-78"/>
              </a:rPr>
              <a:t>القانون التجاري</a:t>
            </a:r>
            <a:r>
              <a:rPr lang="ar-EG" sz="3200" b="1" dirty="0" smtClean="0">
                <a:solidFill>
                  <a:srgbClr val="C00000"/>
                </a:solidFill>
                <a:latin typeface="Calibri" pitchFamily="34" charset="0"/>
                <a:cs typeface="Akhbar MT" pitchFamily="2" charset="-78"/>
              </a:rPr>
              <a:t/>
            </a:r>
            <a:br>
              <a:rPr lang="ar-EG" sz="3200" b="1" dirty="0" smtClean="0">
                <a:solidFill>
                  <a:srgbClr val="C00000"/>
                </a:solidFill>
                <a:latin typeface="Calibri" pitchFamily="34" charset="0"/>
                <a:cs typeface="Akhbar MT" pitchFamily="2" charset="-78"/>
              </a:rPr>
            </a:br>
            <a:r>
              <a:rPr lang="ar-SA" sz="3200" b="1" dirty="0" smtClean="0">
                <a:solidFill>
                  <a:srgbClr val="C00000"/>
                </a:solidFill>
                <a:latin typeface="Calibri" pitchFamily="34" charset="0"/>
                <a:cs typeface="Akhbar MT" pitchFamily="2" charset="-78"/>
              </a:rPr>
              <a:t>المحاضر : عمر صالح السعيد.</a:t>
            </a:r>
            <a:r>
              <a:rPr lang="en-US" sz="3200" b="1" dirty="0" smtClean="0">
                <a:solidFill>
                  <a:srgbClr val="C00000"/>
                </a:solidFill>
                <a:latin typeface="Calibri" pitchFamily="34" charset="0"/>
                <a:cs typeface="Akhbar MT" pitchFamily="2" charset="-78"/>
              </a:rPr>
              <a:t/>
            </a:r>
            <a:br>
              <a:rPr lang="en-US" sz="3200" b="1" dirty="0" smtClean="0">
                <a:solidFill>
                  <a:srgbClr val="C00000"/>
                </a:solidFill>
                <a:latin typeface="Calibri" pitchFamily="34" charset="0"/>
                <a:cs typeface="Akhbar MT" pitchFamily="2" charset="-78"/>
              </a:rPr>
            </a:br>
            <a:endParaRPr lang="ar-SA" sz="3200" dirty="0">
              <a:solidFill>
                <a:srgbClr val="C00000"/>
              </a:solidFill>
              <a:cs typeface="Akhbar MT" pitchFamily="2" charset="-78"/>
            </a:endParaRPr>
          </a:p>
        </p:txBody>
      </p:sp>
      <p:sp>
        <p:nvSpPr>
          <p:cNvPr id="7" name="Subtitle 2"/>
          <p:cNvSpPr txBox="1">
            <a:spLocks/>
          </p:cNvSpPr>
          <p:nvPr/>
        </p:nvSpPr>
        <p:spPr bwMode="auto">
          <a:xfrm>
            <a:off x="5673080" y="4293096"/>
            <a:ext cx="3960440" cy="1752600"/>
          </a:xfrm>
          <a:prstGeom prst="rect">
            <a:avLst/>
          </a:prstGeom>
          <a:noFill/>
          <a:ln w="9525">
            <a:noFill/>
            <a:miter lim="800000"/>
            <a:headEnd/>
            <a:tailEnd/>
          </a:ln>
        </p:spPr>
        <p:txBody>
          <a:bodyPr vert="horz">
            <a:normAutofit lnSpcReduction="10000"/>
          </a:bodyPr>
          <a:lstStyle>
            <a:lvl1pPr marL="274320" indent="-274320" algn="r" rtl="1"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r" rtl="1"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r" rtl="1"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r" rtl="1"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r" rtl="1"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r" rtl="1"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r" rtl="1"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r" rtl="1"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algn="ctr" rtl="0" fontAlgn="auto">
              <a:spcBef>
                <a:spcPct val="20000"/>
              </a:spcBef>
              <a:spcAft>
                <a:spcPts val="0"/>
              </a:spcAft>
              <a:buFont typeface="Arial" pitchFamily="34" charset="0"/>
              <a:buNone/>
            </a:pPr>
            <a:r>
              <a:rPr lang="ar-SA" sz="2400" b="1" dirty="0" smtClean="0">
                <a:solidFill>
                  <a:srgbClr val="C00000"/>
                </a:solidFill>
                <a:latin typeface="Calibri" pitchFamily="34" charset="0"/>
              </a:rPr>
              <a:t>جامعة الملك فيصل</a:t>
            </a:r>
          </a:p>
          <a:p>
            <a:pPr algn="ctr" rtl="0" fontAlgn="auto">
              <a:spcBef>
                <a:spcPct val="20000"/>
              </a:spcBef>
              <a:spcAft>
                <a:spcPts val="0"/>
              </a:spcAft>
              <a:buFont typeface="Arial" pitchFamily="34" charset="0"/>
              <a:buNone/>
            </a:pPr>
            <a:r>
              <a:rPr lang="ar-DZ" sz="2400" b="1" dirty="0" smtClean="0">
                <a:solidFill>
                  <a:srgbClr val="C00000"/>
                </a:solidFill>
                <a:latin typeface="Calibri" pitchFamily="34" charset="0"/>
              </a:rPr>
              <a:t>كلية إدارة الأعمال</a:t>
            </a:r>
          </a:p>
          <a:p>
            <a:pPr algn="ctr" rtl="0" fontAlgn="auto">
              <a:spcBef>
                <a:spcPct val="20000"/>
              </a:spcBef>
              <a:spcAft>
                <a:spcPts val="0"/>
              </a:spcAft>
              <a:buFont typeface="Arial" pitchFamily="34" charset="0"/>
              <a:buNone/>
            </a:pPr>
            <a:r>
              <a:rPr lang="ar-DZ" sz="2400" b="1" dirty="0" smtClean="0">
                <a:solidFill>
                  <a:srgbClr val="C00000"/>
                </a:solidFill>
                <a:latin typeface="Calibri" pitchFamily="34" charset="0"/>
              </a:rPr>
              <a:t>قسم </a:t>
            </a:r>
            <a:r>
              <a:rPr lang="ar-SA" sz="2400" b="1" dirty="0" smtClean="0">
                <a:solidFill>
                  <a:srgbClr val="C00000"/>
                </a:solidFill>
                <a:latin typeface="Calibri" pitchFamily="34" charset="0"/>
              </a:rPr>
              <a:t>القانون</a:t>
            </a:r>
            <a:endParaRPr lang="en-US" sz="2400" b="1" dirty="0" smtClean="0">
              <a:solidFill>
                <a:srgbClr val="C00000"/>
              </a:solidFill>
              <a:latin typeface="Calibri" pitchFamily="34" charset="0"/>
            </a:endParaRPr>
          </a:p>
          <a:p>
            <a:pPr algn="ctr" rtl="0" fontAlgn="auto">
              <a:spcBef>
                <a:spcPct val="20000"/>
              </a:spcBef>
              <a:spcAft>
                <a:spcPts val="0"/>
              </a:spcAft>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Tree>
    <p:extLst>
      <p:ext uri="{BB962C8B-B14F-4D97-AF65-F5344CB8AC3E}">
        <p14:creationId xmlns:p14="http://schemas.microsoft.com/office/powerpoint/2010/main" val="11371483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2"/>
          </p:nvPr>
        </p:nvSpPr>
        <p:spPr/>
        <p:txBody>
          <a:bodyPr/>
          <a:lstStyle/>
          <a:p>
            <a:pPr>
              <a:defRPr/>
            </a:pPr>
            <a:endParaRPr lang="en-US" dirty="0">
              <a:solidFill>
                <a:prstClr val="white"/>
              </a:solidFill>
            </a:endParaRPr>
          </a:p>
        </p:txBody>
      </p:sp>
      <p:sp>
        <p:nvSpPr>
          <p:cNvPr id="5" name="Title 4"/>
          <p:cNvSpPr txBox="1">
            <a:spLocks/>
          </p:cNvSpPr>
          <p:nvPr/>
        </p:nvSpPr>
        <p:spPr>
          <a:xfrm>
            <a:off x="704528" y="2420888"/>
            <a:ext cx="5655568" cy="1470025"/>
          </a:xfrm>
          <a:prstGeom prst="rect">
            <a:avLst/>
          </a:prstGeom>
          <a:noFill/>
        </p:spPr>
        <p:txBody>
          <a:bodyPr bIns="91440" anchor="b" anchorCtr="0">
            <a:normAutofit/>
          </a:bodyPr>
          <a:lstStyle>
            <a:lvl1pPr algn="l" rtl="1" eaLnBrk="1" latinLnBrk="0" hangingPunct="1">
              <a:spcBef>
                <a:spcPct val="0"/>
              </a:spcBef>
              <a:buNone/>
              <a:defRPr kumimoji="0" sz="4000" kern="1200">
                <a:solidFill>
                  <a:schemeClr val="tx2"/>
                </a:solidFill>
                <a:latin typeface="+mj-lt"/>
                <a:ea typeface="+mj-ea"/>
                <a:cs typeface="+mj-cs"/>
              </a:defRPr>
            </a:lvl1pPr>
          </a:lstStyle>
          <a:p>
            <a:pPr fontAlgn="auto">
              <a:spcAft>
                <a:spcPts val="0"/>
              </a:spcAft>
            </a:pPr>
            <a:r>
              <a:rPr lang="en-US" sz="3600" b="1" spc="-150" dirty="0" smtClean="0">
                <a:ln>
                  <a:solidFill>
                    <a:srgbClr val="C00000"/>
                  </a:solidFill>
                </a:ln>
                <a:solidFill>
                  <a:srgbClr val="C00000"/>
                </a:solidFill>
                <a:latin typeface="ae_AlMateen" pitchFamily="2" charset="-78"/>
                <a:cs typeface="Akhbar MT" pitchFamily="2" charset="-78"/>
              </a:rPr>
              <a:t> </a:t>
            </a:r>
            <a:r>
              <a:rPr lang="ar-SA" sz="3600" b="1" spc="-150" dirty="0" smtClean="0">
                <a:ln>
                  <a:solidFill>
                    <a:srgbClr val="C00000"/>
                  </a:solidFill>
                </a:ln>
                <a:solidFill>
                  <a:srgbClr val="C00000"/>
                </a:solidFill>
                <a:latin typeface="ae_AlMateen" pitchFamily="2" charset="-78"/>
                <a:cs typeface="Akhbar MT" pitchFamily="2" charset="-78"/>
              </a:rPr>
              <a:t>المحاضرة الثانية: نطاق القانون التجاري </a:t>
            </a:r>
            <a:br>
              <a:rPr lang="ar-SA" sz="3600" b="1" spc="-150" dirty="0" smtClean="0">
                <a:ln>
                  <a:solidFill>
                    <a:srgbClr val="C00000"/>
                  </a:solidFill>
                </a:ln>
                <a:solidFill>
                  <a:srgbClr val="C00000"/>
                </a:solidFill>
                <a:latin typeface="ae_AlMateen" pitchFamily="2" charset="-78"/>
                <a:cs typeface="Akhbar MT" pitchFamily="2" charset="-78"/>
              </a:rPr>
            </a:br>
            <a:r>
              <a:rPr lang="ar-SA" sz="3600" b="1" spc="-150" dirty="0" smtClean="0">
                <a:ln>
                  <a:solidFill>
                    <a:srgbClr val="C00000"/>
                  </a:solidFill>
                </a:ln>
                <a:solidFill>
                  <a:srgbClr val="C00000"/>
                </a:solidFill>
                <a:latin typeface="ae_AlMateen" pitchFamily="2" charset="-78"/>
                <a:cs typeface="Akhbar MT" pitchFamily="2" charset="-78"/>
              </a:rPr>
              <a:t>وتمييز العمل التجاري عن العمل المدني</a:t>
            </a:r>
            <a:endParaRPr lang="en-US" sz="3600" b="1" spc="-150" dirty="0" smtClean="0">
              <a:ln>
                <a:solidFill>
                  <a:srgbClr val="C00000"/>
                </a:solidFill>
              </a:ln>
              <a:solidFill>
                <a:srgbClr val="C00000"/>
              </a:solidFill>
              <a:latin typeface="ae_AlMateen" pitchFamily="2" charset="-78"/>
              <a:cs typeface="Akhbar MT" pitchFamily="2" charset="-78"/>
            </a:endParaRPr>
          </a:p>
        </p:txBody>
      </p:sp>
    </p:spTree>
    <p:extLst>
      <p:ext uri="{BB962C8B-B14F-4D97-AF65-F5344CB8AC3E}">
        <p14:creationId xmlns:p14="http://schemas.microsoft.com/office/powerpoint/2010/main" val="18052527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pPr>
              <a:defRPr/>
            </a:pPr>
            <a:endParaRPr lang="en-US" dirty="0">
              <a:solidFill>
                <a:prstClr val="white"/>
              </a:solidFill>
            </a:endParaRPr>
          </a:p>
        </p:txBody>
      </p:sp>
      <p:sp>
        <p:nvSpPr>
          <p:cNvPr id="5" name="Rectangle 2"/>
          <p:cNvSpPr txBox="1">
            <a:spLocks noRot="1" noChangeArrowheads="1"/>
          </p:cNvSpPr>
          <p:nvPr/>
        </p:nvSpPr>
        <p:spPr>
          <a:xfrm>
            <a:off x="2881298" y="0"/>
            <a:ext cx="3993353" cy="714380"/>
          </a:xfrm>
          <a:prstGeom prst="rect">
            <a:avLst/>
          </a:prstGeom>
          <a:ln/>
        </p:spPr>
        <p:style>
          <a:lnRef idx="2">
            <a:schemeClr val="accent1"/>
          </a:lnRef>
          <a:fillRef idx="1">
            <a:schemeClr val="lt1"/>
          </a:fillRef>
          <a:effectRef idx="0">
            <a:schemeClr val="accent1"/>
          </a:effectRef>
          <a:fontRef idx="minor">
            <a:schemeClr val="dk1"/>
          </a:fontRef>
        </p:style>
        <p:txBody>
          <a:bodyPr lIns="0" tIns="0" rIns="18288" bIns="0" anchor="b">
            <a:scene3d>
              <a:camera prst="orthographicFront"/>
              <a:lightRig rig="freezing" dir="t">
                <a:rot lat="0" lon="0" rev="5640000"/>
              </a:lightRig>
            </a:scene3d>
            <a:sp3d prstMaterial="flat">
              <a:bevelT w="38100" h="38100"/>
              <a:contourClr>
                <a:schemeClr val="tx2"/>
              </a:contourClr>
            </a:sp3d>
          </a:bodyPr>
          <a:lstStyle/>
          <a:p>
            <a:pPr algn="ctr" fontAlgn="auto">
              <a:spcBef>
                <a:spcPts val="0"/>
              </a:spcBef>
              <a:spcAft>
                <a:spcPts val="0"/>
              </a:spcAft>
              <a:defRPr/>
            </a:pPr>
            <a:r>
              <a:rPr lang="ar-SA" sz="3600" b="1" dirty="0">
                <a:solidFill>
                  <a:schemeClr val="tx1"/>
                </a:solidFill>
                <a:cs typeface="AL-Mohanad Bold" pitchFamily="2" charset="-78"/>
              </a:rPr>
              <a:t>نطاق القانون التجاري</a:t>
            </a:r>
            <a:endParaRPr lang="en-US" sz="3600" b="1" dirty="0">
              <a:solidFill>
                <a:schemeClr val="tx1"/>
              </a:solidFill>
              <a:cs typeface="AL-Mohanad Bold" pitchFamily="2" charset="-78"/>
            </a:endParaRPr>
          </a:p>
        </p:txBody>
      </p:sp>
      <p:sp>
        <p:nvSpPr>
          <p:cNvPr id="6" name="Rectangle 3"/>
          <p:cNvSpPr txBox="1">
            <a:spLocks noRot="1" noChangeArrowheads="1"/>
          </p:cNvSpPr>
          <p:nvPr/>
        </p:nvSpPr>
        <p:spPr>
          <a:xfrm>
            <a:off x="738157" y="928670"/>
            <a:ext cx="7715304" cy="1678793"/>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r>
              <a:rPr lang="ar-SA" sz="2800" dirty="0">
                <a:solidFill>
                  <a:srgbClr val="7030A0"/>
                </a:solidFill>
                <a:cs typeface="Akhbar MT" pitchFamily="2" charset="-78"/>
              </a:rPr>
              <a:t>لما كان القانون التجاري يتمتع بذاتية واستقلال عن القانون المدني، فإنه من الضروري تحديد أساس تطبيقه أي تحديد ماهية الأعمال والأنشطة والأشخاص الذين يخضعون لأحكامه، وقد انقسم الفقه في تحديد الأساس الذي يعتمد عليه تطبيق القانون التجاري إلى نظريتين:</a:t>
            </a:r>
            <a:endParaRPr lang="en-US" sz="2800" dirty="0">
              <a:solidFill>
                <a:srgbClr val="7030A0"/>
              </a:solidFill>
              <a:cs typeface="Akhbar MT" pitchFamily="2" charset="-78"/>
            </a:endParaRPr>
          </a:p>
        </p:txBody>
      </p:sp>
      <p:sp>
        <p:nvSpPr>
          <p:cNvPr id="7" name="Left Brace 7"/>
          <p:cNvSpPr/>
          <p:nvPr/>
        </p:nvSpPr>
        <p:spPr>
          <a:xfrm rot="5400000">
            <a:off x="4381494" y="663931"/>
            <a:ext cx="357190" cy="4214841"/>
          </a:xfrm>
          <a:prstGeom prst="leftBrace">
            <a:avLst>
              <a:gd name="adj1" fmla="val 8333"/>
              <a:gd name="adj2" fmla="val 50360"/>
            </a:avLst>
          </a:prstGeom>
        </p:spPr>
        <p:style>
          <a:lnRef idx="2">
            <a:schemeClr val="dk1"/>
          </a:lnRef>
          <a:fillRef idx="0">
            <a:schemeClr val="dk1"/>
          </a:fillRef>
          <a:effectRef idx="1">
            <a:schemeClr val="dk1"/>
          </a:effectRef>
          <a:fontRef idx="minor">
            <a:schemeClr val="tx1"/>
          </a:fontRef>
        </p:style>
        <p:txBody>
          <a:bodyPr rtlCol="1" anchor="ctr"/>
          <a:lstStyle/>
          <a:p>
            <a:pPr algn="ctr"/>
            <a:endParaRPr lang="ar-SA"/>
          </a:p>
        </p:txBody>
      </p:sp>
      <p:cxnSp>
        <p:nvCxnSpPr>
          <p:cNvPr id="8" name="Straight Arrow Connector 9"/>
          <p:cNvCxnSpPr/>
          <p:nvPr/>
        </p:nvCxnSpPr>
        <p:spPr>
          <a:xfrm flipH="1">
            <a:off x="7628032" y="3430970"/>
            <a:ext cx="3892" cy="34213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 name="Rectangle 3"/>
          <p:cNvSpPr txBox="1">
            <a:spLocks noRot="1" noChangeArrowheads="1"/>
          </p:cNvSpPr>
          <p:nvPr/>
        </p:nvSpPr>
        <p:spPr>
          <a:xfrm>
            <a:off x="449945" y="3030534"/>
            <a:ext cx="3405246" cy="571504"/>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algn="ctr" fontAlgn="auto">
              <a:spcBef>
                <a:spcPts val="0"/>
              </a:spcBef>
              <a:spcAft>
                <a:spcPts val="0"/>
              </a:spcAft>
              <a:defRPr/>
            </a:pPr>
            <a:r>
              <a:rPr lang="ar-SA" sz="2400" dirty="0">
                <a:ln>
                  <a:solidFill>
                    <a:srgbClr val="3B84AF"/>
                  </a:solidFill>
                </a:ln>
                <a:solidFill>
                  <a:srgbClr val="3B84AF"/>
                </a:solidFill>
                <a:cs typeface="AL-Mohanad" pitchFamily="2" charset="-78"/>
              </a:rPr>
              <a:t>ثانيا :النظرية المادية أو الموضوعية</a:t>
            </a:r>
            <a:endParaRPr lang="en-US" sz="2400" dirty="0">
              <a:ln>
                <a:solidFill>
                  <a:srgbClr val="3B84AF"/>
                </a:solidFill>
              </a:ln>
              <a:solidFill>
                <a:srgbClr val="3B84AF"/>
              </a:solidFill>
              <a:cs typeface="AL-Mohanad" pitchFamily="2" charset="-78"/>
            </a:endParaRPr>
          </a:p>
        </p:txBody>
      </p:sp>
      <p:sp>
        <p:nvSpPr>
          <p:cNvPr id="10" name="Rectangle 3"/>
          <p:cNvSpPr txBox="1">
            <a:spLocks noRot="1" noChangeArrowheads="1"/>
          </p:cNvSpPr>
          <p:nvPr/>
        </p:nvSpPr>
        <p:spPr>
          <a:xfrm>
            <a:off x="166653" y="3933056"/>
            <a:ext cx="4714908" cy="2232248"/>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lvl="0"/>
            <a:r>
              <a:rPr lang="ar-SA" sz="2400" dirty="0">
                <a:ln>
                  <a:solidFill>
                    <a:schemeClr val="tx1"/>
                  </a:solidFill>
                </a:ln>
                <a:solidFill>
                  <a:schemeClr val="tx1"/>
                </a:solidFill>
                <a:cs typeface="Akhbar MT" pitchFamily="2" charset="-78"/>
              </a:rPr>
              <a:t>تعتمد هذه النظرية علي العمل التجاري كأساس لتطبيق القانون التجاري ،فالقانون التجاري هو قانون الأعمال التجارية او هو تلك المجموعة من الأعمال التي ينص القانون على اعتبارها تجارية بصرف النظر عن صفة أو حرفة القائم بها</a:t>
            </a:r>
            <a:r>
              <a:rPr lang="ar-SA" sz="2400" dirty="0" smtClean="0">
                <a:ln>
                  <a:solidFill>
                    <a:schemeClr val="tx1"/>
                  </a:solidFill>
                </a:ln>
                <a:solidFill>
                  <a:schemeClr val="tx1"/>
                </a:solidFill>
                <a:cs typeface="Akhbar MT" pitchFamily="2" charset="-78"/>
              </a:rPr>
              <a:t>. إذن هذه تتخذ هذه النظرية من طبيعة العمل أساساً لتحديد نطاق القانون التجاري.</a:t>
            </a:r>
            <a:endParaRPr lang="en-US" sz="2400" dirty="0" smtClean="0">
              <a:ln>
                <a:solidFill>
                  <a:schemeClr val="tx1"/>
                </a:solidFill>
              </a:ln>
              <a:solidFill>
                <a:schemeClr val="tx1"/>
              </a:solidFill>
              <a:cs typeface="Akhbar MT" pitchFamily="2" charset="-78"/>
            </a:endParaRPr>
          </a:p>
          <a:p>
            <a:pPr algn="just" fontAlgn="auto">
              <a:spcBef>
                <a:spcPts val="0"/>
              </a:spcBef>
              <a:spcAft>
                <a:spcPts val="0"/>
              </a:spcAft>
              <a:defRPr/>
            </a:pPr>
            <a:endParaRPr lang="ar-SA" sz="2400" b="1" dirty="0" smtClean="0">
              <a:ln>
                <a:solidFill>
                  <a:schemeClr val="bg1"/>
                </a:solidFill>
              </a:ln>
              <a:solidFill>
                <a:srgbClr val="2D07CF"/>
              </a:solidFill>
              <a:cs typeface="AL-Mohanad" pitchFamily="2" charset="-78"/>
            </a:endParaRPr>
          </a:p>
          <a:p>
            <a:pPr algn="just" fontAlgn="auto">
              <a:spcBef>
                <a:spcPts val="0"/>
              </a:spcBef>
              <a:spcAft>
                <a:spcPts val="0"/>
              </a:spcAft>
              <a:defRPr/>
            </a:pPr>
            <a:endParaRPr lang="en-US" sz="2400" b="1" dirty="0">
              <a:ln>
                <a:solidFill>
                  <a:schemeClr val="bg1"/>
                </a:solidFill>
              </a:ln>
              <a:solidFill>
                <a:srgbClr val="2D07CF"/>
              </a:solidFill>
              <a:cs typeface="AL-Mohanad" pitchFamily="2" charset="-78"/>
            </a:endParaRPr>
          </a:p>
        </p:txBody>
      </p:sp>
      <p:cxnSp>
        <p:nvCxnSpPr>
          <p:cNvPr id="11" name="Straight Arrow Connector 16"/>
          <p:cNvCxnSpPr>
            <a:stCxn id="9" idx="2"/>
          </p:cNvCxnSpPr>
          <p:nvPr/>
        </p:nvCxnSpPr>
        <p:spPr>
          <a:xfrm>
            <a:off x="2152568" y="3602038"/>
            <a:ext cx="0" cy="35959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3" name="Rectangle 3"/>
          <p:cNvSpPr txBox="1">
            <a:spLocks noRot="1" noChangeArrowheads="1"/>
          </p:cNvSpPr>
          <p:nvPr/>
        </p:nvSpPr>
        <p:spPr>
          <a:xfrm>
            <a:off x="5350064" y="3786190"/>
            <a:ext cx="4555936" cy="2379114"/>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algn="just" fontAlgn="auto">
              <a:spcBef>
                <a:spcPts val="0"/>
              </a:spcBef>
              <a:spcAft>
                <a:spcPts val="0"/>
              </a:spcAft>
              <a:defRPr/>
            </a:pPr>
            <a:r>
              <a:rPr lang="ar-SA" sz="2400" b="1" dirty="0">
                <a:cs typeface="Akhbar MT" pitchFamily="2" charset="-78"/>
              </a:rPr>
              <a:t>تتخذ هذه النظرية من التاجر أساسا لتطبيق القانون التجاري، فالقانون التجاري هو قانون التجار وليس قانون الأعمال التجارية فهي تهتم بصفة القائم بالعمل لتحديد نطاق القانون التجاري حيث تعني بتعريف التاجر وتحديد المهمة التجارية. يستند أنصار هذه النظرية إلى نشأة القانون التجاري.</a:t>
            </a:r>
            <a:endParaRPr lang="en-US" sz="2400" b="1" dirty="0">
              <a:cs typeface="Akhbar MT" pitchFamily="2" charset="-78"/>
            </a:endParaRPr>
          </a:p>
          <a:p>
            <a:pPr algn="just" fontAlgn="auto">
              <a:spcBef>
                <a:spcPts val="0"/>
              </a:spcBef>
              <a:spcAft>
                <a:spcPts val="0"/>
              </a:spcAft>
              <a:defRPr/>
            </a:pPr>
            <a:endParaRPr lang="en-US" sz="2400" b="1" dirty="0">
              <a:ln>
                <a:solidFill>
                  <a:schemeClr val="tx1"/>
                </a:solidFill>
              </a:ln>
              <a:solidFill>
                <a:schemeClr val="tx1"/>
              </a:solidFill>
              <a:cs typeface="AL-Mohanad" pitchFamily="2" charset="-78"/>
            </a:endParaRPr>
          </a:p>
        </p:txBody>
      </p:sp>
      <p:sp>
        <p:nvSpPr>
          <p:cNvPr id="14" name="Rectangle 3"/>
          <p:cNvSpPr txBox="1">
            <a:spLocks noRot="1" noChangeArrowheads="1"/>
          </p:cNvSpPr>
          <p:nvPr/>
        </p:nvSpPr>
        <p:spPr>
          <a:xfrm>
            <a:off x="6226207" y="2868987"/>
            <a:ext cx="2928958" cy="571504"/>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fontAlgn="auto">
              <a:spcBef>
                <a:spcPts val="0"/>
              </a:spcBef>
              <a:spcAft>
                <a:spcPts val="0"/>
              </a:spcAft>
              <a:defRPr/>
            </a:pPr>
            <a:r>
              <a:rPr lang="ar-SA" sz="2000" b="1" dirty="0">
                <a:ln>
                  <a:solidFill>
                    <a:srgbClr val="3B84AF"/>
                  </a:solidFill>
                </a:ln>
                <a:solidFill>
                  <a:srgbClr val="3B84AF"/>
                </a:solidFill>
                <a:cs typeface="AL-Mohanad" pitchFamily="2" charset="-78"/>
              </a:rPr>
              <a:t>أولا : النظرية الذاتية أو الشخصية</a:t>
            </a:r>
            <a:endParaRPr lang="en-US" sz="2000" b="1" dirty="0">
              <a:ln>
                <a:solidFill>
                  <a:srgbClr val="3B84AF"/>
                </a:solidFill>
              </a:ln>
              <a:solidFill>
                <a:srgbClr val="3B84AF"/>
              </a:solidFill>
              <a:cs typeface="AL-Mohanad" pitchFamily="2" charset="-78"/>
            </a:endParaRPr>
          </a:p>
        </p:txBody>
      </p:sp>
    </p:spTree>
    <p:extLst>
      <p:ext uri="{BB962C8B-B14F-4D97-AF65-F5344CB8AC3E}">
        <p14:creationId xmlns:p14="http://schemas.microsoft.com/office/powerpoint/2010/main" val="3473987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2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ppt_x</p:attrName>
                                        </p:attrNameLst>
                                      </p:cBhvr>
                                      <p:tavLst>
                                        <p:tav tm="0">
                                          <p:val>
                                            <p:strVal val="#ppt_x-.2"/>
                                          </p:val>
                                        </p:tav>
                                        <p:tav tm="100000">
                                          <p:val>
                                            <p:strVal val="#ppt_x"/>
                                          </p:val>
                                        </p:tav>
                                      </p:tavLst>
                                    </p:anim>
                                    <p:anim calcmode="lin" valueType="num">
                                      <p:cBhvr>
                                        <p:cTn id="20"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1" dur="1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circle(in)">
                                      <p:cBhvr>
                                        <p:cTn id="26" dur="20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circle(in)">
                                      <p:cBhvr>
                                        <p:cTn id="31" dur="20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1000" fill="hold"/>
                                        <p:tgtEl>
                                          <p:spTgt spid="14"/>
                                        </p:tgtEl>
                                        <p:attrNameLst>
                                          <p:attrName>ppt_x</p:attrName>
                                        </p:attrNameLst>
                                      </p:cBhvr>
                                      <p:tavLst>
                                        <p:tav tm="0">
                                          <p:val>
                                            <p:strVal val="#ppt_x-.2"/>
                                          </p:val>
                                        </p:tav>
                                        <p:tav tm="100000">
                                          <p:val>
                                            <p:strVal val="#ppt_x"/>
                                          </p:val>
                                        </p:tav>
                                      </p:tavLst>
                                    </p:anim>
                                    <p:anim calcmode="lin" valueType="num">
                                      <p:cBhvr>
                                        <p:cTn id="37"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38"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pPr>
              <a:defRPr/>
            </a:pPr>
            <a:endParaRPr lang="en-US" dirty="0">
              <a:solidFill>
                <a:prstClr val="white"/>
              </a:solidFill>
            </a:endParaRPr>
          </a:p>
        </p:txBody>
      </p:sp>
      <p:sp>
        <p:nvSpPr>
          <p:cNvPr id="5" name="مستطيل 4"/>
          <p:cNvSpPr/>
          <p:nvPr/>
        </p:nvSpPr>
        <p:spPr>
          <a:xfrm>
            <a:off x="704528" y="980728"/>
            <a:ext cx="8697416" cy="483209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
              <a:buFont typeface="Arial" pitchFamily="34" charset="0"/>
              <a:buChar char="•"/>
            </a:pPr>
            <a:r>
              <a:rPr lang="ar-SA" sz="2800" b="1" dirty="0">
                <a:ln>
                  <a:solidFill>
                    <a:schemeClr val="tx1"/>
                  </a:solidFill>
                </a:ln>
                <a:solidFill>
                  <a:schemeClr val="tx1"/>
                </a:solidFill>
                <a:cs typeface="Akhbar MT" pitchFamily="2" charset="-78"/>
              </a:rPr>
              <a:t>تعريف القانون التجاري وفق النظرية الذاتية: هو القانون الذي يحكم التجار عند ممارستهم مهنتهم أو حرفتهم التجارية.</a:t>
            </a:r>
          </a:p>
          <a:p>
            <a:pPr lvl="0" algn="just">
              <a:buFont typeface="Arial" pitchFamily="34" charset="0"/>
              <a:buChar char="•"/>
            </a:pPr>
            <a:r>
              <a:rPr lang="ar-SA" sz="2800" b="1" dirty="0">
                <a:ln>
                  <a:solidFill>
                    <a:schemeClr val="tx1"/>
                  </a:solidFill>
                </a:ln>
                <a:solidFill>
                  <a:schemeClr val="tx1"/>
                </a:solidFill>
                <a:cs typeface="Akhbar MT" pitchFamily="2" charset="-78"/>
              </a:rPr>
              <a:t>غير التجار لا شأن للقانون التجاري بهم  حتى لو قاموا ببعض الأعمال والحرف طالما أن هذه الأعمال لم تصل إلى درجة الاحتراف فهذا الشخص يخضع للقانون المدني .</a:t>
            </a:r>
          </a:p>
          <a:p>
            <a:pPr fontAlgn="auto">
              <a:spcBef>
                <a:spcPts val="0"/>
              </a:spcBef>
              <a:spcAft>
                <a:spcPts val="0"/>
              </a:spcAft>
              <a:defRPr/>
            </a:pPr>
            <a:r>
              <a:rPr lang="ar-SA" sz="2800" b="1" dirty="0">
                <a:ln>
                  <a:solidFill>
                    <a:schemeClr val="tx1"/>
                  </a:solidFill>
                </a:ln>
                <a:solidFill>
                  <a:schemeClr val="tx1"/>
                </a:solidFill>
                <a:cs typeface="Akhbar MT" pitchFamily="2" charset="-78"/>
              </a:rPr>
              <a:t>نقد النظرية الذاتية </a:t>
            </a:r>
            <a:endParaRPr lang="en-US" sz="2800" b="1" dirty="0">
              <a:ln>
                <a:solidFill>
                  <a:schemeClr val="tx1"/>
                </a:solidFill>
              </a:ln>
              <a:solidFill>
                <a:schemeClr val="tx1"/>
              </a:solidFill>
              <a:cs typeface="Akhbar MT" pitchFamily="2" charset="-78"/>
            </a:endParaRPr>
          </a:p>
          <a:p>
            <a:pPr fontAlgn="auto">
              <a:spcBef>
                <a:spcPts val="0"/>
              </a:spcBef>
              <a:spcAft>
                <a:spcPts val="0"/>
              </a:spcAft>
              <a:defRPr/>
            </a:pPr>
            <a:r>
              <a:rPr lang="ar-SA" sz="2800" b="1" dirty="0">
                <a:ln>
                  <a:solidFill>
                    <a:schemeClr val="tx1"/>
                  </a:solidFill>
                </a:ln>
                <a:solidFill>
                  <a:schemeClr val="tx1"/>
                </a:solidFill>
                <a:cs typeface="Akhbar MT" pitchFamily="2" charset="-78"/>
              </a:rPr>
              <a:t>/1عدم إمكانية حصر المهن التجارية</a:t>
            </a:r>
          </a:p>
          <a:p>
            <a:pPr fontAlgn="auto">
              <a:spcBef>
                <a:spcPts val="0"/>
              </a:spcBef>
              <a:spcAft>
                <a:spcPts val="0"/>
              </a:spcAft>
              <a:defRPr/>
            </a:pPr>
            <a:r>
              <a:rPr lang="ar-SA" sz="2800" b="1" dirty="0">
                <a:ln>
                  <a:solidFill>
                    <a:schemeClr val="tx1"/>
                  </a:solidFill>
                </a:ln>
                <a:solidFill>
                  <a:schemeClr val="tx1"/>
                </a:solidFill>
                <a:cs typeface="Akhbar MT" pitchFamily="2" charset="-78"/>
              </a:rPr>
              <a:t>2/حرمان الأشخاص الذي يمارسون نشاطا تجاريا لا يصل إلي درجة الاحتراف من الخضوع لأحكام القانون التجاري</a:t>
            </a:r>
          </a:p>
          <a:p>
            <a:pPr fontAlgn="auto">
              <a:spcBef>
                <a:spcPts val="0"/>
              </a:spcBef>
              <a:spcAft>
                <a:spcPts val="0"/>
              </a:spcAft>
              <a:defRPr/>
            </a:pPr>
            <a:r>
              <a:rPr lang="ar-SA" sz="2800" b="1" dirty="0">
                <a:ln>
                  <a:solidFill>
                    <a:schemeClr val="tx1"/>
                  </a:solidFill>
                </a:ln>
                <a:solidFill>
                  <a:schemeClr val="tx1"/>
                </a:solidFill>
                <a:cs typeface="Akhbar MT" pitchFamily="2" charset="-78"/>
              </a:rPr>
              <a:t>3/الأخذ بهذه النظرية  يؤدي خضوع كافة أعمال التاجر للقانون التجاري وهذا غير منطقي</a:t>
            </a:r>
          </a:p>
          <a:p>
            <a:pPr fontAlgn="auto">
              <a:spcBef>
                <a:spcPts val="0"/>
              </a:spcBef>
              <a:spcAft>
                <a:spcPts val="0"/>
              </a:spcAft>
              <a:buFont typeface="Arial" pitchFamily="34" charset="0"/>
              <a:buChar char="•"/>
              <a:defRPr/>
            </a:pPr>
            <a:r>
              <a:rPr lang="ar-SA" sz="2800" b="1" dirty="0">
                <a:ln>
                  <a:solidFill>
                    <a:schemeClr val="tx1"/>
                  </a:solidFill>
                </a:ln>
                <a:solidFill>
                  <a:schemeClr val="tx1"/>
                </a:solidFill>
                <a:cs typeface="Akhbar MT" pitchFamily="2" charset="-78"/>
              </a:rPr>
              <a:t>هذه النظرية كانت أساس القانون التجاري في بداية حياته ويأخذ بهذه النظرية في الوقت الحاضر القانون الألماني والسويسري والايطالي </a:t>
            </a:r>
            <a:r>
              <a:rPr lang="ar-SA" sz="2000" b="1" dirty="0">
                <a:ln>
                  <a:solidFill>
                    <a:schemeClr val="tx1"/>
                  </a:solidFill>
                </a:ln>
                <a:solidFill>
                  <a:schemeClr val="tx1"/>
                </a:solidFill>
                <a:cs typeface="AL-Mohanad" pitchFamily="2" charset="-78"/>
              </a:rPr>
              <a:t>.</a:t>
            </a:r>
            <a:endParaRPr lang="en-US" sz="2000" b="1" dirty="0">
              <a:ln>
                <a:solidFill>
                  <a:schemeClr val="tx1"/>
                </a:solidFill>
              </a:ln>
              <a:solidFill>
                <a:schemeClr val="tx1"/>
              </a:solidFill>
              <a:cs typeface="AL-Mohanad" pitchFamily="2" charset="-78"/>
            </a:endParaRPr>
          </a:p>
        </p:txBody>
      </p:sp>
    </p:spTree>
    <p:extLst>
      <p:ext uri="{BB962C8B-B14F-4D97-AF65-F5344CB8AC3E}">
        <p14:creationId xmlns:p14="http://schemas.microsoft.com/office/powerpoint/2010/main" val="29375121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pPr>
              <a:defRPr/>
            </a:pPr>
            <a:endParaRPr lang="en-US" dirty="0">
              <a:solidFill>
                <a:prstClr val="white"/>
              </a:solidFill>
            </a:endParaRPr>
          </a:p>
        </p:txBody>
      </p:sp>
      <p:sp>
        <p:nvSpPr>
          <p:cNvPr id="5" name="Rectangle 3"/>
          <p:cNvSpPr txBox="1">
            <a:spLocks noRot="1" noChangeArrowheads="1"/>
          </p:cNvSpPr>
          <p:nvPr/>
        </p:nvSpPr>
        <p:spPr>
          <a:xfrm>
            <a:off x="166654" y="357166"/>
            <a:ext cx="9501254" cy="2571768"/>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pPr lvl="0" algn="just">
              <a:buFontTx/>
              <a:buChar char="•"/>
            </a:pPr>
            <a:r>
              <a:rPr lang="ar-SA" sz="2400" b="1" dirty="0" smtClean="0">
                <a:solidFill>
                  <a:srgbClr val="3B84AF"/>
                </a:solidFill>
                <a:latin typeface="Calibri" pitchFamily="34" charset="0"/>
                <a:ea typeface="Calibri" pitchFamily="34" charset="0"/>
                <a:cs typeface="Akhbar MT" pitchFamily="2" charset="-78"/>
              </a:rPr>
              <a:t>تعريف القانون التجاري طبقاً للنظرية المادية: </a:t>
            </a:r>
            <a:r>
              <a:rPr lang="en-US" sz="2400" b="1" dirty="0" smtClean="0">
                <a:solidFill>
                  <a:srgbClr val="3B84AF"/>
                </a:solidFill>
                <a:latin typeface="Calibri" pitchFamily="34" charset="0"/>
                <a:ea typeface="Calibri" pitchFamily="34" charset="0"/>
                <a:cs typeface="Akhbar MT" pitchFamily="2" charset="-78"/>
              </a:rPr>
              <a:t> </a:t>
            </a:r>
            <a:r>
              <a:rPr lang="ar-SA" sz="2400" b="1" dirty="0" smtClean="0">
                <a:solidFill>
                  <a:schemeClr val="tx1"/>
                </a:solidFill>
                <a:latin typeface="Calibri" pitchFamily="34" charset="0"/>
                <a:ea typeface="Calibri" pitchFamily="34" charset="0"/>
                <a:cs typeface="Akhbar MT" pitchFamily="2" charset="-78"/>
              </a:rPr>
              <a:t>تلك المجموعة من الأعمال التي ينص القانون على اعتبارها تجارية بصرف النظر عن صفة أو حرفة القائم بها. فهذه النظرية تهتم بالعمل ذاته وما إذا كان من بين الأعمال التي ينص القانون على اعتبارها تجارية كثيرا ما القانون في تحديد الأعمال التجارية بالهدف من هذه الأعمال كشراء من أجل البيع أو بموضوعها كعمليات البنوك أو بشكلها كالكمبيالة .</a:t>
            </a:r>
            <a:endParaRPr lang="en-US" sz="2400" b="1" dirty="0" smtClean="0">
              <a:solidFill>
                <a:schemeClr val="tx1"/>
              </a:solidFill>
              <a:latin typeface="Calibri" pitchFamily="34" charset="0"/>
              <a:ea typeface="Calibri" pitchFamily="34" charset="0"/>
              <a:cs typeface="Akhbar MT" pitchFamily="2" charset="-78"/>
            </a:endParaRPr>
          </a:p>
          <a:p>
            <a:pPr lvl="0" eaLnBrk="0" hangingPunct="0">
              <a:buFontTx/>
              <a:buChar char="•"/>
            </a:pPr>
            <a:r>
              <a:rPr lang="ar-SA" sz="2400" b="1" dirty="0" smtClean="0">
                <a:solidFill>
                  <a:srgbClr val="3B84AF"/>
                </a:solidFill>
                <a:latin typeface="Calibri" pitchFamily="34" charset="0"/>
                <a:ea typeface="Calibri" pitchFamily="34" charset="0"/>
                <a:cs typeface="Akhbar MT" pitchFamily="2" charset="-78"/>
              </a:rPr>
              <a:t>التاجر طبقاً لهذه النظرية: </a:t>
            </a:r>
            <a:r>
              <a:rPr lang="ar-SA" sz="2400" b="1" dirty="0" smtClean="0">
                <a:solidFill>
                  <a:schemeClr val="tx1"/>
                </a:solidFill>
                <a:latin typeface="Calibri" pitchFamily="34" charset="0"/>
                <a:ea typeface="Calibri" pitchFamily="34" charset="0"/>
                <a:cs typeface="Akhbar MT" pitchFamily="2" charset="-78"/>
              </a:rPr>
              <a:t>هو الذي يحترف القيام بالأعمال التجارية وهي لا تعتد بصفة التاجر إلا لكي تخضع من يكسبها لبعض الأحكام الخاصة كإمساك الدفاتر التجارية والقيد في </a:t>
            </a:r>
            <a:r>
              <a:rPr lang="ar-SA" sz="2400" b="1" dirty="0" smtClean="0">
                <a:solidFill>
                  <a:schemeClr val="tx1"/>
                </a:solidFill>
                <a:latin typeface="Calibri" pitchFamily="34" charset="0"/>
                <a:ea typeface="Calibri" pitchFamily="34" charset="0"/>
                <a:cs typeface="Akhbar MT" pitchFamily="2" charset="-78"/>
              </a:rPr>
              <a:t>السجل </a:t>
            </a:r>
            <a:r>
              <a:rPr lang="ar-SA" sz="2400" b="1" dirty="0" smtClean="0">
                <a:solidFill>
                  <a:schemeClr val="tx1"/>
                </a:solidFill>
                <a:latin typeface="Calibri" pitchFamily="34" charset="0"/>
                <a:ea typeface="Calibri" pitchFamily="34" charset="0"/>
                <a:cs typeface="Akhbar MT" pitchFamily="2" charset="-78"/>
              </a:rPr>
              <a:t>التجاري والخضوع لنظام الإفلاس .</a:t>
            </a:r>
            <a:endParaRPr lang="ar-SA" sz="2400" dirty="0" smtClean="0">
              <a:solidFill>
                <a:schemeClr val="tx1"/>
              </a:solidFill>
              <a:latin typeface="Arial" pitchFamily="34" charset="0"/>
              <a:cs typeface="Akhbar MT" pitchFamily="2" charset="-78"/>
            </a:endParaRPr>
          </a:p>
          <a:p>
            <a:pPr fontAlgn="auto">
              <a:spcBef>
                <a:spcPts val="0"/>
              </a:spcBef>
              <a:spcAft>
                <a:spcPts val="0"/>
              </a:spcAft>
              <a:defRPr/>
            </a:pPr>
            <a:endParaRPr lang="en-US" sz="2000" b="1" dirty="0">
              <a:ln>
                <a:solidFill>
                  <a:schemeClr val="bg1"/>
                </a:solidFill>
              </a:ln>
              <a:solidFill>
                <a:srgbClr val="2D07CF"/>
              </a:solidFill>
              <a:cs typeface="AL-Mohanad" pitchFamily="2" charset="-78"/>
            </a:endParaRPr>
          </a:p>
        </p:txBody>
      </p:sp>
      <p:sp>
        <p:nvSpPr>
          <p:cNvPr id="6" name="Rectangle 3"/>
          <p:cNvSpPr txBox="1">
            <a:spLocks noRot="1" noChangeArrowheads="1"/>
          </p:cNvSpPr>
          <p:nvPr/>
        </p:nvSpPr>
        <p:spPr>
          <a:xfrm>
            <a:off x="238092" y="3214686"/>
            <a:ext cx="9429816" cy="2500330"/>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pPr algn="just" fontAlgn="auto">
              <a:spcBef>
                <a:spcPts val="0"/>
              </a:spcBef>
              <a:spcAft>
                <a:spcPts val="0"/>
              </a:spcAft>
              <a:defRPr/>
            </a:pPr>
            <a:r>
              <a:rPr lang="ar-SA" sz="2800" b="1" dirty="0">
                <a:ln>
                  <a:solidFill>
                    <a:srgbClr val="C00000"/>
                  </a:solidFill>
                </a:ln>
                <a:solidFill>
                  <a:srgbClr val="C00000"/>
                </a:solidFill>
                <a:cs typeface="Akhbar MT" pitchFamily="2" charset="-78"/>
              </a:rPr>
              <a:t>نقد النظرية </a:t>
            </a:r>
            <a:r>
              <a:rPr lang="ar-SA" sz="2800" b="1" dirty="0" smtClean="0">
                <a:ln>
                  <a:solidFill>
                    <a:srgbClr val="C00000"/>
                  </a:solidFill>
                </a:ln>
                <a:solidFill>
                  <a:srgbClr val="C00000"/>
                </a:solidFill>
                <a:cs typeface="Akhbar MT" pitchFamily="2" charset="-78"/>
              </a:rPr>
              <a:t>المادية</a:t>
            </a:r>
            <a:endParaRPr lang="ar-SA" sz="2800" b="1" dirty="0">
              <a:ln>
                <a:solidFill>
                  <a:srgbClr val="C00000"/>
                </a:solidFill>
              </a:ln>
              <a:solidFill>
                <a:srgbClr val="C00000"/>
              </a:solidFill>
              <a:cs typeface="Akhbar MT" pitchFamily="2" charset="-78"/>
            </a:endParaRPr>
          </a:p>
          <a:p>
            <a:pPr algn="just">
              <a:defRPr/>
            </a:pPr>
            <a:r>
              <a:rPr lang="ar-SA" sz="2800" b="1" dirty="0">
                <a:ln>
                  <a:solidFill>
                    <a:srgbClr val="C00000"/>
                  </a:solidFill>
                </a:ln>
                <a:solidFill>
                  <a:srgbClr val="C00000"/>
                </a:solidFill>
                <a:cs typeface="Akhbar MT" pitchFamily="2" charset="-78"/>
              </a:rPr>
              <a:t>تتطلب هذه النظرية ضرورة حصر الأعمال التجارية لتحديد نطاق تطبيق القانون التجاري وهو ما يصعب تحقيقه </a:t>
            </a:r>
            <a:r>
              <a:rPr lang="ar-SA" sz="2800" b="1" dirty="0" smtClean="0">
                <a:ln>
                  <a:solidFill>
                    <a:srgbClr val="C00000"/>
                  </a:solidFill>
                </a:ln>
                <a:solidFill>
                  <a:srgbClr val="C00000"/>
                </a:solidFill>
                <a:cs typeface="Akhbar MT" pitchFamily="2" charset="-78"/>
              </a:rPr>
              <a:t>وبالرغم من هذا النقد إلا أن هذه النظرية لاقت قبولا كأساس لتطبيق القانون التجاري </a:t>
            </a:r>
          </a:p>
          <a:p>
            <a:pPr algn="just">
              <a:buFont typeface="Arial" pitchFamily="34" charset="0"/>
              <a:buChar char="•"/>
              <a:defRPr/>
            </a:pPr>
            <a:r>
              <a:rPr lang="ar-SA" sz="2800" b="1" dirty="0" smtClean="0">
                <a:ln>
                  <a:solidFill>
                    <a:srgbClr val="C00000"/>
                  </a:solidFill>
                </a:ln>
                <a:solidFill>
                  <a:srgbClr val="C00000"/>
                </a:solidFill>
                <a:cs typeface="Akhbar MT" pitchFamily="2" charset="-78"/>
              </a:rPr>
              <a:t>يأخذ بهذه النظرية التقنين الفرنسي الصادر عام 1807  وكذلك  التشريعات المتأثرة به كالتشريع البلجيكي والمصري.</a:t>
            </a:r>
            <a:endParaRPr lang="en-US" sz="2800" b="1" dirty="0" smtClean="0">
              <a:ln>
                <a:solidFill>
                  <a:srgbClr val="C00000"/>
                </a:solidFill>
              </a:ln>
              <a:solidFill>
                <a:srgbClr val="C00000"/>
              </a:solidFill>
              <a:cs typeface="Akhbar MT" pitchFamily="2" charset="-78"/>
            </a:endParaRPr>
          </a:p>
          <a:p>
            <a:pPr algn="just" fontAlgn="auto">
              <a:spcBef>
                <a:spcPts val="0"/>
              </a:spcBef>
              <a:spcAft>
                <a:spcPts val="0"/>
              </a:spcAft>
              <a:defRPr/>
            </a:pPr>
            <a:endParaRPr lang="en-US" sz="2800" b="1" dirty="0">
              <a:ln>
                <a:solidFill>
                  <a:schemeClr val="bg1"/>
                </a:solidFill>
              </a:ln>
              <a:solidFill>
                <a:schemeClr val="tx1"/>
              </a:solidFill>
              <a:cs typeface="Akhbar MT" pitchFamily="2" charset="-78"/>
            </a:endParaRPr>
          </a:p>
        </p:txBody>
      </p:sp>
    </p:spTree>
    <p:extLst>
      <p:ext uri="{BB962C8B-B14F-4D97-AF65-F5344CB8AC3E}">
        <p14:creationId xmlns:p14="http://schemas.microsoft.com/office/powerpoint/2010/main" val="2872577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pPr>
              <a:defRPr/>
            </a:pPr>
            <a:endParaRPr lang="en-US" dirty="0">
              <a:solidFill>
                <a:prstClr val="white"/>
              </a:solidFill>
            </a:endParaRPr>
          </a:p>
        </p:txBody>
      </p:sp>
      <p:sp>
        <p:nvSpPr>
          <p:cNvPr id="5" name="Rectangle 3"/>
          <p:cNvSpPr txBox="1">
            <a:spLocks noRot="1" noChangeArrowheads="1"/>
          </p:cNvSpPr>
          <p:nvPr/>
        </p:nvSpPr>
        <p:spPr>
          <a:xfrm>
            <a:off x="2452670" y="857228"/>
            <a:ext cx="5214974" cy="571500"/>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algn="ctr" fontAlgn="auto">
              <a:spcBef>
                <a:spcPts val="0"/>
              </a:spcBef>
              <a:spcAft>
                <a:spcPts val="0"/>
              </a:spcAft>
              <a:defRPr/>
            </a:pPr>
            <a:r>
              <a:rPr lang="ar-SA" sz="3200" b="1" dirty="0" smtClean="0">
                <a:solidFill>
                  <a:srgbClr val="3B84AF"/>
                </a:solidFill>
                <a:cs typeface="Akhbar MT" pitchFamily="2" charset="-78"/>
              </a:rPr>
              <a:t>موقف </a:t>
            </a:r>
            <a:r>
              <a:rPr lang="ar-SA" sz="3200" b="1" dirty="0">
                <a:solidFill>
                  <a:srgbClr val="3B84AF"/>
                </a:solidFill>
                <a:cs typeface="Akhbar MT" pitchFamily="2" charset="-78"/>
              </a:rPr>
              <a:t>القانون التجاري السعودي </a:t>
            </a:r>
            <a:endParaRPr lang="en-US" sz="3200" b="1" dirty="0">
              <a:solidFill>
                <a:srgbClr val="3B84AF"/>
              </a:solidFill>
              <a:cs typeface="Akhbar MT" pitchFamily="2" charset="-78"/>
            </a:endParaRPr>
          </a:p>
        </p:txBody>
      </p:sp>
      <p:sp>
        <p:nvSpPr>
          <p:cNvPr id="6" name="Rectangle 3"/>
          <p:cNvSpPr txBox="1">
            <a:spLocks noRot="1" noChangeArrowheads="1"/>
          </p:cNvSpPr>
          <p:nvPr/>
        </p:nvSpPr>
        <p:spPr>
          <a:xfrm>
            <a:off x="166654" y="2636912"/>
            <a:ext cx="9501254" cy="2500330"/>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lvl="0" algn="just"/>
            <a:r>
              <a:rPr lang="ar-SA" sz="2800" b="1" dirty="0">
                <a:ln>
                  <a:solidFill>
                    <a:schemeClr val="accent5">
                      <a:lumMod val="50000"/>
                    </a:schemeClr>
                  </a:solidFill>
                </a:ln>
                <a:solidFill>
                  <a:schemeClr val="accent4">
                    <a:lumMod val="50000"/>
                  </a:schemeClr>
                </a:solidFill>
                <a:cs typeface="Akhbar MT" pitchFamily="2" charset="-78"/>
              </a:rPr>
              <a:t>أخذ القانون التجاري السعودي بالنظرية المادية أو الموضوعية كأساس في تطبيق </a:t>
            </a:r>
            <a:r>
              <a:rPr lang="ar-SA" sz="2800" b="1" dirty="0" smtClean="0">
                <a:ln>
                  <a:solidFill>
                    <a:schemeClr val="accent5">
                      <a:lumMod val="50000"/>
                    </a:schemeClr>
                  </a:solidFill>
                </a:ln>
                <a:solidFill>
                  <a:schemeClr val="accent4">
                    <a:lumMod val="50000"/>
                  </a:schemeClr>
                </a:solidFill>
                <a:cs typeface="Akhbar MT" pitchFamily="2" charset="-78"/>
              </a:rPr>
              <a:t>أحكامه إلا أن ذلك لا يعين أنه اقتصر على النظرية المادية بل أخذ بنصيب من النظرية الشخصية. حيث عرف التاجر بأنه " هو كل من اشتغل بالمعاملات التجارية واتخذها مهنة له". كما يتضمن القانون السعودي بعض الأحكام الخاصة بالتجار مثل إمساك الدفاتر والخضوع للإفلاس.</a:t>
            </a:r>
            <a:endParaRPr lang="en-US" sz="2800" b="1" dirty="0" smtClean="0">
              <a:ln>
                <a:solidFill>
                  <a:schemeClr val="accent5">
                    <a:lumMod val="50000"/>
                  </a:schemeClr>
                </a:solidFill>
              </a:ln>
              <a:solidFill>
                <a:schemeClr val="accent4">
                  <a:lumMod val="50000"/>
                </a:schemeClr>
              </a:solidFill>
              <a:cs typeface="Akhbar MT" pitchFamily="2" charset="-78"/>
            </a:endParaRPr>
          </a:p>
          <a:p>
            <a:pPr algn="just">
              <a:defRPr/>
            </a:pPr>
            <a:endParaRPr lang="en-US" sz="2800" b="1" dirty="0" smtClean="0">
              <a:ln>
                <a:solidFill>
                  <a:schemeClr val="bg1"/>
                </a:solidFill>
              </a:ln>
              <a:solidFill>
                <a:srgbClr val="2D07CF"/>
              </a:solidFill>
              <a:cs typeface="AL-Mohanad" pitchFamily="2" charset="-78"/>
            </a:endParaRPr>
          </a:p>
          <a:p>
            <a:pPr algn="just">
              <a:defRPr/>
            </a:pPr>
            <a:r>
              <a:rPr lang="ar-SA" sz="2800" b="1" dirty="0" smtClean="0">
                <a:ln>
                  <a:solidFill>
                    <a:schemeClr val="bg1"/>
                  </a:solidFill>
                </a:ln>
                <a:solidFill>
                  <a:srgbClr val="2D07CF"/>
                </a:solidFill>
                <a:cs typeface="AL-Mohanad" pitchFamily="2" charset="-78"/>
              </a:rPr>
              <a:t> </a:t>
            </a:r>
            <a:endParaRPr lang="en-US" sz="2800" b="1" dirty="0">
              <a:ln>
                <a:solidFill>
                  <a:schemeClr val="bg1"/>
                </a:solidFill>
              </a:ln>
              <a:solidFill>
                <a:srgbClr val="2D07CF"/>
              </a:solidFill>
              <a:cs typeface="AL-Mohanad" pitchFamily="2" charset="-78"/>
            </a:endParaRPr>
          </a:p>
        </p:txBody>
      </p:sp>
    </p:spTree>
    <p:extLst>
      <p:ext uri="{BB962C8B-B14F-4D97-AF65-F5344CB8AC3E}">
        <p14:creationId xmlns:p14="http://schemas.microsoft.com/office/powerpoint/2010/main" val="3299809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pPr>
              <a:defRPr/>
            </a:pPr>
            <a:endParaRPr lang="en-US" dirty="0">
              <a:solidFill>
                <a:prstClr val="white"/>
              </a:solidFill>
            </a:endParaRPr>
          </a:p>
        </p:txBody>
      </p:sp>
      <p:sp>
        <p:nvSpPr>
          <p:cNvPr id="5" name="Rectangle 3"/>
          <p:cNvSpPr txBox="1">
            <a:spLocks noRot="1" noChangeArrowheads="1"/>
          </p:cNvSpPr>
          <p:nvPr/>
        </p:nvSpPr>
        <p:spPr>
          <a:xfrm>
            <a:off x="2952735" y="321471"/>
            <a:ext cx="5030391" cy="642942"/>
          </a:xfrm>
          <a:prstGeom prst="rect">
            <a:avLst/>
          </a:prstGeom>
        </p:spPr>
        <p:style>
          <a:lnRef idx="1">
            <a:schemeClr val="dk1"/>
          </a:lnRef>
          <a:fillRef idx="2">
            <a:schemeClr val="dk1"/>
          </a:fillRef>
          <a:effectRef idx="1">
            <a:schemeClr val="dk1"/>
          </a:effectRef>
          <a:fontRef idx="minor">
            <a:schemeClr val="dk1"/>
          </a:fontRef>
        </p:style>
        <p:txBody>
          <a:bodyPr lIns="0" rIns="18288"/>
          <a:lstStyle/>
          <a:p>
            <a:pPr algn="ctr">
              <a:defRPr/>
            </a:pPr>
            <a:r>
              <a:rPr lang="ar-SA" sz="3600" b="1" dirty="0" smtClean="0">
                <a:ln>
                  <a:solidFill>
                    <a:sysClr val="windowText" lastClr="000000"/>
                  </a:solidFill>
                </a:ln>
                <a:solidFill>
                  <a:schemeClr val="tx1"/>
                </a:solidFill>
                <a:cs typeface="AL-Mohanad Bold" pitchFamily="2" charset="-78"/>
              </a:rPr>
              <a:t>الأعمال </a:t>
            </a:r>
            <a:r>
              <a:rPr lang="ar-SA" sz="3600" b="1" dirty="0">
                <a:ln>
                  <a:solidFill>
                    <a:sysClr val="windowText" lastClr="000000"/>
                  </a:solidFill>
                </a:ln>
                <a:solidFill>
                  <a:schemeClr val="tx1"/>
                </a:solidFill>
                <a:cs typeface="AL-Mohanad Bold" pitchFamily="2" charset="-78"/>
              </a:rPr>
              <a:t>التجارية </a:t>
            </a:r>
            <a:endParaRPr lang="en-US" sz="3600" dirty="0">
              <a:ln>
                <a:solidFill>
                  <a:sysClr val="windowText" lastClr="000000"/>
                </a:solidFill>
              </a:ln>
              <a:solidFill>
                <a:schemeClr val="tx1"/>
              </a:solidFill>
              <a:cs typeface="AL-Mohanad Bold" pitchFamily="2" charset="-78"/>
            </a:endParaRPr>
          </a:p>
        </p:txBody>
      </p:sp>
      <p:sp>
        <p:nvSpPr>
          <p:cNvPr id="6" name="Rectangle 3"/>
          <p:cNvSpPr txBox="1">
            <a:spLocks noRot="1" noChangeArrowheads="1"/>
          </p:cNvSpPr>
          <p:nvPr/>
        </p:nvSpPr>
        <p:spPr>
          <a:xfrm>
            <a:off x="216760" y="1772816"/>
            <a:ext cx="9501254" cy="3500462"/>
          </a:xfrm>
          <a:prstGeom prst="rect">
            <a:avLst/>
          </a:prstGeom>
        </p:spPr>
        <p:style>
          <a:lnRef idx="1">
            <a:schemeClr val="dk1"/>
          </a:lnRef>
          <a:fillRef idx="2">
            <a:schemeClr val="dk1"/>
          </a:fillRef>
          <a:effectRef idx="1">
            <a:schemeClr val="dk1"/>
          </a:effectRef>
          <a:fontRef idx="minor">
            <a:schemeClr val="dk1"/>
          </a:fontRef>
        </p:style>
        <p:txBody>
          <a:bodyPr lIns="0" rIns="18288"/>
          <a:lstStyle/>
          <a:p>
            <a:r>
              <a:rPr lang="ar-SA" sz="3200" dirty="0">
                <a:solidFill>
                  <a:srgbClr val="002060"/>
                </a:solidFill>
              </a:rPr>
              <a:t>يعتمد القانون التجاري السعودي علي العمل التجاري كأساس في تطبيق أحكامه وذلك بغض النظر عن صفة الشخص القائم به. ولم يتضمن القانون التجاري –كغيره من القوانين التجارية الأخرى-تعريفا للعمل التجاري واقتصر فقط على تعداد الأعمال التجارية في المادة الثانية من نظام المحكمة التجارية. ويذهب الرأي الراجح في الفقه إلى أن هذا التعداد ورد على سبيل المثال بحيث يمكن إضافة أعمال تجارية جديدة وهو ما يتفق مع طبيعة التجارة وتطورها.</a:t>
            </a:r>
            <a:endParaRPr lang="en-US" sz="3200" dirty="0">
              <a:solidFill>
                <a:srgbClr val="002060"/>
              </a:solidFill>
            </a:endParaRPr>
          </a:p>
          <a:p>
            <a:pPr algn="just">
              <a:defRPr/>
            </a:pPr>
            <a:endParaRPr lang="en-US" sz="3200" b="1" dirty="0" smtClean="0">
              <a:ln>
                <a:solidFill>
                  <a:sysClr val="windowText" lastClr="000000"/>
                </a:solidFill>
              </a:ln>
              <a:solidFill>
                <a:srgbClr val="2D07CF"/>
              </a:solidFill>
              <a:cs typeface="AL-Mohanad" pitchFamily="2" charset="-78"/>
            </a:endParaRPr>
          </a:p>
          <a:p>
            <a:pPr algn="just">
              <a:defRPr/>
            </a:pPr>
            <a:endParaRPr lang="en-US" sz="3200" b="1" dirty="0">
              <a:ln>
                <a:solidFill>
                  <a:sysClr val="windowText" lastClr="000000"/>
                </a:solidFill>
              </a:ln>
              <a:solidFill>
                <a:srgbClr val="2D07CF"/>
              </a:solidFill>
              <a:cs typeface="AL-Mohanad" pitchFamily="2" charset="-78"/>
            </a:endParaRPr>
          </a:p>
        </p:txBody>
      </p:sp>
    </p:spTree>
    <p:extLst>
      <p:ext uri="{BB962C8B-B14F-4D97-AF65-F5344CB8AC3E}">
        <p14:creationId xmlns:p14="http://schemas.microsoft.com/office/powerpoint/2010/main" val="384955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ppt_x</p:attrName>
                                        </p:attrNameLst>
                                      </p:cBhvr>
                                      <p:tavLst>
                                        <p:tav tm="0">
                                          <p:val>
                                            <p:strVal val="#ppt_x-.2"/>
                                          </p:val>
                                        </p:tav>
                                        <p:tav tm="100000">
                                          <p:val>
                                            <p:strVal val="#ppt_x"/>
                                          </p:val>
                                        </p:tav>
                                      </p:tavLst>
                                    </p:anim>
                                    <p:anim calcmode="lin" valueType="num">
                                      <p:cBhvr>
                                        <p:cTn id="15"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1"/>
          <p:cNvSpPr>
            <a:spLocks noGrp="1"/>
          </p:cNvSpPr>
          <p:nvPr>
            <p:ph type="title"/>
          </p:nvPr>
        </p:nvSpPr>
        <p:spPr>
          <a:xfrm>
            <a:off x="1595414" y="0"/>
            <a:ext cx="6605606" cy="785794"/>
          </a:xfrm>
        </p:spPr>
        <p:style>
          <a:lnRef idx="2">
            <a:schemeClr val="accent1"/>
          </a:lnRef>
          <a:fillRef idx="1">
            <a:schemeClr val="lt1"/>
          </a:fillRef>
          <a:effectRef idx="0">
            <a:schemeClr val="accent1"/>
          </a:effectRef>
          <a:fontRef idx="minor">
            <a:schemeClr val="dk1"/>
          </a:fontRef>
        </p:style>
        <p:txBody>
          <a:bodyPr/>
          <a:lstStyle/>
          <a:p>
            <a:r>
              <a:rPr lang="ar-SA" sz="3200" b="1" dirty="0" smtClean="0"/>
              <a:t>أهمية التفرقة بين العمل التجاري والعمل المدني</a:t>
            </a:r>
            <a:endParaRPr lang="ar-SA" sz="3200" dirty="0"/>
          </a:p>
        </p:txBody>
      </p:sp>
      <p:sp>
        <p:nvSpPr>
          <p:cNvPr id="4" name="عنصر نائب لرقم الشريحة 3"/>
          <p:cNvSpPr>
            <a:spLocks noGrp="1"/>
          </p:cNvSpPr>
          <p:nvPr>
            <p:ph type="sldNum" sz="quarter" idx="12"/>
          </p:nvPr>
        </p:nvSpPr>
        <p:spPr/>
        <p:txBody>
          <a:bodyPr/>
          <a:lstStyle/>
          <a:p>
            <a:pPr>
              <a:defRPr/>
            </a:pPr>
            <a:endParaRPr lang="en-US" dirty="0">
              <a:solidFill>
                <a:prstClr val="white"/>
              </a:solidFill>
            </a:endParaRPr>
          </a:p>
        </p:txBody>
      </p:sp>
      <p:sp>
        <p:nvSpPr>
          <p:cNvPr id="6" name="Rectangle 1"/>
          <p:cNvSpPr>
            <a:spLocks noChangeArrowheads="1"/>
          </p:cNvSpPr>
          <p:nvPr/>
        </p:nvSpPr>
        <p:spPr bwMode="auto">
          <a:xfrm>
            <a:off x="166654" y="1000108"/>
            <a:ext cx="9572692" cy="83099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lvl="0"/>
            <a:r>
              <a:rPr lang="ar-SA" sz="2400" b="1" dirty="0" smtClean="0">
                <a:ea typeface="Times New Roman" pitchFamily="18" charset="0"/>
              </a:rPr>
              <a:t>يختلف ا</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لعمل التجاري عن العمل المدني من حيث قواعد الاختصاص القضائي وقواعد الإثبات </a:t>
            </a:r>
            <a:r>
              <a:rPr kumimoji="0" lang="ar-SA" sz="2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و</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من حيث القواعد الخاصة بالالتزام التجاري .</a:t>
            </a:r>
            <a:endParaRPr kumimoji="0" lang="ar-SA" sz="32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7" name="رابط كسهم مستقيم 6"/>
          <p:cNvCxnSpPr/>
          <p:nvPr/>
        </p:nvCxnSpPr>
        <p:spPr>
          <a:xfrm rot="5400000">
            <a:off x="4884636" y="2214562"/>
            <a:ext cx="7143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وسيلة شرح على شكل سحابة 9"/>
          <p:cNvSpPr/>
          <p:nvPr/>
        </p:nvSpPr>
        <p:spPr>
          <a:xfrm>
            <a:off x="1352600" y="2572546"/>
            <a:ext cx="8086564" cy="3244798"/>
          </a:xfrm>
          <a:prstGeom prst="cloudCallout">
            <a:avLst/>
          </a:prstGeom>
        </p:spPr>
        <p:style>
          <a:lnRef idx="2">
            <a:schemeClr val="accent1"/>
          </a:lnRef>
          <a:fillRef idx="1">
            <a:schemeClr val="lt1"/>
          </a:fillRef>
          <a:effectRef idx="0">
            <a:schemeClr val="accent1"/>
          </a:effectRef>
          <a:fontRef idx="minor">
            <a:schemeClr val="dk1"/>
          </a:fontRef>
        </p:style>
        <p:txBody>
          <a:bodyPr rtlCol="1" anchor="ctr"/>
          <a:lstStyle/>
          <a:p>
            <a:pPr marL="342900" indent="-342900"/>
            <a:r>
              <a:rPr lang="ar-SA" sz="2800" b="1" dirty="0" smtClean="0">
                <a:ln>
                  <a:solidFill>
                    <a:srgbClr val="C00000"/>
                  </a:solidFill>
                </a:ln>
                <a:solidFill>
                  <a:srgbClr val="C00000"/>
                </a:solidFill>
                <a:effectLst>
                  <a:glow rad="63500">
                    <a:schemeClr val="accent1">
                      <a:satMod val="175000"/>
                      <a:alpha val="40000"/>
                    </a:schemeClr>
                  </a:glow>
                </a:effectLst>
                <a:cs typeface="Akhbar MT" pitchFamily="2" charset="-78"/>
              </a:rPr>
              <a:t>أ- الاختصاص </a:t>
            </a:r>
            <a:r>
              <a:rPr lang="ar-SA" sz="2800" b="1" dirty="0">
                <a:ln>
                  <a:solidFill>
                    <a:srgbClr val="C00000"/>
                  </a:solidFill>
                </a:ln>
                <a:solidFill>
                  <a:srgbClr val="C00000"/>
                </a:solidFill>
                <a:effectLst>
                  <a:glow rad="63500">
                    <a:schemeClr val="accent1">
                      <a:satMod val="175000"/>
                      <a:alpha val="40000"/>
                    </a:schemeClr>
                  </a:glow>
                </a:effectLst>
                <a:cs typeface="Akhbar MT" pitchFamily="2" charset="-78"/>
              </a:rPr>
              <a:t>القضائي </a:t>
            </a:r>
            <a:endParaRPr lang="ar-SA" sz="2800" b="1" dirty="0" smtClean="0">
              <a:ln>
                <a:solidFill>
                  <a:srgbClr val="C00000"/>
                </a:solidFill>
              </a:ln>
              <a:solidFill>
                <a:srgbClr val="C00000"/>
              </a:solidFill>
              <a:effectLst>
                <a:glow rad="63500">
                  <a:schemeClr val="accent1">
                    <a:satMod val="175000"/>
                    <a:alpha val="40000"/>
                  </a:schemeClr>
                </a:glow>
              </a:effectLst>
              <a:cs typeface="Akhbar MT" pitchFamily="2" charset="-78"/>
            </a:endParaRPr>
          </a:p>
          <a:p>
            <a:pPr marL="342900" indent="-342900"/>
            <a:r>
              <a:rPr lang="en-US" sz="2800" b="1" dirty="0" smtClean="0">
                <a:ln>
                  <a:solidFill>
                    <a:srgbClr val="C00000"/>
                  </a:solidFill>
                </a:ln>
                <a:solidFill>
                  <a:srgbClr val="C00000"/>
                </a:solidFill>
                <a:effectLst>
                  <a:glow rad="63500">
                    <a:schemeClr val="accent1">
                      <a:satMod val="175000"/>
                      <a:alpha val="40000"/>
                    </a:schemeClr>
                  </a:glow>
                </a:effectLst>
                <a:cs typeface="Akhbar MT" pitchFamily="2" charset="-78"/>
              </a:rPr>
              <a:t> </a:t>
            </a:r>
            <a:r>
              <a:rPr lang="ar-SA" sz="2400" b="1" dirty="0">
                <a:ln>
                  <a:solidFill>
                    <a:srgbClr val="C00000"/>
                  </a:solidFill>
                </a:ln>
                <a:solidFill>
                  <a:srgbClr val="C00000"/>
                </a:solidFill>
                <a:effectLst>
                  <a:glow rad="63500">
                    <a:schemeClr val="accent1">
                      <a:satMod val="175000"/>
                      <a:alpha val="40000"/>
                    </a:schemeClr>
                  </a:glow>
                </a:effectLst>
                <a:cs typeface="Akhbar MT" pitchFamily="2" charset="-78"/>
              </a:rPr>
              <a:t>القضاء المختص بنظر المنازعات في الأعمال التجارية يعرف بالقضاء التجاري ، نظرا لوجود قواعد تجارية تحكم الأعمال التجارية بخلاف الأعمال المدنية بهدف دعم سرعة التجارة والائتمان التجاري.  </a:t>
            </a:r>
            <a:endParaRPr lang="en-US" sz="2400" b="1" dirty="0">
              <a:ln>
                <a:solidFill>
                  <a:srgbClr val="C00000"/>
                </a:solidFill>
              </a:ln>
              <a:solidFill>
                <a:srgbClr val="C00000"/>
              </a:solidFill>
              <a:effectLst>
                <a:glow rad="63500">
                  <a:schemeClr val="accent1">
                    <a:satMod val="175000"/>
                    <a:alpha val="40000"/>
                  </a:schemeClr>
                </a:glow>
              </a:effectLst>
              <a:cs typeface="Akhbar MT" pitchFamily="2" charset="-78"/>
            </a:endParaRPr>
          </a:p>
          <a:p>
            <a:r>
              <a:rPr lang="ar-SA" sz="2400" b="1" dirty="0">
                <a:ln>
                  <a:solidFill>
                    <a:srgbClr val="C00000"/>
                  </a:solidFill>
                </a:ln>
                <a:solidFill>
                  <a:srgbClr val="C00000"/>
                </a:solidFill>
                <a:effectLst>
                  <a:glow rad="63500">
                    <a:schemeClr val="accent1">
                      <a:satMod val="175000"/>
                      <a:alpha val="40000"/>
                    </a:schemeClr>
                  </a:glow>
                </a:effectLst>
                <a:cs typeface="Akhbar MT" pitchFamily="2" charset="-78"/>
              </a:rPr>
              <a:t>نظام المحكمة التجارية في عام 1350هـ .</a:t>
            </a:r>
          </a:p>
        </p:txBody>
      </p:sp>
    </p:spTree>
    <p:extLst>
      <p:ext uri="{BB962C8B-B14F-4D97-AF65-F5344CB8AC3E}">
        <p14:creationId xmlns:p14="http://schemas.microsoft.com/office/powerpoint/2010/main" val="371169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2"/>
          </p:nvPr>
        </p:nvSpPr>
        <p:spPr/>
        <p:txBody>
          <a:bodyPr/>
          <a:lstStyle/>
          <a:p>
            <a:pPr>
              <a:defRPr/>
            </a:pPr>
            <a:endParaRPr lang="en-US" dirty="0">
              <a:solidFill>
                <a:prstClr val="white"/>
              </a:solidFill>
            </a:endParaRPr>
          </a:p>
        </p:txBody>
      </p:sp>
      <p:sp>
        <p:nvSpPr>
          <p:cNvPr id="5" name="عنوان 1"/>
          <p:cNvSpPr>
            <a:spLocks noGrp="1"/>
          </p:cNvSpPr>
          <p:nvPr>
            <p:ph type="title"/>
          </p:nvPr>
        </p:nvSpPr>
        <p:spPr>
          <a:xfrm>
            <a:off x="1568624" y="188640"/>
            <a:ext cx="6605606" cy="785794"/>
          </a:xfrm>
        </p:spPr>
        <p:style>
          <a:lnRef idx="2">
            <a:schemeClr val="accent1"/>
          </a:lnRef>
          <a:fillRef idx="1">
            <a:schemeClr val="lt1"/>
          </a:fillRef>
          <a:effectRef idx="0">
            <a:schemeClr val="accent1"/>
          </a:effectRef>
          <a:fontRef idx="minor">
            <a:schemeClr val="dk1"/>
          </a:fontRef>
        </p:style>
        <p:txBody>
          <a:bodyPr/>
          <a:lstStyle/>
          <a:p>
            <a:r>
              <a:rPr lang="ar-SA" sz="3200" b="1" dirty="0" smtClean="0"/>
              <a:t>أهمية التفرقة بين العمل التجاري والعمل المدني</a:t>
            </a:r>
            <a:endParaRPr lang="ar-SA" sz="3200" dirty="0"/>
          </a:p>
        </p:txBody>
      </p:sp>
      <p:sp>
        <p:nvSpPr>
          <p:cNvPr id="6" name="Rectangle 1"/>
          <p:cNvSpPr>
            <a:spLocks noChangeArrowheads="1"/>
          </p:cNvSpPr>
          <p:nvPr/>
        </p:nvSpPr>
        <p:spPr bwMode="auto">
          <a:xfrm>
            <a:off x="166654" y="1124744"/>
            <a:ext cx="9572692" cy="83099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lvl="0"/>
            <a:r>
              <a:rPr lang="ar-SA" sz="2400" b="1" dirty="0" smtClean="0">
                <a:ea typeface="Times New Roman" pitchFamily="18" charset="0"/>
              </a:rPr>
              <a:t>يختلف ا</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لعمل التجاري عن العمل المدني من حيث قواعد الاختصاص القضائي وقواعد الإثبات </a:t>
            </a:r>
            <a:r>
              <a:rPr kumimoji="0" lang="ar-SA" sz="2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و</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من حيث القواعد الخاصة بالالتزام التجاري .</a:t>
            </a:r>
            <a:endParaRPr kumimoji="0" lang="ar-SA" sz="32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7" name="رابط كسهم مستقيم 6"/>
          <p:cNvCxnSpPr/>
          <p:nvPr/>
        </p:nvCxnSpPr>
        <p:spPr>
          <a:xfrm rot="5400000">
            <a:off x="4484683" y="2292566"/>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وسيلة شرح على شكل سحابة 7"/>
          <p:cNvSpPr/>
          <p:nvPr/>
        </p:nvSpPr>
        <p:spPr>
          <a:xfrm>
            <a:off x="1208584" y="2523876"/>
            <a:ext cx="7272808" cy="3281388"/>
          </a:xfrm>
          <a:prstGeom prst="cloudCallout">
            <a:avLst/>
          </a:prstGeom>
        </p:spPr>
        <p:style>
          <a:lnRef idx="2">
            <a:schemeClr val="accent1"/>
          </a:lnRef>
          <a:fillRef idx="1">
            <a:schemeClr val="lt1"/>
          </a:fillRef>
          <a:effectRef idx="0">
            <a:schemeClr val="accent1"/>
          </a:effectRef>
          <a:fontRef idx="minor">
            <a:schemeClr val="dk1"/>
          </a:fontRef>
        </p:style>
        <p:txBody>
          <a:bodyPr rtlCol="1" anchor="ctr"/>
          <a:lstStyle/>
          <a:p>
            <a:pPr lvl="0" indent="457200"/>
            <a:r>
              <a:rPr lang="ar-SA" sz="2800" b="1" dirty="0" smtClean="0">
                <a:ln>
                  <a:solidFill>
                    <a:srgbClr val="C00000"/>
                  </a:solidFill>
                </a:ln>
                <a:solidFill>
                  <a:srgbClr val="C00000"/>
                </a:solidFill>
                <a:effectLst>
                  <a:glow rad="63500">
                    <a:schemeClr val="accent1">
                      <a:satMod val="175000"/>
                      <a:alpha val="40000"/>
                    </a:schemeClr>
                  </a:glow>
                </a:effectLst>
                <a:latin typeface="Arial" pitchFamily="34" charset="0"/>
                <a:ea typeface="Times New Roman" pitchFamily="18" charset="0"/>
                <a:cs typeface="Akhbar MT" pitchFamily="2" charset="-78"/>
              </a:rPr>
              <a:t>ب- قواعد إثبات الالتزام التجاري </a:t>
            </a:r>
            <a:endParaRPr lang="en-US" sz="2800" b="1" dirty="0" smtClean="0">
              <a:ln>
                <a:solidFill>
                  <a:srgbClr val="C00000"/>
                </a:solidFill>
              </a:ln>
              <a:solidFill>
                <a:srgbClr val="C00000"/>
              </a:solidFill>
              <a:effectLst>
                <a:glow rad="63500">
                  <a:schemeClr val="accent1">
                    <a:satMod val="175000"/>
                    <a:alpha val="40000"/>
                  </a:schemeClr>
                </a:glow>
              </a:effectLst>
              <a:latin typeface="Arial" pitchFamily="34" charset="0"/>
              <a:cs typeface="Akhbar MT" pitchFamily="2" charset="-78"/>
            </a:endParaRPr>
          </a:p>
          <a:p>
            <a:pPr lvl="0" indent="457200" rtl="0" eaLnBrk="0" hangingPunct="0"/>
            <a:r>
              <a:rPr lang="ar-SA" sz="2400" b="1" dirty="0" smtClean="0">
                <a:ln>
                  <a:solidFill>
                    <a:srgbClr val="C00000"/>
                  </a:solidFill>
                </a:ln>
                <a:solidFill>
                  <a:srgbClr val="C00000"/>
                </a:solidFill>
                <a:effectLst>
                  <a:glow rad="63500">
                    <a:schemeClr val="accent1">
                      <a:satMod val="175000"/>
                      <a:alpha val="40000"/>
                    </a:schemeClr>
                  </a:glow>
                </a:effectLst>
                <a:latin typeface="Arial" pitchFamily="34" charset="0"/>
                <a:ea typeface="Times New Roman" pitchFamily="18" charset="0"/>
                <a:cs typeface="Akhbar MT" pitchFamily="2" charset="-78"/>
              </a:rPr>
              <a:t>تخضع معظم التشريعات الأجنبية الإثبات في المواد المدنية لبعض القيود كاشتراط الكتابة لإثبات التصرفات القانونية. أما في المواد التجارية فتحرص نفس التشريعات على تأكيد مبدأ حرية الإثبات ومن ثم فهي تجيز إثبات التصرف القانوني التجاري بشهادة الشهود وغيرها من وسائل الإثبات</a:t>
            </a:r>
            <a:endParaRPr lang="ar-SA" sz="2400" b="1" dirty="0">
              <a:ln>
                <a:solidFill>
                  <a:srgbClr val="C00000"/>
                </a:solidFill>
              </a:ln>
              <a:solidFill>
                <a:srgbClr val="C00000"/>
              </a:solidFill>
              <a:effectLst>
                <a:glow rad="63500">
                  <a:schemeClr val="accent1">
                    <a:satMod val="175000"/>
                    <a:alpha val="40000"/>
                  </a:schemeClr>
                </a:glow>
              </a:effectLst>
              <a:cs typeface="Akhbar MT" pitchFamily="2" charset="-78"/>
            </a:endParaRPr>
          </a:p>
        </p:txBody>
      </p:sp>
    </p:spTree>
    <p:extLst>
      <p:ext uri="{BB962C8B-B14F-4D97-AF65-F5344CB8AC3E}">
        <p14:creationId xmlns:p14="http://schemas.microsoft.com/office/powerpoint/2010/main" val="31394495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2"/>
          </p:nvPr>
        </p:nvSpPr>
        <p:spPr/>
        <p:txBody>
          <a:bodyPr/>
          <a:lstStyle/>
          <a:p>
            <a:pPr>
              <a:defRPr/>
            </a:pPr>
            <a:endParaRPr lang="en-US" dirty="0">
              <a:solidFill>
                <a:prstClr val="white"/>
              </a:solidFill>
            </a:endParaRPr>
          </a:p>
        </p:txBody>
      </p:sp>
      <p:sp>
        <p:nvSpPr>
          <p:cNvPr id="6" name="عنوان 1"/>
          <p:cNvSpPr txBox="1">
            <a:spLocks/>
          </p:cNvSpPr>
          <p:nvPr/>
        </p:nvSpPr>
        <p:spPr>
          <a:xfrm>
            <a:off x="1595414" y="188640"/>
            <a:ext cx="6605606" cy="785794"/>
          </a:xfrm>
          <a:prstGeom prst="rect">
            <a:avLst/>
          </a:prstGeom>
        </p:spPr>
        <p:style>
          <a:lnRef idx="2">
            <a:schemeClr val="accent1"/>
          </a:lnRef>
          <a:fillRef idx="1">
            <a:schemeClr val="lt1"/>
          </a:fillRef>
          <a:effectRef idx="0">
            <a:schemeClr val="accent1"/>
          </a:effectRef>
          <a:fontRef idx="minor">
            <a:schemeClr val="dk1"/>
          </a:fontRef>
        </p:style>
        <p:txBody>
          <a:bodyPr bIns="91440" anchor="b" anchorCtr="0">
            <a:normAutofit/>
          </a:bodyPr>
          <a:lstStyle>
            <a:lvl1pPr algn="l" rtl="1" eaLnBrk="1" latinLnBrk="0" hangingPunct="1">
              <a:spcBef>
                <a:spcPct val="0"/>
              </a:spcBef>
              <a:buNone/>
              <a:defRPr kumimoji="0" sz="4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fontAlgn="auto">
              <a:spcAft>
                <a:spcPts val="0"/>
              </a:spcAft>
            </a:pPr>
            <a:r>
              <a:rPr lang="ar-SA" sz="3200" b="1" dirty="0" smtClean="0"/>
              <a:t>أهمية التفرقة بين العمل التجاري والعمل المدني</a:t>
            </a:r>
            <a:endParaRPr lang="ar-SA" sz="3200" dirty="0"/>
          </a:p>
        </p:txBody>
      </p:sp>
      <p:sp>
        <p:nvSpPr>
          <p:cNvPr id="7" name="Rectangle 1"/>
          <p:cNvSpPr>
            <a:spLocks noChangeArrowheads="1"/>
          </p:cNvSpPr>
          <p:nvPr/>
        </p:nvSpPr>
        <p:spPr bwMode="auto">
          <a:xfrm>
            <a:off x="168614" y="1124744"/>
            <a:ext cx="9572692" cy="83099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lvl="0"/>
            <a:r>
              <a:rPr lang="ar-SA" sz="2400" b="1" dirty="0" smtClean="0">
                <a:ea typeface="Times New Roman" pitchFamily="18" charset="0"/>
              </a:rPr>
              <a:t>يختلف ا</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لعمل التجاري عن العمل المدني من حيث قواعد الاختصاص القضائي وقواعد الإثبات </a:t>
            </a:r>
            <a:r>
              <a:rPr kumimoji="0" lang="ar-SA" sz="2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و</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من حيث القواعد الخاصة بالالتزام التجاري .</a:t>
            </a:r>
            <a:endParaRPr kumimoji="0" lang="ar-SA" sz="32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8" name="رابط كسهم مستقيم 7"/>
          <p:cNvCxnSpPr/>
          <p:nvPr/>
        </p:nvCxnSpPr>
        <p:spPr>
          <a:xfrm rot="5400000">
            <a:off x="4128267" y="2276418"/>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وسيلة شرح على شكل سحابة 8"/>
          <p:cNvSpPr/>
          <p:nvPr/>
        </p:nvSpPr>
        <p:spPr>
          <a:xfrm>
            <a:off x="1064568" y="2417964"/>
            <a:ext cx="8352928" cy="3281388"/>
          </a:xfrm>
          <a:prstGeom prst="cloudCallout">
            <a:avLst/>
          </a:prstGeom>
        </p:spPr>
        <p:style>
          <a:lnRef idx="2">
            <a:schemeClr val="accent1"/>
          </a:lnRef>
          <a:fillRef idx="1">
            <a:schemeClr val="lt1"/>
          </a:fillRef>
          <a:effectRef idx="0">
            <a:schemeClr val="accent1"/>
          </a:effectRef>
          <a:fontRef idx="minor">
            <a:schemeClr val="dk1"/>
          </a:fontRef>
        </p:style>
        <p:txBody>
          <a:bodyPr rtlCol="1" anchor="ctr"/>
          <a:lstStyle/>
          <a:p>
            <a:pPr algn="ctr"/>
            <a:r>
              <a:rPr lang="ar-SA" sz="2800" dirty="0" smtClean="0">
                <a:ln>
                  <a:solidFill>
                    <a:srgbClr val="C00000"/>
                  </a:solidFill>
                </a:ln>
                <a:solidFill>
                  <a:srgbClr val="C00000"/>
                </a:solidFill>
                <a:effectLst>
                  <a:glow rad="63500">
                    <a:schemeClr val="accent1">
                      <a:satMod val="175000"/>
                      <a:alpha val="40000"/>
                    </a:schemeClr>
                  </a:glow>
                </a:effectLst>
                <a:cs typeface="Akhbar MT" pitchFamily="2" charset="-78"/>
              </a:rPr>
              <a:t>ج- القواعد </a:t>
            </a:r>
            <a:r>
              <a:rPr lang="ar-SA" sz="2800" dirty="0">
                <a:ln>
                  <a:solidFill>
                    <a:srgbClr val="C00000"/>
                  </a:solidFill>
                </a:ln>
                <a:solidFill>
                  <a:srgbClr val="C00000"/>
                </a:solidFill>
                <a:effectLst>
                  <a:glow rad="63500">
                    <a:schemeClr val="accent1">
                      <a:satMod val="175000"/>
                      <a:alpha val="40000"/>
                    </a:schemeClr>
                  </a:glow>
                </a:effectLst>
                <a:cs typeface="Akhbar MT" pitchFamily="2" charset="-78"/>
              </a:rPr>
              <a:t>الخاصة بالالتزامات التجارية </a:t>
            </a:r>
          </a:p>
          <a:p>
            <a:pPr marL="342900" indent="-342900">
              <a:buFont typeface="+mj-lt"/>
              <a:buAutoNum type="arabicPeriod"/>
            </a:pPr>
            <a:r>
              <a:rPr lang="ar-SA" sz="2400" dirty="0">
                <a:ln>
                  <a:solidFill>
                    <a:srgbClr val="C00000"/>
                  </a:solidFill>
                </a:ln>
                <a:solidFill>
                  <a:srgbClr val="C00000"/>
                </a:solidFill>
                <a:effectLst>
                  <a:glow rad="63500">
                    <a:schemeClr val="accent1">
                      <a:satMod val="175000"/>
                      <a:alpha val="40000"/>
                    </a:schemeClr>
                  </a:glow>
                </a:effectLst>
                <a:cs typeface="Akhbar MT" pitchFamily="2" charset="-78"/>
              </a:rPr>
              <a:t>افتراض التضامن</a:t>
            </a:r>
          </a:p>
          <a:p>
            <a:pPr marL="342900" indent="-342900">
              <a:buFont typeface="+mj-lt"/>
              <a:buAutoNum type="arabicPeriod"/>
            </a:pPr>
            <a:r>
              <a:rPr lang="ar-SA" sz="2400" dirty="0">
                <a:ln>
                  <a:solidFill>
                    <a:srgbClr val="C00000"/>
                  </a:solidFill>
                </a:ln>
                <a:solidFill>
                  <a:srgbClr val="C00000"/>
                </a:solidFill>
                <a:effectLst>
                  <a:glow rad="63500">
                    <a:schemeClr val="accent1">
                      <a:satMod val="175000"/>
                      <a:alpha val="40000"/>
                    </a:schemeClr>
                  </a:glow>
                </a:effectLst>
                <a:cs typeface="Akhbar MT" pitchFamily="2" charset="-78"/>
              </a:rPr>
              <a:t>تحريم نظرة الميسرة</a:t>
            </a:r>
          </a:p>
          <a:p>
            <a:pPr marL="342900" indent="-342900">
              <a:buFont typeface="+mj-lt"/>
              <a:buAutoNum type="arabicPeriod"/>
            </a:pPr>
            <a:r>
              <a:rPr lang="ar-SA" sz="2400" dirty="0" smtClean="0">
                <a:ln>
                  <a:solidFill>
                    <a:srgbClr val="C00000"/>
                  </a:solidFill>
                </a:ln>
                <a:solidFill>
                  <a:srgbClr val="C00000"/>
                </a:solidFill>
                <a:effectLst>
                  <a:glow rad="63500">
                    <a:schemeClr val="accent1">
                      <a:satMod val="175000"/>
                      <a:alpha val="40000"/>
                    </a:schemeClr>
                  </a:glow>
                </a:effectLst>
                <a:cs typeface="Akhbar MT" pitchFamily="2" charset="-78"/>
              </a:rPr>
              <a:t>الإعذار</a:t>
            </a:r>
            <a:endParaRPr lang="ar-SA" sz="2400" dirty="0">
              <a:ln>
                <a:solidFill>
                  <a:srgbClr val="C00000"/>
                </a:solidFill>
              </a:ln>
              <a:solidFill>
                <a:srgbClr val="C00000"/>
              </a:solidFill>
              <a:effectLst>
                <a:glow rad="63500">
                  <a:schemeClr val="accent1">
                    <a:satMod val="175000"/>
                    <a:alpha val="40000"/>
                  </a:schemeClr>
                </a:glow>
              </a:effectLst>
              <a:cs typeface="Akhbar MT" pitchFamily="2" charset="-78"/>
            </a:endParaRPr>
          </a:p>
          <a:p>
            <a:pPr marL="342900" indent="-342900">
              <a:buFont typeface="+mj-lt"/>
              <a:buAutoNum type="arabicPeriod"/>
            </a:pPr>
            <a:r>
              <a:rPr lang="ar-SA" sz="2400" dirty="0" smtClean="0">
                <a:ln>
                  <a:solidFill>
                    <a:srgbClr val="C00000"/>
                  </a:solidFill>
                </a:ln>
                <a:solidFill>
                  <a:srgbClr val="C00000"/>
                </a:solidFill>
                <a:effectLst>
                  <a:glow rad="63500">
                    <a:schemeClr val="accent1">
                      <a:satMod val="175000"/>
                      <a:alpha val="40000"/>
                    </a:schemeClr>
                  </a:glow>
                </a:effectLst>
                <a:cs typeface="Akhbar MT" pitchFamily="2" charset="-78"/>
              </a:rPr>
              <a:t>الإفلاس</a:t>
            </a:r>
            <a:endParaRPr lang="ar-SA" sz="2400" dirty="0">
              <a:ln>
                <a:solidFill>
                  <a:srgbClr val="C00000"/>
                </a:solidFill>
              </a:ln>
              <a:solidFill>
                <a:srgbClr val="C00000"/>
              </a:solidFill>
              <a:effectLst>
                <a:glow rad="63500">
                  <a:schemeClr val="accent1">
                    <a:satMod val="175000"/>
                    <a:alpha val="40000"/>
                  </a:schemeClr>
                </a:glow>
              </a:effectLst>
              <a:cs typeface="Akhbar MT" pitchFamily="2" charset="-78"/>
            </a:endParaRPr>
          </a:p>
        </p:txBody>
      </p:sp>
    </p:spTree>
    <p:extLst>
      <p:ext uri="{BB962C8B-B14F-4D97-AF65-F5344CB8AC3E}">
        <p14:creationId xmlns:p14="http://schemas.microsoft.com/office/powerpoint/2010/main" val="26728437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pPr>
              <a:defRPr/>
            </a:pPr>
            <a:endParaRPr lang="en-US" dirty="0">
              <a:solidFill>
                <a:prstClr val="white"/>
              </a:solidFill>
            </a:endParaRPr>
          </a:p>
        </p:txBody>
      </p:sp>
      <p:sp>
        <p:nvSpPr>
          <p:cNvPr id="5" name="Rectangle 2"/>
          <p:cNvSpPr txBox="1">
            <a:spLocks noRot="1" noChangeArrowheads="1"/>
          </p:cNvSpPr>
          <p:nvPr/>
        </p:nvSpPr>
        <p:spPr>
          <a:xfrm>
            <a:off x="1702571" y="281068"/>
            <a:ext cx="5500726" cy="714380"/>
          </a:xfrm>
          <a:prstGeom prst="rect">
            <a:avLst/>
          </a:prstGeom>
          <a:ln/>
        </p:spPr>
        <p:style>
          <a:lnRef idx="1">
            <a:schemeClr val="dk1"/>
          </a:lnRef>
          <a:fillRef idx="2">
            <a:schemeClr val="dk1"/>
          </a:fillRef>
          <a:effectRef idx="1">
            <a:schemeClr val="dk1"/>
          </a:effectRef>
          <a:fontRef idx="minor">
            <a:schemeClr val="dk1"/>
          </a:fontRef>
        </p:style>
        <p:txBody>
          <a:bodyPr lIns="0" tIns="0" rIns="18288" bIns="0" anchor="b"/>
          <a:lstStyle/>
          <a:p>
            <a:pPr>
              <a:defRPr/>
            </a:pP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khbar MT" pitchFamily="2" charset="-78"/>
              </a:rPr>
              <a:t>معيار التفرقة بين الأعمال التجارية والأعمال المدنية</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khbar MT" pitchFamily="2" charset="-78"/>
            </a:endParaRPr>
          </a:p>
        </p:txBody>
      </p:sp>
      <p:sp>
        <p:nvSpPr>
          <p:cNvPr id="6" name="Rectangle 3"/>
          <p:cNvSpPr txBox="1">
            <a:spLocks noRot="1" noChangeArrowheads="1"/>
          </p:cNvSpPr>
          <p:nvPr/>
        </p:nvSpPr>
        <p:spPr>
          <a:xfrm>
            <a:off x="238092" y="1071546"/>
            <a:ext cx="9501254" cy="1785553"/>
          </a:xfrm>
          <a:prstGeom prst="rect">
            <a:avLst/>
          </a:prstGeom>
        </p:spPr>
        <p:style>
          <a:lnRef idx="1">
            <a:schemeClr val="dk1"/>
          </a:lnRef>
          <a:fillRef idx="2">
            <a:schemeClr val="dk1"/>
          </a:fillRef>
          <a:effectRef idx="1">
            <a:schemeClr val="dk1"/>
          </a:effectRef>
          <a:fontRef idx="minor">
            <a:schemeClr val="dk1"/>
          </a:fontRef>
        </p:style>
        <p:txBody>
          <a:bodyPr lIns="0" rIns="18288"/>
          <a:lstStyle/>
          <a:p>
            <a:r>
              <a:rPr lang="ar-SA" sz="2800" dirty="0">
                <a:ln>
                  <a:solidFill>
                    <a:schemeClr val="tx1"/>
                  </a:solidFill>
                </a:ln>
                <a:solidFill>
                  <a:schemeClr val="tx1"/>
                </a:solidFill>
                <a:cs typeface="Akhbar MT" pitchFamily="2" charset="-78"/>
              </a:rPr>
              <a:t>إذا كان التعداد الوارد في المادة الثانية من نظام المحكمة التجارية قد ورد على سبيل المثال لا الحصر، فإن الفقه حاول البحث عن معيار يمكن على أساسه الكشف عن تجارية بعض الأعمال التي لم ينص عليها القانون، وبالتالي التمييز بين العمل التجاري والعمل المدني، وقد قيلت في هذا الشأن عدة نظريات تتمثل في:</a:t>
            </a:r>
            <a:endParaRPr lang="en-US" sz="2800" dirty="0">
              <a:ln>
                <a:solidFill>
                  <a:schemeClr val="tx1"/>
                </a:solidFill>
              </a:ln>
              <a:solidFill>
                <a:schemeClr val="tx1"/>
              </a:solidFill>
              <a:cs typeface="Akhbar MT" pitchFamily="2" charset="-78"/>
            </a:endParaRPr>
          </a:p>
        </p:txBody>
      </p:sp>
      <p:cxnSp>
        <p:nvCxnSpPr>
          <p:cNvPr id="7" name="Straight Arrow Connector 9"/>
          <p:cNvCxnSpPr/>
          <p:nvPr/>
        </p:nvCxnSpPr>
        <p:spPr>
          <a:xfrm rot="5400000">
            <a:off x="7882752" y="2856702"/>
            <a:ext cx="427834"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8" name="Rectangle 3"/>
          <p:cNvSpPr txBox="1">
            <a:spLocks noRot="1" noChangeArrowheads="1"/>
          </p:cNvSpPr>
          <p:nvPr/>
        </p:nvSpPr>
        <p:spPr>
          <a:xfrm>
            <a:off x="6953264" y="3071810"/>
            <a:ext cx="2428892" cy="571504"/>
          </a:xfrm>
          <a:prstGeom prst="rect">
            <a:avLst/>
          </a:prstGeom>
        </p:spPr>
        <p:style>
          <a:lnRef idx="1">
            <a:schemeClr val="dk1"/>
          </a:lnRef>
          <a:fillRef idx="2">
            <a:schemeClr val="dk1"/>
          </a:fillRef>
          <a:effectRef idx="1">
            <a:schemeClr val="dk1"/>
          </a:effectRef>
          <a:fontRef idx="minor">
            <a:schemeClr val="dk1"/>
          </a:fontRef>
        </p:style>
        <p:txBody>
          <a:bodyPr lIns="0" rIns="18288"/>
          <a:lstStyle/>
          <a:p>
            <a:pPr algn="ctr" fontAlgn="auto">
              <a:spcBef>
                <a:spcPts val="0"/>
              </a:spcBef>
              <a:spcAft>
                <a:spcPts val="0"/>
              </a:spcAft>
              <a:defRPr/>
            </a:pPr>
            <a:r>
              <a:rPr lang="ar-SA" sz="2800" b="1" dirty="0" smtClean="0">
                <a:ln>
                  <a:solidFill>
                    <a:srgbClr val="C00000"/>
                  </a:solidFill>
                </a:ln>
                <a:solidFill>
                  <a:srgbClr val="C00000"/>
                </a:solidFill>
                <a:cs typeface="AL-Mohanad" pitchFamily="2" charset="-78"/>
              </a:rPr>
              <a:t>أولا: نظرية المضاربة</a:t>
            </a:r>
            <a:endParaRPr lang="en-US" sz="2800" b="1" dirty="0">
              <a:ln>
                <a:solidFill>
                  <a:srgbClr val="C00000"/>
                </a:solidFill>
              </a:ln>
              <a:solidFill>
                <a:srgbClr val="C00000"/>
              </a:solidFill>
              <a:cs typeface="AL-Mohanad" pitchFamily="2" charset="-78"/>
            </a:endParaRPr>
          </a:p>
        </p:txBody>
      </p:sp>
      <p:sp>
        <p:nvSpPr>
          <p:cNvPr id="9" name="Rectangle 3"/>
          <p:cNvSpPr txBox="1">
            <a:spLocks noRot="1" noChangeArrowheads="1"/>
          </p:cNvSpPr>
          <p:nvPr/>
        </p:nvSpPr>
        <p:spPr>
          <a:xfrm>
            <a:off x="6881826" y="4143380"/>
            <a:ext cx="2809860" cy="1357322"/>
          </a:xfrm>
          <a:prstGeom prst="rect">
            <a:avLst/>
          </a:prstGeom>
        </p:spPr>
        <p:style>
          <a:lnRef idx="1">
            <a:schemeClr val="dk1"/>
          </a:lnRef>
          <a:fillRef idx="2">
            <a:schemeClr val="dk1"/>
          </a:fillRef>
          <a:effectRef idx="1">
            <a:schemeClr val="dk1"/>
          </a:effectRef>
          <a:fontRef idx="minor">
            <a:schemeClr val="dk1"/>
          </a:fontRef>
        </p:style>
        <p:txBody>
          <a:bodyPr lIns="0" rIns="18288"/>
          <a:lstStyle/>
          <a:p>
            <a:pPr>
              <a:defRPr/>
            </a:pPr>
            <a:r>
              <a:rPr lang="ar-SA" sz="2400" b="1" dirty="0" smtClean="0">
                <a:ln>
                  <a:solidFill>
                    <a:schemeClr val="accent5">
                      <a:lumMod val="50000"/>
                    </a:schemeClr>
                  </a:solidFill>
                </a:ln>
                <a:solidFill>
                  <a:schemeClr val="accent5">
                    <a:lumMod val="50000"/>
                  </a:schemeClr>
                </a:solidFill>
                <a:cs typeface="Akhbar MT" pitchFamily="2" charset="-78"/>
              </a:rPr>
              <a:t>طبقا لهذه النظرية يعتبر العمل تجاريا إذا كان بقصد المضاربة أي بقصد تحقيق الربح.</a:t>
            </a:r>
            <a:endParaRPr lang="en-US" sz="2400" b="1" dirty="0" smtClean="0">
              <a:ln>
                <a:solidFill>
                  <a:schemeClr val="accent5">
                    <a:lumMod val="50000"/>
                  </a:schemeClr>
                </a:solidFill>
              </a:ln>
              <a:solidFill>
                <a:schemeClr val="accent5">
                  <a:lumMod val="50000"/>
                </a:schemeClr>
              </a:solidFill>
              <a:cs typeface="Akhbar MT" pitchFamily="2" charset="-78"/>
            </a:endParaRPr>
          </a:p>
          <a:p>
            <a:pPr algn="just" fontAlgn="auto">
              <a:spcBef>
                <a:spcPts val="0"/>
              </a:spcBef>
              <a:spcAft>
                <a:spcPts val="0"/>
              </a:spcAft>
              <a:defRPr/>
            </a:pPr>
            <a:endParaRPr lang="en-US" sz="2000" b="1" dirty="0">
              <a:ln>
                <a:solidFill>
                  <a:schemeClr val="bg1"/>
                </a:solidFill>
              </a:ln>
              <a:solidFill>
                <a:srgbClr val="2D07CF"/>
              </a:solidFill>
              <a:cs typeface="AL-Mohanad" pitchFamily="2" charset="-78"/>
            </a:endParaRPr>
          </a:p>
        </p:txBody>
      </p:sp>
      <p:sp>
        <p:nvSpPr>
          <p:cNvPr id="10" name="Rectangle 3"/>
          <p:cNvSpPr txBox="1">
            <a:spLocks noRot="1" noChangeArrowheads="1"/>
          </p:cNvSpPr>
          <p:nvPr/>
        </p:nvSpPr>
        <p:spPr>
          <a:xfrm>
            <a:off x="3524240" y="4071942"/>
            <a:ext cx="2809860" cy="1785950"/>
          </a:xfrm>
          <a:prstGeom prst="rect">
            <a:avLst/>
          </a:prstGeom>
        </p:spPr>
        <p:style>
          <a:lnRef idx="1">
            <a:schemeClr val="dk1"/>
          </a:lnRef>
          <a:fillRef idx="2">
            <a:schemeClr val="dk1"/>
          </a:fillRef>
          <a:effectRef idx="1">
            <a:schemeClr val="dk1"/>
          </a:effectRef>
          <a:fontRef idx="minor">
            <a:schemeClr val="dk1"/>
          </a:fontRef>
        </p:style>
        <p:txBody>
          <a:bodyPr lIns="0" rIns="18288"/>
          <a:lstStyle/>
          <a:p>
            <a:r>
              <a:rPr lang="ar-SA" sz="2000" b="1" dirty="0">
                <a:ln>
                  <a:solidFill>
                    <a:schemeClr val="accent5">
                      <a:lumMod val="50000"/>
                    </a:schemeClr>
                  </a:solidFill>
                </a:ln>
                <a:solidFill>
                  <a:schemeClr val="accent5">
                    <a:lumMod val="50000"/>
                  </a:schemeClr>
                </a:solidFill>
                <a:cs typeface="Akhbar MT" pitchFamily="2" charset="-78"/>
              </a:rPr>
              <a:t>طبقا لهذه النظرية العمل التجاري يقوم على فكرة التداول فالأعمال التجارية هي التي تتعلق بالوساطة في تداول الثروات من وقت خروجها من يد المنتج إلى وقت وصولها إلي يد المستهلك.</a:t>
            </a:r>
            <a:endParaRPr lang="en-US" sz="2000" b="1" dirty="0">
              <a:ln>
                <a:solidFill>
                  <a:schemeClr val="accent5">
                    <a:lumMod val="50000"/>
                  </a:schemeClr>
                </a:solidFill>
              </a:ln>
              <a:solidFill>
                <a:schemeClr val="accent5">
                  <a:lumMod val="50000"/>
                </a:schemeClr>
              </a:solidFill>
              <a:cs typeface="Akhbar MT" pitchFamily="2" charset="-78"/>
            </a:endParaRPr>
          </a:p>
          <a:p>
            <a:pPr algn="just" fontAlgn="auto">
              <a:spcBef>
                <a:spcPts val="0"/>
              </a:spcBef>
              <a:spcAft>
                <a:spcPts val="0"/>
              </a:spcAft>
              <a:defRPr/>
            </a:pPr>
            <a:endParaRPr lang="en-US" b="1" dirty="0">
              <a:ln>
                <a:solidFill>
                  <a:schemeClr val="bg1"/>
                </a:solidFill>
              </a:ln>
              <a:solidFill>
                <a:srgbClr val="2D07CF"/>
              </a:solidFill>
              <a:cs typeface="AL-Mohanad" pitchFamily="2" charset="-78"/>
            </a:endParaRPr>
          </a:p>
        </p:txBody>
      </p:sp>
      <p:sp>
        <p:nvSpPr>
          <p:cNvPr id="11" name="Rectangle 3"/>
          <p:cNvSpPr txBox="1">
            <a:spLocks noRot="1" noChangeArrowheads="1"/>
          </p:cNvSpPr>
          <p:nvPr/>
        </p:nvSpPr>
        <p:spPr>
          <a:xfrm>
            <a:off x="238092" y="3071016"/>
            <a:ext cx="2928958" cy="571504"/>
          </a:xfrm>
          <a:prstGeom prst="rect">
            <a:avLst/>
          </a:prstGeom>
        </p:spPr>
        <p:style>
          <a:lnRef idx="1">
            <a:schemeClr val="dk1"/>
          </a:lnRef>
          <a:fillRef idx="2">
            <a:schemeClr val="dk1"/>
          </a:fillRef>
          <a:effectRef idx="1">
            <a:schemeClr val="dk1"/>
          </a:effectRef>
          <a:fontRef idx="minor">
            <a:schemeClr val="dk1"/>
          </a:fontRef>
        </p:style>
        <p:txBody>
          <a:bodyPr lIns="0" rIns="18288"/>
          <a:lstStyle/>
          <a:p>
            <a:pPr algn="ctr" fontAlgn="auto">
              <a:spcBef>
                <a:spcPts val="0"/>
              </a:spcBef>
              <a:spcAft>
                <a:spcPts val="0"/>
              </a:spcAft>
              <a:defRPr/>
            </a:pPr>
            <a:r>
              <a:rPr lang="ar-SA" sz="2400" b="1" dirty="0" smtClean="0">
                <a:ln>
                  <a:solidFill>
                    <a:srgbClr val="C00000"/>
                  </a:solidFill>
                </a:ln>
                <a:solidFill>
                  <a:srgbClr val="C00000"/>
                </a:solidFill>
                <a:cs typeface="AL-Mohanad" pitchFamily="2" charset="-78"/>
              </a:rPr>
              <a:t>ثالثا: نظرية المقاولة أو المشروع </a:t>
            </a:r>
            <a:endParaRPr lang="en-US" sz="2400" b="1" dirty="0">
              <a:ln>
                <a:solidFill>
                  <a:srgbClr val="C00000"/>
                </a:solidFill>
              </a:ln>
              <a:solidFill>
                <a:srgbClr val="C00000"/>
              </a:solidFill>
              <a:cs typeface="AL-Mohanad" pitchFamily="2" charset="-78"/>
            </a:endParaRPr>
          </a:p>
        </p:txBody>
      </p:sp>
      <p:cxnSp>
        <p:nvCxnSpPr>
          <p:cNvPr id="12" name="Straight Arrow Connector 9"/>
          <p:cNvCxnSpPr/>
          <p:nvPr/>
        </p:nvCxnSpPr>
        <p:spPr>
          <a:xfrm rot="5400000">
            <a:off x="4739480" y="2856702"/>
            <a:ext cx="427834"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3" name="Rectangle 3"/>
          <p:cNvSpPr txBox="1">
            <a:spLocks noRot="1" noChangeArrowheads="1"/>
          </p:cNvSpPr>
          <p:nvPr/>
        </p:nvSpPr>
        <p:spPr>
          <a:xfrm>
            <a:off x="3667116" y="3071810"/>
            <a:ext cx="2690866" cy="571504"/>
          </a:xfrm>
          <a:prstGeom prst="rect">
            <a:avLst/>
          </a:prstGeom>
        </p:spPr>
        <p:style>
          <a:lnRef idx="1">
            <a:schemeClr val="dk1"/>
          </a:lnRef>
          <a:fillRef idx="2">
            <a:schemeClr val="dk1"/>
          </a:fillRef>
          <a:effectRef idx="1">
            <a:schemeClr val="dk1"/>
          </a:effectRef>
          <a:fontRef idx="minor">
            <a:schemeClr val="dk1"/>
          </a:fontRef>
        </p:style>
        <p:txBody>
          <a:bodyPr lIns="0" rIns="18288"/>
          <a:lstStyle/>
          <a:p>
            <a:pPr algn="ctr" fontAlgn="auto">
              <a:spcBef>
                <a:spcPts val="0"/>
              </a:spcBef>
              <a:spcAft>
                <a:spcPts val="0"/>
              </a:spcAft>
              <a:defRPr/>
            </a:pPr>
            <a:r>
              <a:rPr lang="ar-SA" sz="2800" b="1" dirty="0">
                <a:ln>
                  <a:solidFill>
                    <a:srgbClr val="C00000"/>
                  </a:solidFill>
                </a:ln>
                <a:solidFill>
                  <a:srgbClr val="C00000"/>
                </a:solidFill>
                <a:cs typeface="AL-Mohanad" pitchFamily="2" charset="-78"/>
              </a:rPr>
              <a:t>ثانيا </a:t>
            </a:r>
            <a:r>
              <a:rPr lang="ar-SA" sz="2800" b="1" dirty="0" smtClean="0">
                <a:ln>
                  <a:solidFill>
                    <a:srgbClr val="C00000"/>
                  </a:solidFill>
                </a:ln>
                <a:solidFill>
                  <a:srgbClr val="C00000"/>
                </a:solidFill>
                <a:cs typeface="AL-Mohanad" pitchFamily="2" charset="-78"/>
              </a:rPr>
              <a:t>: نظرية التداول </a:t>
            </a:r>
            <a:endParaRPr lang="en-US" sz="2800" b="1" dirty="0">
              <a:ln>
                <a:solidFill>
                  <a:srgbClr val="C00000"/>
                </a:solidFill>
              </a:ln>
              <a:solidFill>
                <a:srgbClr val="C00000"/>
              </a:solidFill>
              <a:cs typeface="AL-Mohanad" pitchFamily="2" charset="-78"/>
            </a:endParaRPr>
          </a:p>
        </p:txBody>
      </p:sp>
      <p:cxnSp>
        <p:nvCxnSpPr>
          <p:cNvPr id="14" name="Straight Arrow Connector 9"/>
          <p:cNvCxnSpPr/>
          <p:nvPr/>
        </p:nvCxnSpPr>
        <p:spPr>
          <a:xfrm rot="5400000">
            <a:off x="4739480" y="3856834"/>
            <a:ext cx="427834"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5" name="Straight Arrow Connector 9"/>
          <p:cNvCxnSpPr/>
          <p:nvPr/>
        </p:nvCxnSpPr>
        <p:spPr>
          <a:xfrm rot="5400000">
            <a:off x="1560489" y="3892553"/>
            <a:ext cx="35719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Straight Arrow Connector 9"/>
          <p:cNvCxnSpPr/>
          <p:nvPr/>
        </p:nvCxnSpPr>
        <p:spPr>
          <a:xfrm rot="5400000">
            <a:off x="1524770" y="2928140"/>
            <a:ext cx="427834"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7" name="Rectangle 3"/>
          <p:cNvSpPr txBox="1">
            <a:spLocks noRot="1" noChangeArrowheads="1"/>
          </p:cNvSpPr>
          <p:nvPr/>
        </p:nvSpPr>
        <p:spPr>
          <a:xfrm>
            <a:off x="238092" y="4071942"/>
            <a:ext cx="2928958" cy="1785950"/>
          </a:xfrm>
          <a:prstGeom prst="rect">
            <a:avLst/>
          </a:prstGeom>
        </p:spPr>
        <p:style>
          <a:lnRef idx="1">
            <a:schemeClr val="dk1"/>
          </a:lnRef>
          <a:fillRef idx="2">
            <a:schemeClr val="dk1"/>
          </a:fillRef>
          <a:effectRef idx="1">
            <a:schemeClr val="dk1"/>
          </a:effectRef>
          <a:fontRef idx="minor">
            <a:schemeClr val="dk1"/>
          </a:fontRef>
        </p:style>
        <p:txBody>
          <a:bodyPr lIns="0" rIns="18288"/>
          <a:lstStyle/>
          <a:p>
            <a:r>
              <a:rPr lang="ar-SA" sz="2000" b="1" dirty="0">
                <a:ln>
                  <a:solidFill>
                    <a:schemeClr val="accent5">
                      <a:lumMod val="50000"/>
                    </a:schemeClr>
                  </a:solidFill>
                </a:ln>
                <a:solidFill>
                  <a:schemeClr val="accent5">
                    <a:lumMod val="50000"/>
                  </a:schemeClr>
                </a:solidFill>
                <a:cs typeface="Akhbar MT" pitchFamily="2" charset="-78"/>
              </a:rPr>
              <a:t>تقوم هذه النظرية على النظر إلى كيفية ممارسة العمل وليس إلى العمل ذاته فالعمل لا يعتبر تجاريا إلا إذا بوشر علي وجه المقاولة أي علي وجه التكرار والاحتراف أي بصفة مستمرة ومنتظمة.  </a:t>
            </a:r>
            <a:endParaRPr lang="en-US" sz="2000" b="1" dirty="0">
              <a:ln>
                <a:solidFill>
                  <a:schemeClr val="accent5">
                    <a:lumMod val="50000"/>
                  </a:schemeClr>
                </a:solidFill>
              </a:ln>
              <a:solidFill>
                <a:schemeClr val="accent5">
                  <a:lumMod val="50000"/>
                </a:schemeClr>
              </a:solidFill>
              <a:cs typeface="Akhbar MT" pitchFamily="2" charset="-78"/>
            </a:endParaRPr>
          </a:p>
          <a:p>
            <a:pPr algn="just" fontAlgn="auto">
              <a:spcBef>
                <a:spcPts val="0"/>
              </a:spcBef>
              <a:spcAft>
                <a:spcPts val="0"/>
              </a:spcAft>
              <a:defRPr/>
            </a:pPr>
            <a:endParaRPr lang="ar-SA" sz="2000" b="1" dirty="0" smtClean="0">
              <a:ln>
                <a:solidFill>
                  <a:schemeClr val="bg1"/>
                </a:solidFill>
              </a:ln>
              <a:solidFill>
                <a:srgbClr val="2D07CF"/>
              </a:solidFill>
              <a:cs typeface="AL-Mohanad" pitchFamily="2" charset="-78"/>
            </a:endParaRPr>
          </a:p>
          <a:p>
            <a:pPr algn="just" fontAlgn="auto">
              <a:spcBef>
                <a:spcPts val="0"/>
              </a:spcBef>
              <a:spcAft>
                <a:spcPts val="0"/>
              </a:spcAft>
              <a:defRPr/>
            </a:pPr>
            <a:endParaRPr lang="en-US" sz="2000" b="1" dirty="0">
              <a:ln>
                <a:solidFill>
                  <a:schemeClr val="bg1"/>
                </a:solidFill>
              </a:ln>
              <a:solidFill>
                <a:srgbClr val="2D07CF"/>
              </a:solidFill>
              <a:cs typeface="AL-Mohanad" pitchFamily="2" charset="-78"/>
            </a:endParaRPr>
          </a:p>
        </p:txBody>
      </p:sp>
      <p:cxnSp>
        <p:nvCxnSpPr>
          <p:cNvPr id="18" name="Straight Arrow Connector 9"/>
          <p:cNvCxnSpPr/>
          <p:nvPr/>
        </p:nvCxnSpPr>
        <p:spPr>
          <a:xfrm rot="5400000">
            <a:off x="7954190" y="3928272"/>
            <a:ext cx="427834"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413729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2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ppt_x</p:attrName>
                                        </p:attrNameLst>
                                      </p:cBhvr>
                                      <p:tavLst>
                                        <p:tav tm="0">
                                          <p:val>
                                            <p:strVal val="#ppt_x-.2"/>
                                          </p:val>
                                        </p:tav>
                                        <p:tav tm="100000">
                                          <p:val>
                                            <p:strVal val="#ppt_x"/>
                                          </p:val>
                                        </p:tav>
                                      </p:tavLst>
                                    </p:anim>
                                    <p:anim calcmode="lin" valueType="num">
                                      <p:cBhvr>
                                        <p:cTn id="20"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21" dur="10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circle(in)">
                                      <p:cBhvr>
                                        <p:cTn id="26" dur="2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circle(in)">
                                      <p:cBhvr>
                                        <p:cTn id="31" dur="20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1000" fill="hold"/>
                                        <p:tgtEl>
                                          <p:spTgt spid="11"/>
                                        </p:tgtEl>
                                        <p:attrNameLst>
                                          <p:attrName>ppt_x</p:attrName>
                                        </p:attrNameLst>
                                      </p:cBhvr>
                                      <p:tavLst>
                                        <p:tav tm="0">
                                          <p:val>
                                            <p:strVal val="#ppt_x-.2"/>
                                          </p:val>
                                        </p:tav>
                                        <p:tav tm="100000">
                                          <p:val>
                                            <p:strVal val="#ppt_x"/>
                                          </p:val>
                                        </p:tav>
                                      </p:tavLst>
                                    </p:anim>
                                    <p:anim calcmode="lin" valueType="num">
                                      <p:cBhvr>
                                        <p:cTn id="37"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38" dur="10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1000" fill="hold"/>
                                        <p:tgtEl>
                                          <p:spTgt spid="13"/>
                                        </p:tgtEl>
                                        <p:attrNameLst>
                                          <p:attrName>ppt_x</p:attrName>
                                        </p:attrNameLst>
                                      </p:cBhvr>
                                      <p:tavLst>
                                        <p:tav tm="0">
                                          <p:val>
                                            <p:strVal val="#ppt_x-.2"/>
                                          </p:val>
                                        </p:tav>
                                        <p:tav tm="100000">
                                          <p:val>
                                            <p:strVal val="#ppt_x"/>
                                          </p:val>
                                        </p:tav>
                                      </p:tavLst>
                                    </p:anim>
                                    <p:anim calcmode="lin" valueType="num">
                                      <p:cBhvr>
                                        <p:cTn id="44"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45" dur="1000"/>
                                        <p:tgtEl>
                                          <p:spTgt spid="13"/>
                                        </p:tgtEl>
                                      </p:cBhvr>
                                    </p:animEffect>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circle(in)">
                                      <p:cBhvr>
                                        <p:cTn id="50"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pPr>
              <a:defRPr/>
            </a:pPr>
            <a:endParaRPr lang="en-US" dirty="0">
              <a:solidFill>
                <a:prstClr val="white"/>
              </a:solidFill>
            </a:endParaRPr>
          </a:p>
        </p:txBody>
      </p:sp>
      <p:grpSp>
        <p:nvGrpSpPr>
          <p:cNvPr id="5" name="Group 1"/>
          <p:cNvGrpSpPr>
            <a:grpSpLocks noChangeAspect="1"/>
          </p:cNvGrpSpPr>
          <p:nvPr/>
        </p:nvGrpSpPr>
        <p:grpSpPr bwMode="auto">
          <a:xfrm>
            <a:off x="344488" y="1196752"/>
            <a:ext cx="9358378" cy="4500594"/>
            <a:chOff x="1735" y="1672"/>
            <a:chExt cx="8298" cy="2720"/>
          </a:xfrm>
          <a:solidFill>
            <a:srgbClr val="FFFFCC"/>
          </a:solidFill>
        </p:grpSpPr>
        <p:sp>
          <p:nvSpPr>
            <p:cNvPr id="6" name="AutoShape 15"/>
            <p:cNvSpPr>
              <a:spLocks noChangeAspect="1" noChangeArrowheads="1" noTextEdit="1"/>
            </p:cNvSpPr>
            <p:nvPr/>
          </p:nvSpPr>
          <p:spPr bwMode="auto">
            <a:xfrm>
              <a:off x="1735" y="1672"/>
              <a:ext cx="8298" cy="2720"/>
            </a:xfrm>
            <a:prstGeom prst="rect">
              <a:avLst/>
            </a:prstGeom>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ar-SA" sz="3200"/>
            </a:p>
          </p:txBody>
        </p:sp>
        <p:sp>
          <p:nvSpPr>
            <p:cNvPr id="7" name="Line 14"/>
            <p:cNvSpPr>
              <a:spLocks noChangeShapeType="1"/>
            </p:cNvSpPr>
            <p:nvPr/>
          </p:nvSpPr>
          <p:spPr bwMode="auto">
            <a:xfrm>
              <a:off x="2875" y="2012"/>
              <a:ext cx="6731" cy="1"/>
            </a:xfrm>
            <a:prstGeom prst="line">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ar-SA" sz="3200"/>
            </a:p>
          </p:txBody>
        </p:sp>
        <p:sp>
          <p:nvSpPr>
            <p:cNvPr id="8" name="Line 13"/>
            <p:cNvSpPr>
              <a:spLocks noChangeShapeType="1"/>
            </p:cNvSpPr>
            <p:nvPr/>
          </p:nvSpPr>
          <p:spPr bwMode="auto">
            <a:xfrm>
              <a:off x="9590" y="2012"/>
              <a:ext cx="1" cy="480"/>
            </a:xfrm>
            <a:prstGeom prst="line">
              <a:avLst/>
            </a:prstGeom>
            <a:ln>
              <a:headEnd/>
              <a:tailEnd type="triangl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ar-SA" sz="3200"/>
            </a:p>
          </p:txBody>
        </p:sp>
        <p:sp>
          <p:nvSpPr>
            <p:cNvPr id="9" name="Text Box 12"/>
            <p:cNvSpPr txBox="1">
              <a:spLocks noChangeArrowheads="1"/>
            </p:cNvSpPr>
            <p:nvPr/>
          </p:nvSpPr>
          <p:spPr bwMode="auto">
            <a:xfrm>
              <a:off x="8154" y="2472"/>
              <a:ext cx="1722" cy="48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المعايير الاقتصادية</a:t>
              </a:r>
              <a:endParaRPr kumimoji="0" lang="ar-SA" sz="3200" b="0" i="0" u="none" strike="noStrike" cap="none" normalizeH="0" baseline="0" smtClean="0">
                <a:ln>
                  <a:noFill/>
                </a:ln>
                <a:solidFill>
                  <a:schemeClr val="tx1"/>
                </a:solidFill>
                <a:effectLst/>
                <a:latin typeface="Arial" pitchFamily="34" charset="0"/>
                <a:cs typeface="Arial" pitchFamily="34" charset="0"/>
              </a:endParaRPr>
            </a:p>
          </p:txBody>
        </p:sp>
        <p:sp>
          <p:nvSpPr>
            <p:cNvPr id="10" name="Text Box 11"/>
            <p:cNvSpPr txBox="1">
              <a:spLocks noChangeArrowheads="1"/>
            </p:cNvSpPr>
            <p:nvPr/>
          </p:nvSpPr>
          <p:spPr bwMode="auto">
            <a:xfrm>
              <a:off x="2361" y="2472"/>
              <a:ext cx="1565" cy="48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المعايير القانونية</a:t>
              </a:r>
              <a:endParaRPr kumimoji="0" lang="ar-SA" sz="3200" b="0" i="0" u="none" strike="noStrike" cap="none" normalizeH="0" baseline="0" smtClean="0">
                <a:ln>
                  <a:noFill/>
                </a:ln>
                <a:solidFill>
                  <a:schemeClr val="tx1"/>
                </a:solidFill>
                <a:effectLst/>
                <a:latin typeface="Arial" pitchFamily="34" charset="0"/>
                <a:cs typeface="Arial" pitchFamily="34" charset="0"/>
              </a:endParaRPr>
            </a:p>
          </p:txBody>
        </p:sp>
        <p:sp>
          <p:nvSpPr>
            <p:cNvPr id="11" name="Line 10"/>
            <p:cNvSpPr>
              <a:spLocks noChangeShapeType="1"/>
            </p:cNvSpPr>
            <p:nvPr/>
          </p:nvSpPr>
          <p:spPr bwMode="auto">
            <a:xfrm>
              <a:off x="2875" y="2012"/>
              <a:ext cx="1" cy="480"/>
            </a:xfrm>
            <a:prstGeom prst="line">
              <a:avLst/>
            </a:prstGeom>
            <a:ln>
              <a:headEnd/>
              <a:tailEnd type="triangl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ar-SA" sz="3200"/>
            </a:p>
          </p:txBody>
        </p:sp>
        <p:sp>
          <p:nvSpPr>
            <p:cNvPr id="12" name="AutoShape 9"/>
            <p:cNvSpPr>
              <a:spLocks noChangeArrowheads="1"/>
            </p:cNvSpPr>
            <p:nvPr/>
          </p:nvSpPr>
          <p:spPr bwMode="auto">
            <a:xfrm>
              <a:off x="9407" y="2952"/>
              <a:ext cx="313" cy="480"/>
            </a:xfrm>
            <a:prstGeom prst="downArrow">
              <a:avLst>
                <a:gd name="adj1" fmla="val 50000"/>
                <a:gd name="adj2" fmla="val 38339"/>
              </a:avLst>
            </a:prstGeom>
            <a:ln>
              <a:headEnd/>
              <a:tailEnd/>
            </a:ln>
          </p:spPr>
          <p:style>
            <a:lnRef idx="2">
              <a:schemeClr val="accent1"/>
            </a:lnRef>
            <a:fillRef idx="1">
              <a:schemeClr val="lt1"/>
            </a:fillRef>
            <a:effectRef idx="0">
              <a:schemeClr val="accent1"/>
            </a:effectRef>
            <a:fontRef idx="minor">
              <a:schemeClr val="dk1"/>
            </a:fontRef>
          </p:style>
          <p:txBody>
            <a:bodyPr vert="eaVert" wrap="square" lIns="91440" tIns="45720" rIns="91440" bIns="45720" numCol="1" anchor="t" anchorCtr="0" compatLnSpc="1">
              <a:prstTxWarp prst="textNoShape">
                <a:avLst/>
              </a:prstTxWarp>
            </a:bodyPr>
            <a:lstStyle/>
            <a:p>
              <a:endParaRPr lang="ar-SA" sz="3200"/>
            </a:p>
          </p:txBody>
        </p:sp>
        <p:sp>
          <p:nvSpPr>
            <p:cNvPr id="13" name="AutoShape 8"/>
            <p:cNvSpPr>
              <a:spLocks noChangeArrowheads="1"/>
            </p:cNvSpPr>
            <p:nvPr/>
          </p:nvSpPr>
          <p:spPr bwMode="auto">
            <a:xfrm>
              <a:off x="8311" y="2952"/>
              <a:ext cx="313" cy="480"/>
            </a:xfrm>
            <a:prstGeom prst="downArrow">
              <a:avLst>
                <a:gd name="adj1" fmla="val 50000"/>
                <a:gd name="adj2" fmla="val 38339"/>
              </a:avLst>
            </a:prstGeom>
            <a:ln>
              <a:headEnd/>
              <a:tailEnd/>
            </a:ln>
          </p:spPr>
          <p:style>
            <a:lnRef idx="2">
              <a:schemeClr val="accent1"/>
            </a:lnRef>
            <a:fillRef idx="1">
              <a:schemeClr val="lt1"/>
            </a:fillRef>
            <a:effectRef idx="0">
              <a:schemeClr val="accent1"/>
            </a:effectRef>
            <a:fontRef idx="minor">
              <a:schemeClr val="dk1"/>
            </a:fontRef>
          </p:style>
          <p:txBody>
            <a:bodyPr vert="eaVert" wrap="square" lIns="91440" tIns="45720" rIns="91440" bIns="45720" numCol="1" anchor="t" anchorCtr="0" compatLnSpc="1">
              <a:prstTxWarp prst="textNoShape">
                <a:avLst/>
              </a:prstTxWarp>
            </a:bodyPr>
            <a:lstStyle/>
            <a:p>
              <a:endParaRPr lang="ar-SA" sz="3200"/>
            </a:p>
          </p:txBody>
        </p:sp>
        <p:sp>
          <p:nvSpPr>
            <p:cNvPr id="14" name="AutoShape 7"/>
            <p:cNvSpPr>
              <a:spLocks noChangeArrowheads="1"/>
            </p:cNvSpPr>
            <p:nvPr/>
          </p:nvSpPr>
          <p:spPr bwMode="auto">
            <a:xfrm>
              <a:off x="2812" y="2947"/>
              <a:ext cx="313" cy="480"/>
            </a:xfrm>
            <a:prstGeom prst="downArrow">
              <a:avLst>
                <a:gd name="adj1" fmla="val 50000"/>
                <a:gd name="adj2" fmla="val 38339"/>
              </a:avLst>
            </a:prstGeom>
            <a:ln>
              <a:headEnd/>
              <a:tailEnd/>
            </a:ln>
          </p:spPr>
          <p:style>
            <a:lnRef idx="2">
              <a:schemeClr val="accent1"/>
            </a:lnRef>
            <a:fillRef idx="1">
              <a:schemeClr val="lt1"/>
            </a:fillRef>
            <a:effectRef idx="0">
              <a:schemeClr val="accent1"/>
            </a:effectRef>
            <a:fontRef idx="minor">
              <a:schemeClr val="dk1"/>
            </a:fontRef>
          </p:style>
          <p:txBody>
            <a:bodyPr vert="eaVert" wrap="square" lIns="91440" tIns="45720" rIns="91440" bIns="45720" numCol="1" anchor="t" anchorCtr="0" compatLnSpc="1">
              <a:prstTxWarp prst="textNoShape">
                <a:avLst/>
              </a:prstTxWarp>
            </a:bodyPr>
            <a:lstStyle/>
            <a:p>
              <a:endParaRPr lang="ar-SA" sz="3200"/>
            </a:p>
          </p:txBody>
        </p:sp>
        <p:sp>
          <p:nvSpPr>
            <p:cNvPr id="15" name="Text Box 5"/>
            <p:cNvSpPr txBox="1">
              <a:spLocks noChangeArrowheads="1"/>
            </p:cNvSpPr>
            <p:nvPr/>
          </p:nvSpPr>
          <p:spPr bwMode="auto">
            <a:xfrm>
              <a:off x="7685" y="3432"/>
              <a:ext cx="1095" cy="64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نظرية التداول</a:t>
              </a:r>
              <a:endParaRPr kumimoji="0" lang="ar-SA" sz="3200" b="0" i="0" u="none" strike="noStrike" cap="none" normalizeH="0" baseline="0" smtClean="0">
                <a:ln>
                  <a:noFill/>
                </a:ln>
                <a:solidFill>
                  <a:schemeClr val="tx1"/>
                </a:solidFill>
                <a:effectLst/>
                <a:latin typeface="Arial" pitchFamily="34" charset="0"/>
                <a:cs typeface="Arial" pitchFamily="34" charset="0"/>
              </a:endParaRPr>
            </a:p>
          </p:txBody>
        </p:sp>
        <p:sp>
          <p:nvSpPr>
            <p:cNvPr id="16" name="Text Box 4"/>
            <p:cNvSpPr txBox="1">
              <a:spLocks noChangeArrowheads="1"/>
            </p:cNvSpPr>
            <p:nvPr/>
          </p:nvSpPr>
          <p:spPr bwMode="auto">
            <a:xfrm>
              <a:off x="2368" y="3415"/>
              <a:ext cx="1096" cy="64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نظرية المقاولة</a:t>
              </a:r>
              <a:endParaRPr kumimoji="0" lang="ar-SA" sz="3200" b="0" i="0" u="none" strike="noStrike" cap="none" normalizeH="0" baseline="0" smtClean="0">
                <a:ln>
                  <a:noFill/>
                </a:ln>
                <a:solidFill>
                  <a:schemeClr val="tx1"/>
                </a:solidFill>
                <a:effectLst/>
                <a:latin typeface="Arial" pitchFamily="34" charset="0"/>
                <a:cs typeface="Arial" pitchFamily="34" charset="0"/>
              </a:endParaRPr>
            </a:p>
          </p:txBody>
        </p:sp>
        <p:sp>
          <p:nvSpPr>
            <p:cNvPr id="17" name="Text Box 2"/>
            <p:cNvSpPr txBox="1">
              <a:spLocks noChangeArrowheads="1"/>
            </p:cNvSpPr>
            <p:nvPr/>
          </p:nvSpPr>
          <p:spPr bwMode="auto">
            <a:xfrm>
              <a:off x="8937" y="3432"/>
              <a:ext cx="1096" cy="64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نظرية المضاربة</a:t>
              </a:r>
              <a:endParaRPr kumimoji="0" lang="ar-SA" sz="3200" b="0" i="0" u="none" strike="noStrike" cap="none" normalizeH="0" baseline="0" smtClean="0">
                <a:ln>
                  <a:noFill/>
                </a:ln>
                <a:solidFill>
                  <a:schemeClr val="tx1"/>
                </a:solidFill>
                <a:effectLst/>
                <a:latin typeface="Arial" pitchFamily="34" charset="0"/>
                <a:cs typeface="Arial" pitchFamily="34" charset="0"/>
              </a:endParaRPr>
            </a:p>
          </p:txBody>
        </p:sp>
      </p:grpSp>
      <p:sp>
        <p:nvSpPr>
          <p:cNvPr id="18" name="مستطيل 17"/>
          <p:cNvSpPr/>
          <p:nvPr/>
        </p:nvSpPr>
        <p:spPr>
          <a:xfrm>
            <a:off x="1630165" y="260648"/>
            <a:ext cx="5849678" cy="707886"/>
          </a:xfrm>
          <a:prstGeom prst="rect">
            <a:avLst/>
          </a:prstGeom>
        </p:spPr>
        <p:style>
          <a:lnRef idx="2">
            <a:schemeClr val="accent1"/>
          </a:lnRef>
          <a:fillRef idx="1">
            <a:schemeClr val="lt1"/>
          </a:fillRef>
          <a:effectRef idx="0">
            <a:schemeClr val="accent1"/>
          </a:effectRef>
          <a:fontRef idx="minor">
            <a:schemeClr val="dk1"/>
          </a:fontRef>
        </p:style>
        <p:txBody>
          <a:bodyPr wrap="none" lIns="91440" tIns="45720" rIns="91440" bIns="45720">
            <a:spAutoFit/>
          </a:bodyPr>
          <a:lstStyle/>
          <a:p>
            <a:r>
              <a:rPr lang="ar-SA" sz="4000" b="1" dirty="0">
                <a:ln>
                  <a:solidFill>
                    <a:schemeClr val="tx1">
                      <a:lumMod val="95000"/>
                      <a:lumOff val="5000"/>
                    </a:schemeClr>
                  </a:solidFill>
                </a:ln>
                <a:solidFill>
                  <a:schemeClr val="tx1"/>
                </a:solidFill>
                <a:cs typeface="Akhbar MT" pitchFamily="2" charset="-78"/>
              </a:rPr>
              <a:t>التفرقة بين العمل التجاري والعمل المدني </a:t>
            </a:r>
            <a:endParaRPr lang="ar-SA" sz="4000" dirty="0">
              <a:ln>
                <a:solidFill>
                  <a:schemeClr val="tx1">
                    <a:lumMod val="95000"/>
                    <a:lumOff val="5000"/>
                  </a:schemeClr>
                </a:solidFill>
              </a:ln>
              <a:solidFill>
                <a:schemeClr val="tx1"/>
              </a:solidFill>
              <a:cs typeface="Akhbar MT" pitchFamily="2" charset="-78"/>
            </a:endParaRPr>
          </a:p>
        </p:txBody>
      </p:sp>
    </p:spTree>
    <p:extLst>
      <p:ext uri="{BB962C8B-B14F-4D97-AF65-F5344CB8AC3E}">
        <p14:creationId xmlns:p14="http://schemas.microsoft.com/office/powerpoint/2010/main" val="37920316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pPr>
              <a:defRPr/>
            </a:pPr>
            <a:endParaRPr lang="en-US" dirty="0">
              <a:solidFill>
                <a:prstClr val="white"/>
              </a:solidFill>
            </a:endParaRPr>
          </a:p>
        </p:txBody>
      </p:sp>
      <p:sp>
        <p:nvSpPr>
          <p:cNvPr id="5" name="Rectangle 3"/>
          <p:cNvSpPr txBox="1">
            <a:spLocks noRot="1" noChangeArrowheads="1"/>
          </p:cNvSpPr>
          <p:nvPr/>
        </p:nvSpPr>
        <p:spPr>
          <a:xfrm>
            <a:off x="3952868" y="0"/>
            <a:ext cx="2708656" cy="642942"/>
          </a:xfrm>
          <a:prstGeom prst="rect">
            <a:avLst/>
          </a:prstGeom>
        </p:spPr>
        <p:style>
          <a:lnRef idx="1">
            <a:schemeClr val="dk1"/>
          </a:lnRef>
          <a:fillRef idx="2">
            <a:schemeClr val="dk1"/>
          </a:fillRef>
          <a:effectRef idx="1">
            <a:schemeClr val="dk1"/>
          </a:effectRef>
          <a:fontRef idx="minor">
            <a:schemeClr val="dk1"/>
          </a:fontRef>
        </p:style>
        <p:txBody>
          <a:bodyPr lIns="0" rIns="18288"/>
          <a:lstStyle/>
          <a:p>
            <a:pPr algn="ctr">
              <a:defRPr/>
            </a:pPr>
            <a:r>
              <a:rPr lang="ar-SA" sz="3200" b="1" dirty="0">
                <a:ln>
                  <a:solidFill>
                    <a:sysClr val="windowText" lastClr="000000"/>
                  </a:solidFill>
                </a:ln>
                <a:solidFill>
                  <a:schemeClr val="tx1"/>
                </a:solidFill>
                <a:cs typeface="AL-Mohanad Bold" pitchFamily="2" charset="-78"/>
              </a:rPr>
              <a:t> نظرية المضاربة </a:t>
            </a:r>
            <a:endParaRPr lang="en-US" sz="3200" b="1" dirty="0">
              <a:ln>
                <a:solidFill>
                  <a:sysClr val="windowText" lastClr="000000"/>
                </a:solidFill>
              </a:ln>
              <a:solidFill>
                <a:schemeClr val="tx1"/>
              </a:solidFill>
              <a:cs typeface="AL-Mohanad Bold" pitchFamily="2" charset="-78"/>
            </a:endParaRPr>
          </a:p>
        </p:txBody>
      </p:sp>
      <p:sp>
        <p:nvSpPr>
          <p:cNvPr id="6" name="Rectangle 1"/>
          <p:cNvSpPr>
            <a:spLocks noChangeArrowheads="1"/>
          </p:cNvSpPr>
          <p:nvPr/>
        </p:nvSpPr>
        <p:spPr bwMode="auto">
          <a:xfrm>
            <a:off x="0" y="693462"/>
            <a:ext cx="9906000" cy="1569660"/>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r>
              <a:rPr lang="ar-SA" sz="2400" dirty="0"/>
              <a:t>تعتمد هذه النظرية في تحديدها لماهية العمل التجاري على فكرة المضاربة أي السعي إلى تحقيق الربح المادي، فالمضاربة من سمات التجارة التي تسمح بتمييزها عن المهنة المدنية. والمضاربة تشمل حسب هذه النظرية كل ما من شأنه تحقيق منفعة مادية ولا تقتصر على الأعمال التي تنطوي على الصدفة والمخاطرة وحدها.</a:t>
            </a:r>
            <a:endParaRPr lang="en-US" sz="2400" dirty="0"/>
          </a:p>
        </p:txBody>
      </p:sp>
      <p:sp>
        <p:nvSpPr>
          <p:cNvPr id="7" name="Rectangle 3"/>
          <p:cNvSpPr txBox="1">
            <a:spLocks noRot="1" noChangeArrowheads="1"/>
          </p:cNvSpPr>
          <p:nvPr/>
        </p:nvSpPr>
        <p:spPr>
          <a:xfrm>
            <a:off x="0" y="2285992"/>
            <a:ext cx="9906000" cy="3500462"/>
          </a:xfrm>
          <a:prstGeom prst="rect">
            <a:avLst/>
          </a:prstGeom>
        </p:spPr>
        <p:style>
          <a:lnRef idx="1">
            <a:schemeClr val="dk1"/>
          </a:lnRef>
          <a:fillRef idx="2">
            <a:schemeClr val="dk1"/>
          </a:fillRef>
          <a:effectRef idx="1">
            <a:schemeClr val="dk1"/>
          </a:effectRef>
          <a:fontRef idx="minor">
            <a:schemeClr val="dk1"/>
          </a:fontRef>
        </p:style>
        <p:txBody>
          <a:bodyPr lIns="0" rIns="18288"/>
          <a:lstStyle/>
          <a:p>
            <a:r>
              <a:rPr lang="ar-SA" sz="2400" dirty="0"/>
              <a:t>نقد النظرية:</a:t>
            </a:r>
            <a:endParaRPr lang="en-US" sz="2400" dirty="0"/>
          </a:p>
          <a:p>
            <a:r>
              <a:rPr lang="ar-SA" sz="2400" dirty="0" smtClean="0"/>
              <a:t>1- لا </a:t>
            </a:r>
            <a:r>
              <a:rPr lang="ar-SA" sz="2400" dirty="0"/>
              <a:t>تقتصر على العمل التجاري وحده بل تكون ملازمة لكل عمل إنساني فأصحاب المهن الحرة كالطبيب يسعون إلى تحقيق ربح مادي وبالتالي فإن الأخذ بهذه النظرية سيؤدي إلى إضفاء الصفة التجارية على أعمال مدنية.</a:t>
            </a:r>
            <a:endParaRPr lang="en-US" sz="2400" dirty="0"/>
          </a:p>
          <a:p>
            <a:r>
              <a:rPr lang="ar-SA" sz="2400" dirty="0" smtClean="0"/>
              <a:t>2- عجزت </a:t>
            </a:r>
            <a:r>
              <a:rPr lang="ar-SA" sz="2400" dirty="0"/>
              <a:t>هذه النظرية عن تفسير بعض الأعمال التي يعتبرها القانون تجارية رغم عدم توافر قصد المضاربة فيها كسحب الكمبيالات.</a:t>
            </a:r>
            <a:endParaRPr lang="en-US" sz="2400" dirty="0"/>
          </a:p>
          <a:p>
            <a:r>
              <a:rPr lang="ar-SA" sz="2400" dirty="0" smtClean="0"/>
              <a:t>3- يؤخذ </a:t>
            </a:r>
            <a:r>
              <a:rPr lang="ar-SA" sz="2400" dirty="0"/>
              <a:t>عليها أنها لا تفسر احتفاظ عمل التاجر بتجارته رغم بيع البضاعة بسعر التكلفة أو بخسارة.</a:t>
            </a:r>
            <a:endParaRPr lang="en-US" sz="2400" dirty="0"/>
          </a:p>
          <a:p>
            <a:r>
              <a:rPr lang="ar-SA" sz="2400" dirty="0"/>
              <a:t>وهكذا فإنه لا يمكن الأخذ بنظرية المضاربة وحدها كأساس للتفرقة بين العمل المدني والعمل التجاري فهي واسعة من ناحية وضيقة من ناحية أخرى.</a:t>
            </a:r>
            <a:endParaRPr lang="en-US" sz="2400" dirty="0"/>
          </a:p>
          <a:p>
            <a:pPr algn="just">
              <a:defRPr/>
            </a:pPr>
            <a:endParaRPr lang="ar-SA" sz="2400" b="1" dirty="0" smtClean="0">
              <a:ln>
                <a:solidFill>
                  <a:sysClr val="windowText" lastClr="000000"/>
                </a:solidFill>
              </a:ln>
              <a:solidFill>
                <a:schemeClr val="accent4">
                  <a:lumMod val="50000"/>
                </a:schemeClr>
              </a:solidFill>
              <a:cs typeface="AL-Mohanad" pitchFamily="2" charset="-78"/>
            </a:endParaRPr>
          </a:p>
          <a:p>
            <a:pPr algn="just">
              <a:defRPr/>
            </a:pPr>
            <a:endParaRPr lang="en-US" sz="2400" b="1" dirty="0" smtClean="0">
              <a:ln>
                <a:solidFill>
                  <a:sysClr val="windowText" lastClr="000000"/>
                </a:solidFill>
              </a:ln>
              <a:solidFill>
                <a:schemeClr val="accent4">
                  <a:lumMod val="50000"/>
                </a:schemeClr>
              </a:solidFill>
              <a:cs typeface="AL-Mohanad" pitchFamily="2" charset="-78"/>
            </a:endParaRPr>
          </a:p>
          <a:p>
            <a:pPr algn="just">
              <a:defRPr/>
            </a:pPr>
            <a:endParaRPr lang="en-US" sz="2400" b="1" dirty="0">
              <a:ln>
                <a:solidFill>
                  <a:sysClr val="windowText" lastClr="000000"/>
                </a:solidFill>
              </a:ln>
              <a:solidFill>
                <a:schemeClr val="accent4">
                  <a:lumMod val="50000"/>
                </a:schemeClr>
              </a:solidFill>
              <a:cs typeface="AL-Mohanad" pitchFamily="2" charset="-78"/>
            </a:endParaRPr>
          </a:p>
        </p:txBody>
      </p:sp>
    </p:spTree>
    <p:extLst>
      <p:ext uri="{BB962C8B-B14F-4D97-AF65-F5344CB8AC3E}">
        <p14:creationId xmlns:p14="http://schemas.microsoft.com/office/powerpoint/2010/main" val="67685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ppt_x</p:attrName>
                                        </p:attrNameLst>
                                      </p:cBhvr>
                                      <p:tavLst>
                                        <p:tav tm="0">
                                          <p:val>
                                            <p:strVal val="#ppt_x-.2"/>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pPr>
              <a:defRPr/>
            </a:pPr>
            <a:endParaRPr lang="en-US" dirty="0">
              <a:solidFill>
                <a:prstClr val="white"/>
              </a:solidFill>
            </a:endParaRPr>
          </a:p>
        </p:txBody>
      </p:sp>
      <p:sp>
        <p:nvSpPr>
          <p:cNvPr id="5" name="Rectangle 3"/>
          <p:cNvSpPr txBox="1">
            <a:spLocks noRot="1" noChangeArrowheads="1"/>
          </p:cNvSpPr>
          <p:nvPr/>
        </p:nvSpPr>
        <p:spPr>
          <a:xfrm>
            <a:off x="4381496" y="0"/>
            <a:ext cx="2708656" cy="642942"/>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algn="ctr">
              <a:defRPr/>
            </a:pPr>
            <a:r>
              <a:rPr lang="ar-SA" sz="3200" b="1" dirty="0">
                <a:ln>
                  <a:solidFill>
                    <a:sysClr val="windowText" lastClr="000000"/>
                  </a:solidFill>
                </a:ln>
                <a:solidFill>
                  <a:schemeClr val="tx1"/>
                </a:solidFill>
                <a:cs typeface="AL-Mohanad Bold" pitchFamily="2" charset="-78"/>
              </a:rPr>
              <a:t> نظرية التداول </a:t>
            </a:r>
            <a:endParaRPr lang="en-US" sz="3200" b="1" dirty="0">
              <a:ln>
                <a:solidFill>
                  <a:sysClr val="windowText" lastClr="000000"/>
                </a:solidFill>
              </a:ln>
              <a:solidFill>
                <a:schemeClr val="tx1"/>
              </a:solidFill>
              <a:cs typeface="AL-Mohanad Bold" pitchFamily="2" charset="-78"/>
            </a:endParaRPr>
          </a:p>
        </p:txBody>
      </p:sp>
      <p:sp>
        <p:nvSpPr>
          <p:cNvPr id="6" name="Rectangle 1"/>
          <p:cNvSpPr>
            <a:spLocks noChangeArrowheads="1"/>
          </p:cNvSpPr>
          <p:nvPr/>
        </p:nvSpPr>
        <p:spPr bwMode="auto">
          <a:xfrm>
            <a:off x="238092" y="744004"/>
            <a:ext cx="9429816" cy="2308324"/>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a:spcAft>
                <a:spcPts val="0"/>
              </a:spcAft>
              <a:tabLst>
                <a:tab pos="2637155" algn="ctr"/>
                <a:tab pos="5274310" algn="r"/>
              </a:tabLst>
            </a:pPr>
            <a:r>
              <a:rPr lang="ar-SA" sz="2400" dirty="0">
                <a:solidFill>
                  <a:srgbClr val="3B84AF"/>
                </a:solidFill>
                <a:latin typeface="Aharoni" panose="02010803020104030203" pitchFamily="2" charset="-79"/>
                <a:ea typeface="Calibri" panose="020F0502020204030204" pitchFamily="34" charset="0"/>
                <a:cs typeface="Arial" panose="020B0604020202020204" pitchFamily="34" charset="0"/>
              </a:rPr>
              <a:t>تذهب أن التجارة تكمن في الوساطة في تداول السلع والنقود والصكوك في الزمان الواحد وبأن العمل التجاري هو العمل الذي يسعى إلى تسهيل تداول هذه الثروات من وقت خروجها من يد المنتج إلى حين استقرارها في يد المستهلك. تطبيقا لذلك يعتبر عملا تجاريا شراء صاحب المصنع المواد الأولية ليحولها إلى سلع صالحة للاستهلاك. وعلى العكس من ذلك لا يعتبر عملا تجاريا وفقا لهذه النظرية العمل الذي يتناول هذه الثروات وهي في حالة ركود واستقرار كعمل المنتج الأول للسلعة من مصدرها الطبيعي وشراء المستهلك لها.</a:t>
            </a:r>
            <a:endParaRPr lang="en-US" sz="2400" dirty="0">
              <a:solidFill>
                <a:srgbClr val="3B84AF"/>
              </a:solidFill>
              <a:effectLst/>
              <a:latin typeface="Aharoni" panose="02010803020104030203" pitchFamily="2" charset="-79"/>
              <a:ea typeface="Calibri" panose="020F0502020204030204" pitchFamily="34" charset="0"/>
              <a:cs typeface="Aharoni" panose="02010803020104030203" pitchFamily="2" charset="-79"/>
            </a:endParaRPr>
          </a:p>
        </p:txBody>
      </p:sp>
      <p:sp>
        <p:nvSpPr>
          <p:cNvPr id="7" name="Rectangle 3"/>
          <p:cNvSpPr txBox="1">
            <a:spLocks noRot="1" noChangeArrowheads="1"/>
          </p:cNvSpPr>
          <p:nvPr/>
        </p:nvSpPr>
        <p:spPr>
          <a:xfrm>
            <a:off x="166654" y="3212976"/>
            <a:ext cx="9501254" cy="2949478"/>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a:defRPr/>
            </a:pPr>
            <a:r>
              <a:rPr lang="ar-SA" sz="2400" dirty="0" smtClean="0">
                <a:ln>
                  <a:solidFill>
                    <a:schemeClr val="bg2">
                      <a:lumMod val="50000"/>
                    </a:schemeClr>
                  </a:solidFill>
                </a:ln>
                <a:solidFill>
                  <a:schemeClr val="bg2">
                    <a:lumMod val="50000"/>
                  </a:schemeClr>
                </a:solidFill>
                <a:cs typeface="Akhbar MT" pitchFamily="2" charset="-78"/>
              </a:rPr>
              <a:t>نقد النظرية :</a:t>
            </a:r>
          </a:p>
          <a:p>
            <a:pPr marL="457200" indent="-457200">
              <a:buFont typeface="+mj-lt"/>
              <a:buAutoNum type="arabicPeriod"/>
              <a:defRPr/>
            </a:pPr>
            <a:r>
              <a:rPr lang="ar-SA" sz="2400" dirty="0" smtClean="0">
                <a:ln>
                  <a:solidFill>
                    <a:schemeClr val="bg2">
                      <a:lumMod val="50000"/>
                    </a:schemeClr>
                  </a:solidFill>
                </a:ln>
                <a:solidFill>
                  <a:schemeClr val="bg2">
                    <a:lumMod val="50000"/>
                  </a:schemeClr>
                </a:solidFill>
                <a:cs typeface="Akhbar MT" pitchFamily="2" charset="-78"/>
              </a:rPr>
              <a:t>عدم تبريرها استبعاد بعض الأعمال التي تتضمن تداول للثروات من نطاق الأعمال التجارية</a:t>
            </a:r>
          </a:p>
          <a:p>
            <a:pPr marL="457200" indent="-457200">
              <a:buFont typeface="+mj-lt"/>
              <a:buAutoNum type="arabicPeriod"/>
              <a:defRPr/>
            </a:pPr>
            <a:r>
              <a:rPr lang="ar-SA" sz="2400" dirty="0" smtClean="0">
                <a:ln>
                  <a:solidFill>
                    <a:schemeClr val="bg2">
                      <a:lumMod val="50000"/>
                    </a:schemeClr>
                  </a:solidFill>
                </a:ln>
                <a:solidFill>
                  <a:schemeClr val="bg2">
                    <a:lumMod val="50000"/>
                  </a:schemeClr>
                </a:solidFill>
                <a:cs typeface="Akhbar MT" pitchFamily="2" charset="-78"/>
              </a:rPr>
              <a:t>هناك بعض الأعمال تعتبر تجارية  بالرغم من عدم وجود أي تداول ثروات فيها</a:t>
            </a:r>
          </a:p>
          <a:p>
            <a:pPr marL="457200" lvl="0" indent="-457200">
              <a:buFont typeface="+mj-lt"/>
              <a:buAutoNum type="arabicPeriod"/>
              <a:defRPr/>
            </a:pPr>
            <a:r>
              <a:rPr lang="ar-SA" sz="2400" dirty="0" smtClean="0">
                <a:ln>
                  <a:solidFill>
                    <a:schemeClr val="bg2">
                      <a:lumMod val="50000"/>
                    </a:schemeClr>
                  </a:solidFill>
                </a:ln>
                <a:solidFill>
                  <a:schemeClr val="bg2">
                    <a:lumMod val="50000"/>
                  </a:schemeClr>
                </a:solidFill>
                <a:cs typeface="Akhbar MT" pitchFamily="2" charset="-78"/>
              </a:rPr>
              <a:t>أن الوساطة في التداول إذا لم تقترن بقصد المضاربة وتحقيق الربح إنها تخرج من نطاق القانون التجاري فنشاط الجمعيات التعاونية لا يعتبر عملا تجاريا متى اقتصرت هذه الجمعيات لأعضائها بسعر التكلفة .</a:t>
            </a:r>
            <a:endParaRPr lang="en-US" sz="2400" dirty="0" smtClean="0">
              <a:ln>
                <a:solidFill>
                  <a:schemeClr val="bg2">
                    <a:lumMod val="50000"/>
                  </a:schemeClr>
                </a:solidFill>
              </a:ln>
              <a:solidFill>
                <a:schemeClr val="bg2">
                  <a:lumMod val="50000"/>
                </a:schemeClr>
              </a:solidFill>
              <a:cs typeface="Akhbar MT" pitchFamily="2" charset="-78"/>
            </a:endParaRPr>
          </a:p>
          <a:p>
            <a:pPr marL="457200" lvl="0" indent="-457200">
              <a:buFont typeface="+mj-lt"/>
              <a:buAutoNum type="arabicPeriod"/>
              <a:defRPr/>
            </a:pPr>
            <a:r>
              <a:rPr lang="ar-SA" sz="2400" dirty="0" smtClean="0">
                <a:ln>
                  <a:solidFill>
                    <a:schemeClr val="bg2">
                      <a:lumMod val="50000"/>
                    </a:schemeClr>
                  </a:solidFill>
                </a:ln>
                <a:solidFill>
                  <a:schemeClr val="bg2">
                    <a:lumMod val="50000"/>
                  </a:schemeClr>
                </a:solidFill>
                <a:cs typeface="Akhbar MT" pitchFamily="2" charset="-78"/>
              </a:rPr>
              <a:t>كما أنه لا تتفق والاتجاه الحديث في القانون التجاري فالصناعات الاستخراجية والعمليات المتعلقة بالعقارات تعتبر وقفا لمنطوق هذه النظرية أعمالا مدنية .</a:t>
            </a:r>
            <a:endParaRPr lang="en-US" sz="2400" dirty="0" smtClean="0">
              <a:ln>
                <a:solidFill>
                  <a:schemeClr val="bg2">
                    <a:lumMod val="50000"/>
                  </a:schemeClr>
                </a:solidFill>
              </a:ln>
              <a:solidFill>
                <a:schemeClr val="bg2">
                  <a:lumMod val="50000"/>
                </a:schemeClr>
              </a:solidFill>
              <a:cs typeface="Akhbar MT" pitchFamily="2" charset="-78"/>
            </a:endParaRPr>
          </a:p>
          <a:p>
            <a:pPr>
              <a:defRPr/>
            </a:pPr>
            <a:endParaRPr lang="ar-SA" sz="2400" b="1" dirty="0" smtClean="0">
              <a:ln>
                <a:solidFill>
                  <a:sysClr val="windowText" lastClr="000000"/>
                </a:solidFill>
              </a:ln>
              <a:solidFill>
                <a:srgbClr val="2D07CF"/>
              </a:solidFill>
              <a:cs typeface="AL-Mohanad" pitchFamily="2" charset="-78"/>
            </a:endParaRPr>
          </a:p>
          <a:p>
            <a:pPr>
              <a:defRPr/>
            </a:pPr>
            <a:endParaRPr lang="ar-SA" sz="2400" b="1" dirty="0" smtClean="0">
              <a:ln>
                <a:solidFill>
                  <a:sysClr val="windowText" lastClr="000000"/>
                </a:solidFill>
              </a:ln>
              <a:solidFill>
                <a:srgbClr val="2D07CF"/>
              </a:solidFill>
              <a:cs typeface="AL-Mohanad" pitchFamily="2" charset="-78"/>
            </a:endParaRPr>
          </a:p>
          <a:p>
            <a:pPr>
              <a:defRPr/>
            </a:pPr>
            <a:r>
              <a:rPr lang="ar-SA" sz="2400" b="1" dirty="0" smtClean="0">
                <a:ln>
                  <a:solidFill>
                    <a:sysClr val="windowText" lastClr="000000"/>
                  </a:solidFill>
                </a:ln>
                <a:solidFill>
                  <a:srgbClr val="2D07CF"/>
                </a:solidFill>
                <a:cs typeface="AL-Mohanad" pitchFamily="2" charset="-78"/>
              </a:rPr>
              <a:t>  </a:t>
            </a:r>
            <a:endParaRPr lang="ar-SA" sz="2400" b="1" dirty="0">
              <a:ln>
                <a:solidFill>
                  <a:sysClr val="windowText" lastClr="000000"/>
                </a:solidFill>
              </a:ln>
              <a:solidFill>
                <a:srgbClr val="2D07CF"/>
              </a:solidFill>
              <a:cs typeface="AL-Mohanad" pitchFamily="2" charset="-78"/>
            </a:endParaRPr>
          </a:p>
        </p:txBody>
      </p:sp>
    </p:spTree>
    <p:extLst>
      <p:ext uri="{BB962C8B-B14F-4D97-AF65-F5344CB8AC3E}">
        <p14:creationId xmlns:p14="http://schemas.microsoft.com/office/powerpoint/2010/main" val="3299100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ppt_x</p:attrName>
                                        </p:attrNameLst>
                                      </p:cBhvr>
                                      <p:tavLst>
                                        <p:tav tm="0">
                                          <p:val>
                                            <p:strVal val="#ppt_x-.2"/>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pPr>
              <a:defRPr/>
            </a:pPr>
            <a:endParaRPr lang="en-US" dirty="0">
              <a:solidFill>
                <a:prstClr val="white"/>
              </a:solidFill>
            </a:endParaRPr>
          </a:p>
        </p:txBody>
      </p:sp>
      <p:sp>
        <p:nvSpPr>
          <p:cNvPr id="5" name="Rectangle 3"/>
          <p:cNvSpPr txBox="1">
            <a:spLocks noRot="1" noChangeArrowheads="1"/>
          </p:cNvSpPr>
          <p:nvPr/>
        </p:nvSpPr>
        <p:spPr>
          <a:xfrm>
            <a:off x="3881430" y="0"/>
            <a:ext cx="3869524" cy="642942"/>
          </a:xfrm>
          <a:prstGeom prst="rect">
            <a:avLst/>
          </a:prstGeom>
        </p:spPr>
        <p:style>
          <a:lnRef idx="1">
            <a:schemeClr val="dk1"/>
          </a:lnRef>
          <a:fillRef idx="2">
            <a:schemeClr val="dk1"/>
          </a:fillRef>
          <a:effectRef idx="1">
            <a:schemeClr val="dk1"/>
          </a:effectRef>
          <a:fontRef idx="minor">
            <a:schemeClr val="dk1"/>
          </a:fontRef>
        </p:style>
        <p:txBody>
          <a:bodyPr lIns="0" rIns="18288"/>
          <a:lstStyle/>
          <a:p>
            <a:pPr algn="ctr">
              <a:defRPr/>
            </a:pPr>
            <a:r>
              <a:rPr lang="ar-SA" sz="2800" b="1" dirty="0">
                <a:ln>
                  <a:solidFill>
                    <a:sysClr val="windowText" lastClr="000000"/>
                  </a:solidFill>
                </a:ln>
                <a:solidFill>
                  <a:schemeClr val="tx1"/>
                </a:solidFill>
                <a:cs typeface="AL-Mohanad Bold" pitchFamily="2" charset="-78"/>
              </a:rPr>
              <a:t>نظرية المقاولة أو المشروع</a:t>
            </a:r>
            <a:endParaRPr lang="en-US" sz="2800" b="1" dirty="0">
              <a:ln>
                <a:solidFill>
                  <a:sysClr val="windowText" lastClr="000000"/>
                </a:solidFill>
              </a:ln>
              <a:solidFill>
                <a:schemeClr val="tx1"/>
              </a:solidFill>
              <a:cs typeface="AL-Mohanad Bold" pitchFamily="2" charset="-78"/>
            </a:endParaRPr>
          </a:p>
        </p:txBody>
      </p:sp>
      <p:sp>
        <p:nvSpPr>
          <p:cNvPr id="6" name="Rectangle 1"/>
          <p:cNvSpPr>
            <a:spLocks noChangeArrowheads="1"/>
          </p:cNvSpPr>
          <p:nvPr/>
        </p:nvSpPr>
        <p:spPr bwMode="auto">
          <a:xfrm>
            <a:off x="0" y="641789"/>
            <a:ext cx="9906000" cy="2677656"/>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r>
              <a:rPr lang="ar-SA" sz="2800" b="1" dirty="0">
                <a:solidFill>
                  <a:srgbClr val="C00000"/>
                </a:solidFill>
                <a:cs typeface="AL-Mohanad"/>
              </a:rPr>
              <a:t>تتخذ من الحرفة أساسا لها وترى أن العنصر في وجود الحرفة هو عنصر المشروع أي تكرار القيام بالعمل وممارسته بصورة معتادة. فمن اليسير التعرف على المشروع كفتح مكتب أو محل تجاري أو إعداد أدوات وآلات لممارسته. ولهذه النظرية أساس فبعض الأعمال لا تعتبر تجارية قانونا إلا إذا بوشرت في شكل مشروع أو مقاولة مثل أعمال التوريد والنقل والوكالة بالعمولة. وفقا لهذه النظرية من يمارس عملا علي وجه التكرار ووفقا لتنظيم خاص يعتبر عملا تجاريا ولو لم يرد ذكره في القانون.</a:t>
            </a:r>
            <a:endParaRPr lang="en-US" sz="2800" b="1" dirty="0">
              <a:solidFill>
                <a:srgbClr val="C00000"/>
              </a:solidFill>
              <a:cs typeface="AL-Mohanad"/>
            </a:endParaRPr>
          </a:p>
        </p:txBody>
      </p:sp>
      <p:sp>
        <p:nvSpPr>
          <p:cNvPr id="7" name="Rectangle 3"/>
          <p:cNvSpPr txBox="1">
            <a:spLocks noRot="1" noChangeArrowheads="1"/>
          </p:cNvSpPr>
          <p:nvPr/>
        </p:nvSpPr>
        <p:spPr>
          <a:xfrm>
            <a:off x="0" y="3214686"/>
            <a:ext cx="9906000" cy="2571768"/>
          </a:xfrm>
          <a:prstGeom prst="rect">
            <a:avLst/>
          </a:prstGeom>
        </p:spPr>
        <p:style>
          <a:lnRef idx="1">
            <a:schemeClr val="dk1"/>
          </a:lnRef>
          <a:fillRef idx="2">
            <a:schemeClr val="dk1"/>
          </a:fillRef>
          <a:effectRef idx="1">
            <a:schemeClr val="dk1"/>
          </a:effectRef>
          <a:fontRef idx="minor">
            <a:schemeClr val="dk1"/>
          </a:fontRef>
        </p:style>
        <p:txBody>
          <a:bodyPr lIns="0" rIns="18288"/>
          <a:lstStyle/>
          <a:p>
            <a:pPr>
              <a:defRPr/>
            </a:pPr>
            <a:r>
              <a:rPr lang="ar-SA" sz="2400" b="1" dirty="0">
                <a:ln>
                  <a:solidFill>
                    <a:sysClr val="windowText" lastClr="000000"/>
                  </a:solidFill>
                </a:ln>
                <a:solidFill>
                  <a:schemeClr val="tx1"/>
                </a:solidFill>
                <a:cs typeface="AL-Mohanad" pitchFamily="2" charset="-78"/>
              </a:rPr>
              <a:t>نقد النظرية :</a:t>
            </a:r>
          </a:p>
          <a:p>
            <a:pPr marL="514350" indent="-514350">
              <a:buFont typeface="+mj-lt"/>
              <a:buAutoNum type="arabicPeriod"/>
              <a:defRPr/>
            </a:pPr>
            <a:r>
              <a:rPr lang="ar-SA" sz="2400" b="1" dirty="0" smtClean="0">
                <a:ln>
                  <a:solidFill>
                    <a:sysClr val="windowText" lastClr="000000"/>
                  </a:solidFill>
                </a:ln>
                <a:solidFill>
                  <a:srgbClr val="2D07CF"/>
                </a:solidFill>
                <a:cs typeface="AL-Mohanad" pitchFamily="2" charset="-78"/>
              </a:rPr>
              <a:t>هناك بعض الأعمال يعتبرها القانون تجارية ولو وقعت لمرة واحدة كالشراء لأجل البيع والسمسرة.</a:t>
            </a:r>
          </a:p>
          <a:p>
            <a:pPr marL="514350" lvl="0" indent="-514350">
              <a:buFont typeface="+mj-lt"/>
              <a:buAutoNum type="arabicPeriod"/>
            </a:pPr>
            <a:r>
              <a:rPr lang="ar-SA" sz="2400" b="1" dirty="0" smtClean="0">
                <a:ln>
                  <a:solidFill>
                    <a:sysClr val="windowText" lastClr="000000"/>
                  </a:solidFill>
                </a:ln>
                <a:solidFill>
                  <a:srgbClr val="2D07CF"/>
                </a:solidFill>
                <a:cs typeface="AL-Mohanad" pitchFamily="2" charset="-78"/>
              </a:rPr>
              <a:t> عدم وضوح النظرية فهي لم تبين لنا متى يصبح المشروع تجاريا أي ما هي درجة التنظيم التي تسمح بإضفاء العنصر التجاري على المشروع .</a:t>
            </a:r>
            <a:endParaRPr lang="en-US" sz="2400" b="1" dirty="0" smtClean="0">
              <a:ln>
                <a:solidFill>
                  <a:sysClr val="windowText" lastClr="000000"/>
                </a:solidFill>
              </a:ln>
              <a:solidFill>
                <a:srgbClr val="2D07CF"/>
              </a:solidFill>
              <a:cs typeface="AL-Mohanad" pitchFamily="2" charset="-78"/>
            </a:endParaRPr>
          </a:p>
          <a:p>
            <a:pPr marL="514350" lvl="0" indent="-514350">
              <a:buFont typeface="+mj-lt"/>
              <a:buAutoNum type="arabicPeriod"/>
            </a:pPr>
            <a:r>
              <a:rPr lang="ar-SA" sz="2400" b="1" dirty="0" smtClean="0">
                <a:ln>
                  <a:solidFill>
                    <a:sysClr val="windowText" lastClr="000000"/>
                  </a:solidFill>
                </a:ln>
                <a:solidFill>
                  <a:srgbClr val="2D07CF"/>
                </a:solidFill>
                <a:cs typeface="AL-Mohanad" pitchFamily="2" charset="-78"/>
              </a:rPr>
              <a:t>أن هناك بعض المشروعات التي تتمتع بتنظيم دقيق بالرغم من ممارستها لأعمال مدنية بحته ومثال هذا المشروعات الزراعية .</a:t>
            </a:r>
            <a:endParaRPr lang="en-US" sz="2400" b="1" dirty="0" smtClean="0">
              <a:ln>
                <a:solidFill>
                  <a:sysClr val="windowText" lastClr="000000"/>
                </a:solidFill>
              </a:ln>
              <a:solidFill>
                <a:srgbClr val="2D07CF"/>
              </a:solidFill>
              <a:cs typeface="AL-Mohanad" pitchFamily="2" charset="-78"/>
            </a:endParaRPr>
          </a:p>
          <a:p>
            <a:pPr>
              <a:defRPr/>
            </a:pPr>
            <a:endParaRPr lang="ar-SA" sz="2800" b="1" dirty="0" smtClean="0">
              <a:ln>
                <a:solidFill>
                  <a:sysClr val="windowText" lastClr="000000"/>
                </a:solidFill>
              </a:ln>
              <a:solidFill>
                <a:srgbClr val="2D07CF"/>
              </a:solidFill>
              <a:cs typeface="AL-Mohanad" pitchFamily="2" charset="-78"/>
            </a:endParaRPr>
          </a:p>
          <a:p>
            <a:pPr>
              <a:defRPr/>
            </a:pPr>
            <a:endParaRPr lang="ar-SA" sz="2800" b="1" dirty="0">
              <a:ln>
                <a:solidFill>
                  <a:sysClr val="windowText" lastClr="000000"/>
                </a:solidFill>
              </a:ln>
              <a:solidFill>
                <a:srgbClr val="2D07CF"/>
              </a:solidFill>
              <a:cs typeface="AL-Mohanad" pitchFamily="2" charset="-78"/>
            </a:endParaRPr>
          </a:p>
        </p:txBody>
      </p:sp>
    </p:spTree>
    <p:extLst>
      <p:ext uri="{BB962C8B-B14F-4D97-AF65-F5344CB8AC3E}">
        <p14:creationId xmlns:p14="http://schemas.microsoft.com/office/powerpoint/2010/main" val="1727983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ppt_x</p:attrName>
                                        </p:attrNameLst>
                                      </p:cBhvr>
                                      <p:tavLst>
                                        <p:tav tm="0">
                                          <p:val>
                                            <p:strVal val="#ppt_x-.2"/>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pPr>
              <a:defRPr/>
            </a:pPr>
            <a:endParaRPr lang="en-US" dirty="0">
              <a:solidFill>
                <a:prstClr val="white"/>
              </a:solidFill>
            </a:endParaRPr>
          </a:p>
        </p:txBody>
      </p:sp>
      <p:sp>
        <p:nvSpPr>
          <p:cNvPr id="5" name="Rectangle 3"/>
          <p:cNvSpPr txBox="1">
            <a:spLocks noRot="1" noChangeArrowheads="1"/>
          </p:cNvSpPr>
          <p:nvPr/>
        </p:nvSpPr>
        <p:spPr>
          <a:xfrm>
            <a:off x="3738554" y="142852"/>
            <a:ext cx="3869524" cy="642942"/>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algn="ctr">
              <a:defRPr/>
            </a:pPr>
            <a:r>
              <a:rPr lang="ar-SA" sz="2800" b="1" dirty="0">
                <a:ln>
                  <a:solidFill>
                    <a:sysClr val="windowText" lastClr="000000"/>
                  </a:solidFill>
                </a:ln>
                <a:solidFill>
                  <a:sysClr val="windowText" lastClr="000000"/>
                </a:solidFill>
                <a:cs typeface="AL-Mohanad Bold" pitchFamily="2" charset="-78"/>
              </a:rPr>
              <a:t>تعريف العمل التجاري</a:t>
            </a:r>
            <a:endParaRPr lang="en-US" sz="2800" b="1" dirty="0">
              <a:ln>
                <a:solidFill>
                  <a:sysClr val="windowText" lastClr="000000"/>
                </a:solidFill>
              </a:ln>
              <a:solidFill>
                <a:sysClr val="windowText" lastClr="000000"/>
              </a:solidFill>
              <a:cs typeface="AL-Mohanad Bold" pitchFamily="2" charset="-78"/>
            </a:endParaRPr>
          </a:p>
        </p:txBody>
      </p:sp>
      <p:sp>
        <p:nvSpPr>
          <p:cNvPr id="6" name="Rectangle 3"/>
          <p:cNvSpPr txBox="1">
            <a:spLocks noRot="1" noChangeArrowheads="1"/>
          </p:cNvSpPr>
          <p:nvPr/>
        </p:nvSpPr>
        <p:spPr>
          <a:xfrm>
            <a:off x="166654" y="1142984"/>
            <a:ext cx="9572692" cy="1571636"/>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algn="just">
              <a:defRPr/>
            </a:pPr>
            <a:r>
              <a:rPr lang="ar-SA" sz="2400" b="1" dirty="0">
                <a:ln>
                  <a:solidFill>
                    <a:srgbClr val="3B84AF"/>
                  </a:solidFill>
                </a:ln>
                <a:solidFill>
                  <a:srgbClr val="3B84AF"/>
                </a:solidFill>
                <a:cs typeface="AL-Mohanad Bold" pitchFamily="2" charset="-78"/>
              </a:rPr>
              <a:t>هو العمل الذي يتعلق بتداول الثروات ويهدف إلي تحقيق الربح علي أن يتم ممارسته علي وجه المقاولة كلما تتطلب القانون ذلك </a:t>
            </a:r>
            <a:r>
              <a:rPr lang="ar-SA" sz="2400" b="1" dirty="0" smtClean="0">
                <a:ln>
                  <a:solidFill>
                    <a:srgbClr val="3B84AF"/>
                  </a:solidFill>
                </a:ln>
                <a:solidFill>
                  <a:srgbClr val="3B84AF"/>
                </a:solidFill>
                <a:cs typeface="AL-Mohanad Bold" pitchFamily="2" charset="-78"/>
              </a:rPr>
              <a:t>. ويتضح </a:t>
            </a:r>
            <a:r>
              <a:rPr lang="ar-SA" sz="2400" b="1" dirty="0">
                <a:ln>
                  <a:solidFill>
                    <a:srgbClr val="3B84AF"/>
                  </a:solidFill>
                </a:ln>
                <a:solidFill>
                  <a:srgbClr val="3B84AF"/>
                </a:solidFill>
                <a:cs typeface="AL-Mohanad Bold" pitchFamily="2" charset="-78"/>
              </a:rPr>
              <a:t>من هذا التعريف أن العمل التجاري يقوم علي عنصريين </a:t>
            </a:r>
            <a:r>
              <a:rPr lang="ar-SA" sz="2400" b="1" dirty="0" smtClean="0">
                <a:ln>
                  <a:solidFill>
                    <a:srgbClr val="3B84AF"/>
                  </a:solidFill>
                </a:ln>
                <a:solidFill>
                  <a:srgbClr val="3B84AF"/>
                </a:solidFill>
                <a:cs typeface="AL-Mohanad Bold" pitchFamily="2" charset="-78"/>
              </a:rPr>
              <a:t>أساسين:</a:t>
            </a:r>
          </a:p>
          <a:p>
            <a:pPr algn="ctr">
              <a:defRPr/>
            </a:pPr>
            <a:r>
              <a:rPr lang="ar-SA" sz="2400" u="sng" dirty="0" smtClean="0">
                <a:ln>
                  <a:solidFill>
                    <a:srgbClr val="3B84AF"/>
                  </a:solidFill>
                </a:ln>
                <a:solidFill>
                  <a:srgbClr val="3B84AF"/>
                </a:solidFill>
              </a:rPr>
              <a:t>1</a:t>
            </a:r>
            <a:r>
              <a:rPr lang="ar-SA" sz="2400" b="1" u="sng" dirty="0" smtClean="0">
                <a:ln>
                  <a:solidFill>
                    <a:srgbClr val="3B84AF"/>
                  </a:solidFill>
                </a:ln>
                <a:solidFill>
                  <a:srgbClr val="3B84AF"/>
                </a:solidFill>
                <a:cs typeface="AL-Mohanad" pitchFamily="2" charset="-78"/>
              </a:rPr>
              <a:t>-قصد تحقيق الربح                                              2-التداول</a:t>
            </a:r>
            <a:r>
              <a:rPr lang="ar-SA" sz="2400" u="sng" dirty="0" smtClean="0">
                <a:ln>
                  <a:solidFill>
                    <a:srgbClr val="3B84AF"/>
                  </a:solidFill>
                </a:ln>
                <a:solidFill>
                  <a:srgbClr val="3B84AF"/>
                </a:solidFill>
              </a:rPr>
              <a:t> </a:t>
            </a:r>
            <a:endParaRPr lang="en-US" sz="2400" b="1" u="sng" dirty="0" smtClean="0">
              <a:ln>
                <a:solidFill>
                  <a:srgbClr val="3B84AF"/>
                </a:solidFill>
              </a:ln>
              <a:solidFill>
                <a:srgbClr val="3B84AF"/>
              </a:solidFill>
              <a:cs typeface="AL-Mohanad" pitchFamily="2" charset="-78"/>
            </a:endParaRPr>
          </a:p>
          <a:p>
            <a:pPr algn="just">
              <a:defRPr/>
            </a:pPr>
            <a:endParaRPr lang="en-US" sz="2400" b="1" dirty="0">
              <a:ln>
                <a:solidFill>
                  <a:sysClr val="windowText" lastClr="000000"/>
                </a:solidFill>
              </a:ln>
              <a:solidFill>
                <a:srgbClr val="2D07CF"/>
              </a:solidFill>
              <a:cs typeface="AL-Mohanad Bold" pitchFamily="2" charset="-78"/>
            </a:endParaRPr>
          </a:p>
        </p:txBody>
      </p:sp>
      <p:sp>
        <p:nvSpPr>
          <p:cNvPr id="7" name="Rectangle 3"/>
          <p:cNvSpPr txBox="1">
            <a:spLocks noRot="1" noChangeArrowheads="1"/>
          </p:cNvSpPr>
          <p:nvPr/>
        </p:nvSpPr>
        <p:spPr>
          <a:xfrm>
            <a:off x="166654" y="3143248"/>
            <a:ext cx="9572692" cy="1857388"/>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a:spcAft>
                <a:spcPts val="0"/>
              </a:spcAft>
              <a:tabLst>
                <a:tab pos="2637155" algn="ctr"/>
                <a:tab pos="5274310" algn="r"/>
              </a:tabLst>
            </a:pPr>
            <a:r>
              <a:rPr lang="ar-SA" sz="2800" b="1" dirty="0">
                <a:latin typeface="Calibri" panose="020F0502020204030204" pitchFamily="34" charset="0"/>
                <a:ea typeface="Calibri" panose="020F0502020204030204" pitchFamily="34" charset="0"/>
                <a:cs typeface="AL-Mohanad"/>
              </a:rPr>
              <a:t>من الصعب طبقا للتشريع القائم الاعتماد على نظرية واحدة لتميز العمل التجاري عن العمل المدني والسبب في ذلك يرجع إلى أن الأعمال التجارية التي ذكرها التشريع لم تكن مؤسسة على فكرة موحدة. إذ أن بعضها يعتبر تجاريا ولو وقع منفردا وأيا كانت صفة القائم بها تاجرا أم غير تاجر؛ في حين أن بعضها الآخر لا يعتبر كذلك إلا إذا وقع على سبيل </a:t>
            </a:r>
            <a:r>
              <a:rPr lang="ar-SA" sz="2800" b="1" dirty="0" smtClean="0">
                <a:latin typeface="Calibri" panose="020F0502020204030204" pitchFamily="34" charset="0"/>
                <a:ea typeface="Calibri" panose="020F0502020204030204" pitchFamily="34" charset="0"/>
                <a:cs typeface="AL-Mohanad"/>
              </a:rPr>
              <a:t>الاحتراف.</a:t>
            </a:r>
            <a:endParaRPr lang="en-US" sz="2800" b="1" dirty="0">
              <a:effectLst/>
              <a:latin typeface="Calibri" panose="020F0502020204030204" pitchFamily="34" charset="0"/>
              <a:ea typeface="Calibri" panose="020F0502020204030204" pitchFamily="34" charset="0"/>
              <a:cs typeface="AL-Mohanad"/>
            </a:endParaRPr>
          </a:p>
        </p:txBody>
      </p:sp>
    </p:spTree>
    <p:extLst>
      <p:ext uri="{BB962C8B-B14F-4D97-AF65-F5344CB8AC3E}">
        <p14:creationId xmlns:p14="http://schemas.microsoft.com/office/powerpoint/2010/main" val="3286631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ppt_x</p:attrName>
                                        </p:attrNameLst>
                                      </p:cBhvr>
                                      <p:tavLst>
                                        <p:tav tm="0">
                                          <p:val>
                                            <p:strVal val="#ppt_x-.2"/>
                                          </p:val>
                                        </p:tav>
                                        <p:tav tm="100000">
                                          <p:val>
                                            <p:strVal val="#ppt_x"/>
                                          </p:val>
                                        </p:tav>
                                      </p:tavLst>
                                    </p:anim>
                                    <p:anim calcmode="lin" valueType="num">
                                      <p:cBhvr>
                                        <p:cTn id="15"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ppt_x</p:attrName>
                                        </p:attrNameLst>
                                      </p:cBhvr>
                                      <p:tavLst>
                                        <p:tav tm="0">
                                          <p:val>
                                            <p:strVal val="#ppt_x-.2"/>
                                          </p:val>
                                        </p:tav>
                                        <p:tav tm="100000">
                                          <p:val>
                                            <p:strVal val="#ppt_x"/>
                                          </p:val>
                                        </p:tav>
                                      </p:tavLst>
                                    </p:anim>
                                    <p:anim calcmode="lin" valueType="num">
                                      <p:cBhvr>
                                        <p:cTn id="22"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pPr>
              <a:defRPr/>
            </a:pPr>
            <a:endParaRPr lang="en-US" dirty="0">
              <a:solidFill>
                <a:prstClr val="white"/>
              </a:solidFill>
            </a:endParaRPr>
          </a:p>
        </p:txBody>
      </p:sp>
      <p:sp>
        <p:nvSpPr>
          <p:cNvPr id="5" name="Rectangle 2"/>
          <p:cNvSpPr/>
          <p:nvPr/>
        </p:nvSpPr>
        <p:spPr>
          <a:xfrm>
            <a:off x="2452670" y="0"/>
            <a:ext cx="4155305" cy="584775"/>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pPr lvl="0"/>
            <a:r>
              <a:rPr lang="ar-SA" sz="3200" b="1" dirty="0" smtClean="0">
                <a:ln>
                  <a:solidFill>
                    <a:srgbClr val="3B84AF"/>
                  </a:solidFill>
                </a:ln>
                <a:solidFill>
                  <a:srgbClr val="3B84AF"/>
                </a:solidFill>
                <a:latin typeface="Calibri" pitchFamily="34" charset="0"/>
                <a:ea typeface="Calibri" pitchFamily="34" charset="0"/>
              </a:rPr>
              <a:t>ظهور وتطور القانون التجاري</a:t>
            </a:r>
            <a:endParaRPr lang="en-US" dirty="0" smtClean="0">
              <a:ln>
                <a:solidFill>
                  <a:srgbClr val="3B84AF"/>
                </a:solidFill>
              </a:ln>
              <a:solidFill>
                <a:srgbClr val="3B84AF"/>
              </a:solidFill>
            </a:endParaRPr>
          </a:p>
        </p:txBody>
      </p:sp>
      <p:sp>
        <p:nvSpPr>
          <p:cNvPr id="6" name="Rectangle 1"/>
          <p:cNvSpPr>
            <a:spLocks noChangeArrowheads="1"/>
          </p:cNvSpPr>
          <p:nvPr/>
        </p:nvSpPr>
        <p:spPr bwMode="auto">
          <a:xfrm>
            <a:off x="0" y="714356"/>
            <a:ext cx="9906000" cy="4893647"/>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defTabSz="914400"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effectLst/>
                <a:latin typeface="Calibri" pitchFamily="34" charset="0"/>
                <a:ea typeface="Calibri" pitchFamily="34" charset="0"/>
                <a:cs typeface="Arial" pitchFamily="34" charset="0"/>
              </a:rPr>
              <a:t>مر القانون التجاري في تطوره بثلاثة مراحل</a:t>
            </a:r>
            <a:r>
              <a:rPr kumimoji="0" lang="ar-SA" sz="2000" b="1" i="0" u="none" strike="noStrike" cap="none" normalizeH="0" dirty="0" smtClean="0">
                <a:ln>
                  <a:noFill/>
                </a:ln>
                <a:effectLst/>
                <a:latin typeface="Calibri" pitchFamily="34" charset="0"/>
                <a:ea typeface="Calibri" pitchFamily="34" charset="0"/>
                <a:cs typeface="Arial" pitchFamily="34" charset="0"/>
              </a:rPr>
              <a:t> أساسية هي:</a:t>
            </a:r>
          </a:p>
          <a:p>
            <a:pPr marL="0" marR="0" lvl="0" indent="0" algn="ctr" defTabSz="914400"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4">
                    <a:lumMod val="50000"/>
                  </a:schemeClr>
                </a:solidFill>
                <a:effectLst/>
                <a:latin typeface="Calibri" pitchFamily="34" charset="0"/>
                <a:ea typeface="Calibri" pitchFamily="34" charset="0"/>
                <a:cs typeface="Arial" pitchFamily="34" charset="0"/>
              </a:rPr>
              <a:t>العصور القديمة 	</a:t>
            </a:r>
            <a:r>
              <a:rPr kumimoji="0" lang="ar-SA" sz="24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	</a:t>
            </a:r>
            <a:r>
              <a:rPr kumimoji="0" lang="ar-SA" sz="2400" b="1" i="0" u="none" strike="noStrike" cap="none" normalizeH="0" baseline="0" dirty="0" smtClean="0">
                <a:ln>
                  <a:noFill/>
                </a:ln>
                <a:solidFill>
                  <a:schemeClr val="accent4">
                    <a:lumMod val="50000"/>
                  </a:schemeClr>
                </a:solidFill>
                <a:effectLst/>
                <a:latin typeface="Calibri" pitchFamily="34" charset="0"/>
                <a:ea typeface="Calibri" pitchFamily="34" charset="0"/>
                <a:cs typeface="Arial" pitchFamily="34" charset="0"/>
              </a:rPr>
              <a:t>العصور الوسطى</a:t>
            </a:r>
            <a:r>
              <a:rPr kumimoji="0" lang="ar-SA" sz="24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			</a:t>
            </a:r>
            <a:r>
              <a:rPr kumimoji="0" lang="ar-SA" sz="2400" b="1" i="0" u="none" strike="noStrike" cap="none" normalizeH="0" baseline="0" dirty="0" smtClean="0">
                <a:ln>
                  <a:noFill/>
                </a:ln>
                <a:solidFill>
                  <a:schemeClr val="accent4">
                    <a:lumMod val="50000"/>
                  </a:schemeClr>
                </a:solidFill>
                <a:effectLst/>
                <a:latin typeface="Calibri" pitchFamily="34" charset="0"/>
                <a:ea typeface="Calibri" pitchFamily="34" charset="0"/>
                <a:cs typeface="Arial" pitchFamily="34" charset="0"/>
              </a:rPr>
              <a:t>الحديثة</a:t>
            </a:r>
            <a:endParaRPr kumimoji="0" lang="en-US" sz="1400" b="1" i="0" u="none" strike="noStrike" cap="none" normalizeH="0" baseline="0" dirty="0" smtClean="0">
              <a:ln>
                <a:noFill/>
              </a:ln>
              <a:solidFill>
                <a:schemeClr val="accent4">
                  <a:lumMod val="50000"/>
                </a:schemeClr>
              </a:solidFill>
              <a:effectLst/>
              <a:cs typeface="Arial" pitchFamily="34" charset="0"/>
            </a:endParaRPr>
          </a:p>
          <a:p>
            <a:pPr marL="0" marR="0" lvl="0" indent="0" defTabSz="914400"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accent4">
                    <a:lumMod val="50000"/>
                  </a:schemeClr>
                </a:solidFill>
                <a:effectLst/>
                <a:latin typeface="Calibri" pitchFamily="34" charset="0"/>
                <a:ea typeface="Calibri" pitchFamily="34" charset="0"/>
                <a:cs typeface="Arial" pitchFamily="34" charset="0"/>
              </a:rPr>
              <a:t>العصور القديمة : </a:t>
            </a:r>
            <a:endParaRPr kumimoji="0" lang="en-US" sz="1600" b="0" i="0" u="none" strike="noStrike" cap="none" normalizeH="0" baseline="0" dirty="0" smtClean="0">
              <a:ln>
                <a:noFill/>
              </a:ln>
              <a:solidFill>
                <a:schemeClr val="accent4">
                  <a:lumMod val="50000"/>
                </a:schemeClr>
              </a:solidFill>
              <a:effectLst/>
              <a:cs typeface="Arial" pitchFamily="34" charset="0"/>
            </a:endParaRPr>
          </a:p>
          <a:p>
            <a:pPr marL="0" marR="0" lvl="0" indent="0" defTabSz="914400" eaLnBrk="0" fontAlgn="base" latinLnBrk="0" hangingPunct="0">
              <a:lnSpc>
                <a:spcPct val="100000"/>
              </a:lnSpc>
              <a:spcBef>
                <a:spcPct val="0"/>
              </a:spcBef>
              <a:spcAft>
                <a:spcPct val="0"/>
              </a:spcAft>
              <a:buClrTx/>
              <a:buSzTx/>
              <a:buFontTx/>
              <a:buChar char="•"/>
              <a:tabLst/>
            </a:pPr>
            <a:r>
              <a:rPr kumimoji="0" lang="ar-SA" sz="20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عهد البابليين </a:t>
            </a:r>
            <a:r>
              <a:rPr kumimoji="0" lang="ar-SA" sz="2000" b="1" i="0" u="none" strike="noStrike" cap="none" normalizeH="0" baseline="0" dirty="0" smtClean="0">
                <a:ln>
                  <a:noFill/>
                </a:ln>
                <a:solidFill>
                  <a:srgbClr val="0F243E"/>
                </a:solidFill>
                <a:effectLst/>
                <a:latin typeface="Calibri" pitchFamily="34" charset="0"/>
                <a:ea typeface="Calibri" pitchFamily="34" charset="0"/>
                <a:cs typeface="Arial" pitchFamily="34" charset="0"/>
              </a:rPr>
              <a:t>: (مدونة حمورابي) تتعلق بالعقود كعقد القرض بفائدة وعقد الوديعة.</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eaLnBrk="0" fontAlgn="base" latinLnBrk="0" hangingPunct="0">
              <a:lnSpc>
                <a:spcPct val="100000"/>
              </a:lnSpc>
              <a:spcBef>
                <a:spcPct val="0"/>
              </a:spcBef>
              <a:spcAft>
                <a:spcPct val="0"/>
              </a:spcAft>
              <a:buClrTx/>
              <a:buSzTx/>
              <a:buFontTx/>
              <a:buChar char="•"/>
              <a:tabLst/>
            </a:pPr>
            <a:r>
              <a:rPr kumimoji="0" lang="ar-SA" sz="2000" b="1" i="0" u="none" strike="noStrike" cap="none" normalizeH="0" baseline="0" dirty="0" smtClean="0">
                <a:ln>
                  <a:noFill/>
                </a:ln>
                <a:solidFill>
                  <a:srgbClr val="0F243E"/>
                </a:solidFill>
                <a:effectLst/>
                <a:latin typeface="Calibri" pitchFamily="34" charset="0"/>
                <a:ea typeface="Calibri" pitchFamily="34" charset="0"/>
                <a:cs typeface="Arial" pitchFamily="34" charset="0"/>
              </a:rPr>
              <a:t>ترك </a:t>
            </a:r>
            <a:r>
              <a:rPr kumimoji="0" lang="ar-SA" sz="20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الفينيقيين </a:t>
            </a:r>
            <a:r>
              <a:rPr kumimoji="0" lang="ar-SA" sz="2000" b="1" i="0" u="none" strike="noStrike" cap="none" normalizeH="0" baseline="0" dirty="0" smtClean="0">
                <a:ln>
                  <a:noFill/>
                </a:ln>
                <a:solidFill>
                  <a:srgbClr val="0F243E"/>
                </a:solidFill>
                <a:effectLst/>
                <a:latin typeface="Calibri" pitchFamily="34" charset="0"/>
                <a:ea typeface="Calibri" pitchFamily="34" charset="0"/>
                <a:cs typeface="Arial" pitchFamily="34" charset="0"/>
              </a:rPr>
              <a:t>نظاماً لا يزل معمول به الآن وهو نظام الخسارة المشتركة أو العوار المشترك.</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eaLnBrk="0" fontAlgn="base" latinLnBrk="0" hangingPunct="0">
              <a:lnSpc>
                <a:spcPct val="100000"/>
              </a:lnSpc>
              <a:spcBef>
                <a:spcPct val="0"/>
              </a:spcBef>
              <a:spcAft>
                <a:spcPct val="0"/>
              </a:spcAft>
              <a:buClrTx/>
              <a:buSzTx/>
              <a:buFontTx/>
              <a:buChar char="•"/>
              <a:tabLst/>
            </a:pPr>
            <a:r>
              <a:rPr kumimoji="0" lang="ar-SA" sz="20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الإغريق </a:t>
            </a:r>
            <a:r>
              <a:rPr kumimoji="0" lang="ar-SA" sz="2000" b="1" i="0" u="none" strike="noStrike" cap="none" normalizeH="0" baseline="0" dirty="0" smtClean="0">
                <a:ln>
                  <a:noFill/>
                </a:ln>
                <a:solidFill>
                  <a:srgbClr val="0F243E"/>
                </a:solidFill>
                <a:effectLst/>
                <a:latin typeface="Calibri" pitchFamily="34" charset="0"/>
                <a:ea typeface="Calibri" pitchFamily="34" charset="0"/>
                <a:cs typeface="Arial" pitchFamily="34" charset="0"/>
              </a:rPr>
              <a:t>ابتدعوا ما عرف باسم قرض المخاطر الجسيمة " يقترض ربان السفينة من أحد الأشخاص الموسرين مبلغاً من المال لتجهيز السفينة وشراء البضائع اللازمة وعند عودته سالماً يأخذ القرض وفائدة كبيرة عليه أما إذا هلكت السفينة فلا يرد شيئاً وقد استمد من ذلك ( فكرة التأمين البحري الحديث)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eaLnBrk="0" fontAlgn="base" latinLnBrk="0" hangingPunct="0">
              <a:lnSpc>
                <a:spcPct val="100000"/>
              </a:lnSpc>
              <a:spcBef>
                <a:spcPct val="0"/>
              </a:spcBef>
              <a:spcAft>
                <a:spcPct val="0"/>
              </a:spcAft>
              <a:buClrTx/>
              <a:buSzTx/>
              <a:buFontTx/>
              <a:buChar char="•"/>
              <a:tabLst/>
            </a:pPr>
            <a:r>
              <a:rPr kumimoji="0" lang="ar-SA" sz="20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الرومان </a:t>
            </a:r>
            <a:r>
              <a:rPr kumimoji="0" lang="ar-SA" sz="2000" b="1" i="0" u="none" strike="noStrike" cap="none" normalizeH="0" baseline="0" dirty="0" smtClean="0">
                <a:ln>
                  <a:noFill/>
                </a:ln>
                <a:solidFill>
                  <a:srgbClr val="0F243E"/>
                </a:solidFill>
                <a:effectLst/>
                <a:latin typeface="Calibri" pitchFamily="34" charset="0"/>
                <a:ea typeface="Calibri" pitchFamily="34" charset="0"/>
                <a:cs typeface="Arial" pitchFamily="34" charset="0"/>
              </a:rPr>
              <a:t>: يرجع لهم الفضل في قانون الشعوب وقد اشتمل هذا القانون بالفعل على معظم القواعد والأحكام التجارية التي عرفها الرومان</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SA" sz="2000" b="1" i="0" u="none" strike="noStrike" cap="none" normalizeH="0" baseline="0" dirty="0" smtClean="0">
                <a:ln>
                  <a:noFill/>
                </a:ln>
                <a:solidFill>
                  <a:srgbClr val="0F243E"/>
                </a:solidFill>
                <a:effectLst/>
                <a:latin typeface="Calibri" pitchFamily="34" charset="0"/>
                <a:ea typeface="Calibri" pitchFamily="34" charset="0"/>
                <a:cs typeface="Arial" pitchFamily="34" charset="0"/>
              </a:rPr>
              <a:t>من أهم الأنظمة التجارية التي عرفها الرومان نظام الخسائر المشتركة, نظام القرض البحري, نظام الإفلاس</a:t>
            </a:r>
            <a:r>
              <a:rPr kumimoji="0" lang="ar-SA" sz="2000" b="1" i="0" u="none" strike="noStrike" cap="none" normalizeH="0" dirty="0" smtClean="0">
                <a:ln>
                  <a:noFill/>
                </a:ln>
                <a:solidFill>
                  <a:srgbClr val="0F243E"/>
                </a:solidFill>
                <a:effectLst/>
                <a:latin typeface="Calibri" pitchFamily="34" charset="0"/>
                <a:ea typeface="Calibri" pitchFamily="34" charset="0"/>
                <a:cs typeface="Arial" pitchFamily="34" charset="0"/>
              </a:rPr>
              <a:t> و</a:t>
            </a:r>
            <a:r>
              <a:rPr kumimoji="0" lang="ar-SA" sz="2000" b="1" i="0" u="none" strike="noStrike" cap="none" normalizeH="0" baseline="0" dirty="0" smtClean="0">
                <a:ln>
                  <a:noFill/>
                </a:ln>
                <a:solidFill>
                  <a:srgbClr val="0F243E"/>
                </a:solidFill>
                <a:effectLst/>
                <a:latin typeface="Calibri" pitchFamily="34" charset="0"/>
                <a:ea typeface="Calibri" pitchFamily="34" charset="0"/>
                <a:cs typeface="Arial" pitchFamily="34" charset="0"/>
              </a:rPr>
              <a:t>المحاسبة</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eaLnBrk="0" fontAlgn="base" latinLnBrk="0" hangingPunct="0">
              <a:lnSpc>
                <a:spcPct val="100000"/>
              </a:lnSpc>
              <a:spcBef>
                <a:spcPct val="0"/>
              </a:spcBef>
              <a:spcAft>
                <a:spcPct val="0"/>
              </a:spcAft>
              <a:buClrTx/>
              <a:buSzTx/>
              <a:buFontTx/>
              <a:buChar char="•"/>
              <a:tabLst/>
            </a:pPr>
            <a:r>
              <a:rPr kumimoji="0" lang="ar-SA" sz="20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العرب </a:t>
            </a:r>
            <a:r>
              <a:rPr kumimoji="0" lang="ar-SA" sz="2000" b="1" i="0" u="none" strike="noStrike" cap="none" normalizeH="0" baseline="0" dirty="0" smtClean="0">
                <a:ln>
                  <a:noFill/>
                </a:ln>
                <a:solidFill>
                  <a:srgbClr val="0F243E"/>
                </a:solidFill>
                <a:effectLst/>
                <a:latin typeface="Calibri" pitchFamily="34" charset="0"/>
                <a:ea typeface="Calibri" pitchFamily="34" charset="0"/>
                <a:cs typeface="Arial" pitchFamily="34" charset="0"/>
              </a:rPr>
              <a:t>: كان للعرب الفضل في تطوير أحكام القانون التجاري وخير دليل على ذلك وجود المصطلحات الأجنبية ذات الأصل العربي مثل كلمة </a:t>
            </a:r>
            <a:r>
              <a:rPr kumimoji="0" lang="en-US" sz="2000" b="1" i="0" u="none" strike="noStrike" cap="none" normalizeH="0" baseline="0" dirty="0" smtClean="0">
                <a:ln>
                  <a:noFill/>
                </a:ln>
                <a:solidFill>
                  <a:srgbClr val="0F243E"/>
                </a:solidFill>
                <a:effectLst/>
                <a:latin typeface="Arial" pitchFamily="34" charset="0"/>
                <a:ea typeface="Calibri" pitchFamily="34" charset="0"/>
                <a:cs typeface="Arial" pitchFamily="34" charset="0"/>
              </a:rPr>
              <a:t>tariff </a:t>
            </a:r>
            <a:r>
              <a:rPr kumimoji="0" lang="ar-SA" sz="2000" b="1" i="0" u="none" strike="noStrike" cap="none" normalizeH="0" baseline="0" dirty="0" smtClean="0">
                <a:ln>
                  <a:noFill/>
                </a:ln>
                <a:solidFill>
                  <a:srgbClr val="0F243E"/>
                </a:solidFill>
                <a:effectLst/>
                <a:latin typeface="Calibri" pitchFamily="34" charset="0"/>
                <a:ea typeface="Calibri" pitchFamily="34" charset="0"/>
                <a:cs typeface="Arial" pitchFamily="34" charset="0"/>
              </a:rPr>
              <a:t> وأصلها تعريفة.</a:t>
            </a:r>
          </a:p>
          <a:p>
            <a:pPr marL="0" marR="0" lvl="0" indent="0" defTabSz="914400"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rgbClr val="0F243E"/>
                </a:solidFill>
                <a:effectLst/>
                <a:latin typeface="Calibri" pitchFamily="34" charset="0"/>
                <a:ea typeface="Calibri" pitchFamily="34" charset="0"/>
                <a:cs typeface="Arial" pitchFamily="34" charset="0"/>
              </a:rPr>
              <a:t>- كما أقر الإسلام مبدأ حرية التجارة كما أصل الكثير من القواعد  التي تقوم عليها أنظمة اليوم كنظام الحوالة والكمبيالة والإفلاس والدفاتر التجارية.</a:t>
            </a:r>
            <a:r>
              <a:rPr kumimoji="0" lang="en-US" sz="1200" b="0" i="0" u="none" strike="noStrike" cap="none" normalizeH="0" baseline="0" dirty="0" smtClean="0">
                <a:ln>
                  <a:noFill/>
                </a:ln>
                <a:solidFill>
                  <a:schemeClr val="tx1"/>
                </a:solidFill>
                <a:effectLst/>
                <a:latin typeface="Arial" pitchFamily="34" charset="0"/>
                <a:cs typeface="Arial" pitchFamily="34" charset="0"/>
              </a:rPr>
              <a:t>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7075488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809860" y="214290"/>
            <a:ext cx="4714875" cy="725487"/>
          </a:xfrm>
        </p:spPr>
        <p:style>
          <a:lnRef idx="2">
            <a:schemeClr val="accent1"/>
          </a:lnRef>
          <a:fillRef idx="1">
            <a:schemeClr val="lt1"/>
          </a:fillRef>
          <a:effectRef idx="0">
            <a:schemeClr val="accent1"/>
          </a:effectRef>
          <a:fontRef idx="minor">
            <a:schemeClr val="dk1"/>
          </a:fontRef>
        </p:style>
        <p:txBody>
          <a:bodyPr/>
          <a:lstStyle/>
          <a:p>
            <a:pPr algn="ctr"/>
            <a:r>
              <a:rPr lang="ar-SA" sz="3200" b="1" dirty="0" smtClean="0"/>
              <a:t>العصور الوسطى </a:t>
            </a:r>
            <a:endParaRPr lang="ar-SA" sz="3200" dirty="0"/>
          </a:p>
        </p:txBody>
      </p:sp>
      <p:sp>
        <p:nvSpPr>
          <p:cNvPr id="4" name="عنصر نائب لرقم الشريحة 3"/>
          <p:cNvSpPr>
            <a:spLocks noGrp="1"/>
          </p:cNvSpPr>
          <p:nvPr>
            <p:ph type="sldNum" sz="quarter" idx="12"/>
          </p:nvPr>
        </p:nvSpPr>
        <p:spPr/>
        <p:txBody>
          <a:bodyPr/>
          <a:lstStyle/>
          <a:p>
            <a:pPr>
              <a:defRPr/>
            </a:pPr>
            <a:endParaRPr lang="en-US" dirty="0">
              <a:solidFill>
                <a:prstClr val="white"/>
              </a:solidFill>
            </a:endParaRPr>
          </a:p>
        </p:txBody>
      </p:sp>
      <p:sp>
        <p:nvSpPr>
          <p:cNvPr id="6" name="Content Placeholder 2"/>
          <p:cNvSpPr>
            <a:spLocks noGrp="1"/>
          </p:cNvSpPr>
          <p:nvPr>
            <p:ph sz="quarter" idx="1"/>
          </p:nvPr>
        </p:nvSpPr>
        <p:spPr>
          <a:xfrm>
            <a:off x="595282" y="1500174"/>
            <a:ext cx="8915400" cy="3900488"/>
          </a:xfrm>
        </p:spPr>
        <p:style>
          <a:lnRef idx="2">
            <a:schemeClr val="accent1"/>
          </a:lnRef>
          <a:fillRef idx="1">
            <a:schemeClr val="lt1"/>
          </a:fillRef>
          <a:effectRef idx="0">
            <a:schemeClr val="accent1"/>
          </a:effectRef>
          <a:fontRef idx="minor">
            <a:schemeClr val="dk1"/>
          </a:fontRef>
        </p:style>
        <p:txBody>
          <a:bodyPr/>
          <a:lstStyle/>
          <a:p>
            <a:pPr lvl="0" rtl="1">
              <a:buFont typeface="Arial" pitchFamily="34" charset="0"/>
              <a:buChar char="•"/>
            </a:pPr>
            <a:r>
              <a:rPr lang="ar-SA" sz="2000" b="1" dirty="0" smtClean="0"/>
              <a:t>صاحب انتعاش التجارة في القرن الحادي عشر سيطرة التجار على المدن الايطالية الواقعة على حوض البحر الأبيض المتوسط حيث قام تجار كل المدن الانتظام في نقابات قوية استطاعت السيطرة على السلطة السياسية وأنشأت محاكم خاصة بها سميت باسم المحاكم " القنصلية".</a:t>
            </a:r>
            <a:endParaRPr lang="en-US" sz="2000" dirty="0" smtClean="0"/>
          </a:p>
          <a:p>
            <a:pPr lvl="0" rtl="1">
              <a:buFont typeface="Arial" pitchFamily="34" charset="0"/>
              <a:buChar char="•"/>
            </a:pPr>
            <a:r>
              <a:rPr lang="ar-SA" sz="2000" b="1" dirty="0" smtClean="0"/>
              <a:t>كانت للحرب السياسية أثرها في تنشيط حركة التبادل التجاري بين الموانئ الايطالية والمرافق الإسلامية الواقعة في حوض البحر الأبيض المتوسط . وهنا يرجع الفضل في بعد القانون التجاري عن التشكيل وعلو الجانب الرضائي إلى الشريعة الإسلامية.</a:t>
            </a:r>
            <a:endParaRPr lang="en-US" sz="2000" dirty="0" smtClean="0"/>
          </a:p>
          <a:p>
            <a:pPr lvl="0" rtl="1">
              <a:buFont typeface="Arial" pitchFamily="34" charset="0"/>
              <a:buChar char="•"/>
            </a:pPr>
            <a:r>
              <a:rPr lang="ar-SA" sz="2000" b="1" dirty="0" smtClean="0"/>
              <a:t>كما ساهم الأسواق الموسوعية مثل ليون في فرنسا في خلق ما يعرف بـ" قانون الأسواق" عبارة عن " مجموعة القواعد العرفية التي درج عليها التجار والتي تهدف إلى تسهيل التبادل التجاري ودعم الثقة فيما بينهم.</a:t>
            </a:r>
            <a:endParaRPr lang="en-US" sz="2000" dirty="0" smtClean="0"/>
          </a:p>
          <a:p>
            <a:pPr lvl="0" rtl="1">
              <a:buFont typeface="Arial" pitchFamily="34" charset="0"/>
              <a:buChar char="•"/>
            </a:pPr>
            <a:r>
              <a:rPr lang="ar-SA" sz="2000" b="1" dirty="0" smtClean="0"/>
              <a:t>ظهرت الأنظمة الرئيسية للقانون التجاري وبرزت معالمه كقانون مستقل عن القانون المدني يكون قانوناً عرفياً نابعاً من البيئة التجارية نبوعاً ذاتياً وقانونياً دولياً.</a:t>
            </a:r>
            <a:endParaRPr lang="en-US" sz="2000" dirty="0" smtClean="0"/>
          </a:p>
          <a:p>
            <a:endParaRPr lang="ar-SA" sz="2000" dirty="0"/>
          </a:p>
        </p:txBody>
      </p:sp>
    </p:spTree>
    <p:extLst>
      <p:ext uri="{BB962C8B-B14F-4D97-AF65-F5344CB8AC3E}">
        <p14:creationId xmlns:p14="http://schemas.microsoft.com/office/powerpoint/2010/main" val="29304555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952736" y="285728"/>
            <a:ext cx="4357687" cy="654050"/>
          </a:xfrm>
        </p:spPr>
        <p:style>
          <a:lnRef idx="2">
            <a:schemeClr val="accent1"/>
          </a:lnRef>
          <a:fillRef idx="1">
            <a:schemeClr val="lt1"/>
          </a:fillRef>
          <a:effectRef idx="0">
            <a:schemeClr val="accent1"/>
          </a:effectRef>
          <a:fontRef idx="minor">
            <a:schemeClr val="dk1"/>
          </a:fontRef>
        </p:style>
        <p:txBody>
          <a:bodyPr/>
          <a:lstStyle/>
          <a:p>
            <a:pPr algn="ctr"/>
            <a:r>
              <a:rPr lang="ar-SA" sz="3200" b="1" dirty="0" smtClean="0">
                <a:solidFill>
                  <a:srgbClr val="FF0000"/>
                </a:solidFill>
              </a:rPr>
              <a:t>العصور الحديثة </a:t>
            </a:r>
            <a:endParaRPr lang="ar-SA" sz="3200" dirty="0">
              <a:solidFill>
                <a:srgbClr val="FF0000"/>
              </a:solidFill>
            </a:endParaRPr>
          </a:p>
        </p:txBody>
      </p:sp>
      <p:sp>
        <p:nvSpPr>
          <p:cNvPr id="4" name="عنصر نائب لرقم الشريحة 3"/>
          <p:cNvSpPr>
            <a:spLocks noGrp="1"/>
          </p:cNvSpPr>
          <p:nvPr>
            <p:ph type="sldNum" sz="quarter" idx="12"/>
          </p:nvPr>
        </p:nvSpPr>
        <p:spPr/>
        <p:txBody>
          <a:bodyPr/>
          <a:lstStyle/>
          <a:p>
            <a:pPr>
              <a:defRPr/>
            </a:pPr>
            <a:endParaRPr lang="en-US" dirty="0">
              <a:solidFill>
                <a:prstClr val="white"/>
              </a:solidFill>
            </a:endParaRPr>
          </a:p>
        </p:txBody>
      </p:sp>
      <p:sp>
        <p:nvSpPr>
          <p:cNvPr id="7" name="Content Placeholder 2"/>
          <p:cNvSpPr>
            <a:spLocks noGrp="1"/>
          </p:cNvSpPr>
          <p:nvPr>
            <p:ph sz="quarter" idx="1"/>
          </p:nvPr>
        </p:nvSpPr>
        <p:spPr>
          <a:xfrm>
            <a:off x="523844" y="1214422"/>
            <a:ext cx="8915400" cy="4525963"/>
          </a:xfrm>
        </p:spPr>
        <p:style>
          <a:lnRef idx="2">
            <a:schemeClr val="accent1"/>
          </a:lnRef>
          <a:fillRef idx="1">
            <a:schemeClr val="lt1"/>
          </a:fillRef>
          <a:effectRef idx="0">
            <a:schemeClr val="accent1"/>
          </a:effectRef>
          <a:fontRef idx="minor">
            <a:schemeClr val="dk1"/>
          </a:fontRef>
        </p:style>
        <p:txBody>
          <a:bodyPr/>
          <a:lstStyle/>
          <a:p>
            <a:pPr lvl="0" rtl="1">
              <a:buFont typeface="Arial" pitchFamily="34" charset="0"/>
              <a:buChar char="•"/>
            </a:pPr>
            <a:r>
              <a:rPr lang="ar-SA" b="1" dirty="0" smtClean="0"/>
              <a:t>ترتب على اكتشاف رأس الرجاء الصالح أن تحول مركز التجارة من المدن الايطالية إلى المحيط الأطلسي وظهور القوى الاستعمارية الكبرى.</a:t>
            </a:r>
            <a:endParaRPr lang="en-US" dirty="0" smtClean="0"/>
          </a:p>
          <a:p>
            <a:pPr lvl="0" rtl="1">
              <a:buFont typeface="Arial" pitchFamily="34" charset="0"/>
              <a:buChar char="•"/>
            </a:pPr>
            <a:r>
              <a:rPr lang="ar-SA" b="1" dirty="0" smtClean="0"/>
              <a:t>كما ظهرت سلطات مركزية أخذت على عاتقها مهمة التشريع والقضاء بعدما كانت تحتكرها نقابة التجار.</a:t>
            </a:r>
            <a:endParaRPr lang="en-US" dirty="0" smtClean="0"/>
          </a:p>
          <a:p>
            <a:pPr rtl="1">
              <a:buFont typeface="Arial" pitchFamily="34" charset="0"/>
              <a:buChar char="•"/>
            </a:pPr>
            <a:r>
              <a:rPr lang="ar-SA" b="1" dirty="0" smtClean="0"/>
              <a:t>أظهرت فرنسا أول تقنين تجاري في عهد لويس التاسع عشر.</a:t>
            </a:r>
            <a:endParaRPr lang="ar-SA" dirty="0"/>
          </a:p>
        </p:txBody>
      </p:sp>
    </p:spTree>
    <p:extLst>
      <p:ext uri="{BB962C8B-B14F-4D97-AF65-F5344CB8AC3E}">
        <p14:creationId xmlns:p14="http://schemas.microsoft.com/office/powerpoint/2010/main" val="10186446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24108" y="214290"/>
            <a:ext cx="5743575" cy="785812"/>
          </a:xfrm>
        </p:spPr>
        <p:style>
          <a:lnRef idx="1">
            <a:schemeClr val="dk1"/>
          </a:lnRef>
          <a:fillRef idx="2">
            <a:schemeClr val="dk1"/>
          </a:fillRef>
          <a:effectRef idx="1">
            <a:schemeClr val="dk1"/>
          </a:effectRef>
          <a:fontRef idx="minor">
            <a:schemeClr val="dk1"/>
          </a:fontRef>
        </p:style>
        <p:txBody>
          <a:bodyPr/>
          <a:lstStyle/>
          <a:p>
            <a:r>
              <a:rPr lang="ar-SA" sz="3200" b="1" dirty="0" smtClean="0">
                <a:solidFill>
                  <a:srgbClr val="FF0000"/>
                </a:solidFill>
              </a:rPr>
              <a:t>ظهور وتطور القانون التجاري السعودي </a:t>
            </a:r>
            <a:endParaRPr lang="ar-SA" sz="3200" dirty="0">
              <a:solidFill>
                <a:srgbClr val="FF0000"/>
              </a:solidFill>
            </a:endParaRPr>
          </a:p>
        </p:txBody>
      </p:sp>
      <p:sp>
        <p:nvSpPr>
          <p:cNvPr id="4" name="عنصر نائب لرقم الشريحة 3"/>
          <p:cNvSpPr>
            <a:spLocks noGrp="1"/>
          </p:cNvSpPr>
          <p:nvPr>
            <p:ph type="sldNum" sz="quarter" idx="12"/>
          </p:nvPr>
        </p:nvSpPr>
        <p:spPr/>
        <p:txBody>
          <a:bodyPr/>
          <a:lstStyle/>
          <a:p>
            <a:pPr>
              <a:defRPr/>
            </a:pPr>
            <a:endParaRPr lang="en-US" dirty="0">
              <a:solidFill>
                <a:prstClr val="white"/>
              </a:solidFill>
            </a:endParaRPr>
          </a:p>
        </p:txBody>
      </p:sp>
      <p:sp>
        <p:nvSpPr>
          <p:cNvPr id="6" name="Content Placeholder 2"/>
          <p:cNvSpPr>
            <a:spLocks noGrp="1"/>
          </p:cNvSpPr>
          <p:nvPr>
            <p:ph sz="quarter" idx="1"/>
          </p:nvPr>
        </p:nvSpPr>
        <p:spPr>
          <a:xfrm>
            <a:off x="238092" y="1428736"/>
            <a:ext cx="9501188" cy="4186238"/>
          </a:xfrm>
        </p:spPr>
        <p:style>
          <a:lnRef idx="1">
            <a:schemeClr val="dk1"/>
          </a:lnRef>
          <a:fillRef idx="2">
            <a:schemeClr val="dk1"/>
          </a:fillRef>
          <a:effectRef idx="1">
            <a:schemeClr val="dk1"/>
          </a:effectRef>
          <a:fontRef idx="minor">
            <a:schemeClr val="dk1"/>
          </a:fontRef>
        </p:style>
        <p:txBody>
          <a:bodyPr/>
          <a:lstStyle/>
          <a:p>
            <a:pPr lvl="0" rtl="1">
              <a:buFont typeface="Arial" pitchFamily="34" charset="0"/>
              <a:buChar char="•"/>
            </a:pPr>
            <a:r>
              <a:rPr lang="ar-SA" sz="2000" b="1" dirty="0" smtClean="0"/>
              <a:t>من المحاولات الجادة التي كان الهدف منها وضع مشروع خاص بالتجارة هو المشروع الخاص الذي وضعه مجلس التجارة في جدة عرف باسم " نظام المجلس التجاري " وكان هذا القانون مقتبس من القانون العثماني الذي كان بدوره مقتبس من القانون الفرنسي ولكن لم ير النور لسبب عدم توقيع الملك عليه.</a:t>
            </a:r>
            <a:endParaRPr lang="en-US" sz="2000" dirty="0" smtClean="0"/>
          </a:p>
          <a:p>
            <a:pPr lvl="0" algn="just" rtl="1">
              <a:buFont typeface="Arial" pitchFamily="34" charset="0"/>
              <a:buChar char="•"/>
            </a:pPr>
            <a:r>
              <a:rPr lang="ar-SA" sz="2000" b="1" dirty="0" smtClean="0"/>
              <a:t>وبعده بخمس سنوات وفي عام 1350 هـ صدر نظام المحكمة التجارية فكان شامل للتجارة البرية والبحرية لكن لم يحط بجميع أوجه التجارة والنشاط الإقتصادي في البلاد ، مما أدى بالدولة لإكمال النقص وسد الثغرات بأنظمة مستقلة كنظام الأوراق التجارية وغيرها من الأنظمة التجارية الأخرى . </a:t>
            </a:r>
            <a:endParaRPr lang="en-US" sz="2000" dirty="0" smtClean="0"/>
          </a:p>
          <a:p>
            <a:pPr lvl="0" rtl="1">
              <a:buFont typeface="Arial" pitchFamily="34" charset="0"/>
              <a:buChar char="•"/>
            </a:pPr>
            <a:r>
              <a:rPr lang="ar-SA" sz="2000" b="1" dirty="0" smtClean="0"/>
              <a:t>وكانت النهضة الحديثة التي مرت بها المملكة اثر كبير في وضع نظام شامل للشركات بوضع الأحكام الواجبة الاتباع في تأسيسها وفي مزاولتها لنشاطها وعند انقضائها وتصفيتها حيث صدر نظام الشركات المالي بموجب قرار مجلس الوزراء والمصادق عليه بمرسوم ملكي .</a:t>
            </a:r>
            <a:endParaRPr lang="en-US" sz="2000" dirty="0" smtClean="0"/>
          </a:p>
          <a:p>
            <a:pPr lvl="0" rtl="1">
              <a:buFont typeface="Arial" pitchFamily="34" charset="0"/>
              <a:buChar char="•"/>
            </a:pPr>
            <a:r>
              <a:rPr lang="ar-SA" sz="2000" b="1" dirty="0" smtClean="0"/>
              <a:t>النصوص التجارية موزعة اليوم في المملكة بين نظام المحكمة التجارية وبين العديد من التشريعات المستقلة .</a:t>
            </a:r>
            <a:endParaRPr lang="en-US" sz="2000" dirty="0" smtClean="0"/>
          </a:p>
          <a:p>
            <a:pPr lvl="0" rtl="1"/>
            <a:r>
              <a:rPr lang="ar-SA" sz="2000" b="1" dirty="0" smtClean="0"/>
              <a:t>وقد تم تحديث العديد من التشريعات التجارية لتناسب التطورات المتسارعة في البلاد .</a:t>
            </a:r>
            <a:endParaRPr lang="en-US" sz="2000" dirty="0" smtClean="0"/>
          </a:p>
          <a:p>
            <a:endParaRPr lang="ar-SA" sz="2000" dirty="0"/>
          </a:p>
        </p:txBody>
      </p:sp>
    </p:spTree>
    <p:extLst>
      <p:ext uri="{BB962C8B-B14F-4D97-AF65-F5344CB8AC3E}">
        <p14:creationId xmlns:p14="http://schemas.microsoft.com/office/powerpoint/2010/main" val="41742944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452670" y="0"/>
            <a:ext cx="4457700" cy="725488"/>
          </a:xfrm>
        </p:spPr>
        <p:style>
          <a:lnRef idx="1">
            <a:schemeClr val="accent1"/>
          </a:lnRef>
          <a:fillRef idx="2">
            <a:schemeClr val="accent1"/>
          </a:fillRef>
          <a:effectRef idx="1">
            <a:schemeClr val="accent1"/>
          </a:effectRef>
          <a:fontRef idx="minor">
            <a:schemeClr val="dk1"/>
          </a:fontRef>
        </p:style>
        <p:txBody>
          <a:bodyPr/>
          <a:lstStyle/>
          <a:p>
            <a:pPr algn="ctr"/>
            <a:r>
              <a:rPr lang="ar-SA" sz="3200" dirty="0" smtClean="0"/>
              <a:t>ملخص بياني للمحاضرة</a:t>
            </a:r>
            <a:endParaRPr lang="ar-SA" sz="3200" dirty="0"/>
          </a:p>
        </p:txBody>
      </p:sp>
      <p:sp>
        <p:nvSpPr>
          <p:cNvPr id="4" name="عنصر نائب لرقم الشريحة 3"/>
          <p:cNvSpPr>
            <a:spLocks noGrp="1"/>
          </p:cNvSpPr>
          <p:nvPr>
            <p:ph type="sldNum" sz="quarter" idx="12"/>
          </p:nvPr>
        </p:nvSpPr>
        <p:spPr/>
        <p:txBody>
          <a:bodyPr/>
          <a:lstStyle/>
          <a:p>
            <a:pPr>
              <a:defRPr/>
            </a:pPr>
            <a:endParaRPr lang="en-US" dirty="0">
              <a:solidFill>
                <a:prstClr val="white"/>
              </a:solidFill>
            </a:endParaRPr>
          </a:p>
        </p:txBody>
      </p:sp>
      <p:graphicFrame>
        <p:nvGraphicFramePr>
          <p:cNvPr id="6" name="Content Placeholder 3"/>
          <p:cNvGraphicFramePr>
            <a:graphicFrameLocks noGrp="1"/>
          </p:cNvGraphicFramePr>
          <p:nvPr>
            <p:ph sz="quarter" idx="1"/>
            <p:extLst>
              <p:ext uri="{D42A27DB-BD31-4B8C-83A1-F6EECF244321}">
                <p14:modId xmlns:p14="http://schemas.microsoft.com/office/powerpoint/2010/main" val="4164156166"/>
              </p:ext>
            </p:extLst>
          </p:nvPr>
        </p:nvGraphicFramePr>
        <p:xfrm>
          <a:off x="0" y="980728"/>
          <a:ext cx="8167688" cy="505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58353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12"/>
          </p:nvPr>
        </p:nvSpPr>
        <p:spPr bwMode="auto">
          <a:xfrm>
            <a:off x="0" y="6376990"/>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A631296-58AE-4C89-9862-6CC616715CB5}" type="slidenum">
              <a:rPr lang="ar-SA" smtClean="0">
                <a:solidFill>
                  <a:prstClr val="white"/>
                </a:solidFill>
                <a:latin typeface="Calibri" pitchFamily="34" charset="0"/>
              </a:rPr>
              <a:pPr eaLnBrk="1" hangingPunct="1"/>
              <a:t>22</a:t>
            </a:fld>
            <a:endParaRPr lang="en-US" smtClean="0">
              <a:solidFill>
                <a:prstClr val="white"/>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24580" name="Group 5"/>
          <p:cNvGrpSpPr>
            <a:grpSpLocks/>
          </p:cNvGrpSpPr>
          <p:nvPr/>
        </p:nvGrpSpPr>
        <p:grpSpPr bwMode="auto">
          <a:xfrm>
            <a:off x="5181601" y="1981202"/>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24584"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1" name="Rectangle 8"/>
          <p:cNvSpPr>
            <a:spLocks noChangeArrowheads="1"/>
          </p:cNvSpPr>
          <p:nvPr/>
        </p:nvSpPr>
        <p:spPr bwMode="auto">
          <a:xfrm>
            <a:off x="23622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rtl="0"/>
            <a:r>
              <a:rPr lang="ar-EG" sz="7200" smtClean="0">
                <a:solidFill>
                  <a:prstClr val="white"/>
                </a:solidFill>
                <a:latin typeface="Calibri" pitchFamily="34" charset="0"/>
              </a:rPr>
              <a:t>بحمد الله</a:t>
            </a:r>
            <a:endParaRPr lang="en-US" sz="7200" smtClean="0">
              <a:solidFill>
                <a:prstClr val="white"/>
              </a:solidFill>
              <a:latin typeface="Calibri" pitchFamily="34" charset="0"/>
            </a:endParaRPr>
          </a:p>
        </p:txBody>
      </p:sp>
      <p:sp>
        <p:nvSpPr>
          <p:cNvPr id="24582" name="Freeform 6"/>
          <p:cNvSpPr>
            <a:spLocks noEditPoints="1"/>
          </p:cNvSpPr>
          <p:nvPr/>
        </p:nvSpPr>
        <p:spPr bwMode="auto">
          <a:xfrm>
            <a:off x="2362201" y="2209802"/>
            <a:ext cx="2689226"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mtClean="0">
              <a:solidFill>
                <a:prstClr val="black"/>
              </a:solidFill>
            </a:endParaRPr>
          </a:p>
        </p:txBody>
      </p:sp>
    </p:spTree>
    <p:extLst>
      <p:ext uri="{BB962C8B-B14F-4D97-AF65-F5344CB8AC3E}">
        <p14:creationId xmlns:p14="http://schemas.microsoft.com/office/powerpoint/2010/main" val="128200636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وازنة">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موازنة">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وازنة">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2049</TotalTime>
  <Words>1934</Words>
  <Application>Microsoft Office PowerPoint</Application>
  <PresentationFormat>A4 Paper (210x297 mm)</PresentationFormat>
  <Paragraphs>132</Paragraphs>
  <Slides>22</Slides>
  <Notes>1</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22</vt:i4>
      </vt:variant>
    </vt:vector>
  </HeadingPairs>
  <TitlesOfParts>
    <vt:vector size="36" baseType="lpstr">
      <vt:lpstr>ae_AlMateen</vt:lpstr>
      <vt:lpstr>Aharoni</vt:lpstr>
      <vt:lpstr>Akhbar MT</vt:lpstr>
      <vt:lpstr>AL-Mohanad</vt:lpstr>
      <vt:lpstr>AL-Mohanad Bold</vt:lpstr>
      <vt:lpstr>Arial</vt:lpstr>
      <vt:lpstr>AYM Wadiy S_U normal.</vt:lpstr>
      <vt:lpstr>Calibri</vt:lpstr>
      <vt:lpstr>Franklin Gothic Book</vt:lpstr>
      <vt:lpstr>Perpetua</vt:lpstr>
      <vt:lpstr>Tahoma</vt:lpstr>
      <vt:lpstr>Times New Roman</vt:lpstr>
      <vt:lpstr>Wingdings 2</vt:lpstr>
      <vt:lpstr>موازنة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أهمية التفرقة بين العمل التجاري والعمل المدني</vt:lpstr>
      <vt:lpstr>أهمية التفرقة بين العمل التجاري والعمل المدني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العصور الوسطى </vt:lpstr>
      <vt:lpstr>العصور الحديثة </vt:lpstr>
      <vt:lpstr>ظهور وتطور القانون التجاري السعودي </vt:lpstr>
      <vt:lpstr>ملخص بياني للمحاضرة</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168</cp:revision>
  <dcterms:created xsi:type="dcterms:W3CDTF">2009-10-14T19:14:34Z</dcterms:created>
  <dcterms:modified xsi:type="dcterms:W3CDTF">2013-09-25T12:15:40Z</dcterms:modified>
</cp:coreProperties>
</file>