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55" r:id="rId4"/>
    <p:sldId id="356" r:id="rId5"/>
    <p:sldId id="370" r:id="rId6"/>
    <p:sldId id="357" r:id="rId7"/>
    <p:sldId id="358" r:id="rId8"/>
    <p:sldId id="371" r:id="rId9"/>
    <p:sldId id="359" r:id="rId10"/>
    <p:sldId id="372" r:id="rId11"/>
    <p:sldId id="360" r:id="rId12"/>
    <p:sldId id="361" r:id="rId13"/>
    <p:sldId id="362" r:id="rId14"/>
    <p:sldId id="373" r:id="rId15"/>
    <p:sldId id="374" r:id="rId16"/>
    <p:sldId id="369"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FF3300"/>
    <a:srgbClr val="FFFFCC"/>
    <a:srgbClr val="AD9968"/>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99" d="100"/>
          <a:sy n="99" d="100"/>
        </p:scale>
        <p:origin x="72" y="174"/>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945CE-8A67-4B82-8803-2C69724121F8}" type="doc">
      <dgm:prSet loTypeId="urn:microsoft.com/office/officeart/2005/8/layout/orgChart1" loCatId="hierarchy" qsTypeId="urn:microsoft.com/office/officeart/2005/8/quickstyle/simple5" qsCatId="simple" csTypeId="urn:microsoft.com/office/officeart/2005/8/colors/accent1_2" csCatId="accent1" phldr="1"/>
      <dgm:spPr/>
      <dgm:t>
        <a:bodyPr/>
        <a:lstStyle/>
        <a:p>
          <a:pPr rtl="1"/>
          <a:endParaRPr lang="ar-SA"/>
        </a:p>
      </dgm:t>
    </dgm:pt>
    <dgm:pt modelId="{1A719992-38A7-466F-B8DF-DCD9CA165042}">
      <dgm:prSet phldrT="[نص]" custT="1"/>
      <dgm:spPr/>
      <dgm:t>
        <a:bodyPr/>
        <a:lstStyle/>
        <a:p>
          <a:pPr rtl="1"/>
          <a:r>
            <a:rPr lang="ar-SA" sz="3600" b="1" smtClean="0">
              <a:cs typeface="Akhbar MT" pitchFamily="2" charset="-78"/>
            </a:rPr>
            <a:t>التزامات التجار</a:t>
          </a:r>
          <a:endParaRPr lang="ar-SA" sz="3600" dirty="0">
            <a:cs typeface="Akhbar MT" pitchFamily="2" charset="-78"/>
          </a:endParaRPr>
        </a:p>
      </dgm:t>
    </dgm:pt>
    <dgm:pt modelId="{7AF8B95F-147C-44D2-AE3F-122A050B28C6}" type="parTrans" cxnId="{5670161A-0A66-4CDA-902E-070E0CFAD2D4}">
      <dgm:prSet/>
      <dgm:spPr/>
      <dgm:t>
        <a:bodyPr/>
        <a:lstStyle/>
        <a:p>
          <a:pPr rtl="1"/>
          <a:endParaRPr lang="ar-SA"/>
        </a:p>
      </dgm:t>
    </dgm:pt>
    <dgm:pt modelId="{0F73DE51-45B9-49CB-96BE-C0167E6D425B}" type="sibTrans" cxnId="{5670161A-0A66-4CDA-902E-070E0CFAD2D4}">
      <dgm:prSet/>
      <dgm:spPr/>
      <dgm:t>
        <a:bodyPr/>
        <a:lstStyle/>
        <a:p>
          <a:pPr rtl="1"/>
          <a:endParaRPr lang="ar-SA"/>
        </a:p>
      </dgm:t>
    </dgm:pt>
    <dgm:pt modelId="{05E453F9-312F-4A9D-AB6F-6475CE52CDB2}">
      <dgm:prSet phldrT="[نص]" custT="1"/>
      <dgm:spPr/>
      <dgm:t>
        <a:bodyPr/>
        <a:lstStyle/>
        <a:p>
          <a:pPr rtl="1"/>
          <a:r>
            <a:rPr lang="ar-SA" sz="2800" b="1" smtClean="0">
              <a:cs typeface="Akhbar MT" pitchFamily="2" charset="-78"/>
            </a:rPr>
            <a:t>3- الاشتراك في الغرفة التجارية والصناعية</a:t>
          </a:r>
          <a:endParaRPr lang="ar-SA" sz="2800" dirty="0">
            <a:cs typeface="Akhbar MT" pitchFamily="2" charset="-78"/>
          </a:endParaRPr>
        </a:p>
      </dgm:t>
    </dgm:pt>
    <dgm:pt modelId="{07A91C27-E87B-4BF8-A07B-4A9B154DB08D}" type="parTrans" cxnId="{B960D14D-9CFA-4116-A69F-A615BE8A04A8}">
      <dgm:prSet/>
      <dgm:spPr/>
      <dgm:t>
        <a:bodyPr/>
        <a:lstStyle/>
        <a:p>
          <a:pPr rtl="1"/>
          <a:endParaRPr lang="ar-SA"/>
        </a:p>
      </dgm:t>
    </dgm:pt>
    <dgm:pt modelId="{8A21724C-7A01-4635-9EBD-97126916D87F}" type="sibTrans" cxnId="{B960D14D-9CFA-4116-A69F-A615BE8A04A8}">
      <dgm:prSet/>
      <dgm:spPr/>
      <dgm:t>
        <a:bodyPr/>
        <a:lstStyle/>
        <a:p>
          <a:pPr rtl="1"/>
          <a:endParaRPr lang="ar-SA"/>
        </a:p>
      </dgm:t>
    </dgm:pt>
    <dgm:pt modelId="{3D394422-047E-469C-8080-9DF5C75EC2D9}">
      <dgm:prSet phldrT="[نص]" custT="1"/>
      <dgm:spPr/>
      <dgm:t>
        <a:bodyPr/>
        <a:lstStyle/>
        <a:p>
          <a:pPr rtl="1"/>
          <a:r>
            <a:rPr lang="ar-SA" sz="2800" b="1" smtClean="0">
              <a:cs typeface="Akhbar MT" pitchFamily="2" charset="-78"/>
            </a:rPr>
            <a:t>2- الالتزام  بالقيد في السجل التجاري</a:t>
          </a:r>
          <a:endParaRPr lang="ar-SA" sz="2800" dirty="0">
            <a:cs typeface="Akhbar MT" pitchFamily="2" charset="-78"/>
          </a:endParaRPr>
        </a:p>
      </dgm:t>
    </dgm:pt>
    <dgm:pt modelId="{E96436E3-7F0F-4498-8DF2-596B9DDC9E1C}" type="parTrans" cxnId="{509F3BA5-7C68-4544-8A5D-A2B310B6EC8B}">
      <dgm:prSet/>
      <dgm:spPr/>
      <dgm:t>
        <a:bodyPr/>
        <a:lstStyle/>
        <a:p>
          <a:pPr rtl="1"/>
          <a:endParaRPr lang="ar-SA"/>
        </a:p>
      </dgm:t>
    </dgm:pt>
    <dgm:pt modelId="{81097F7C-D2BD-4598-9F4D-CD76741B442E}" type="sibTrans" cxnId="{509F3BA5-7C68-4544-8A5D-A2B310B6EC8B}">
      <dgm:prSet/>
      <dgm:spPr/>
      <dgm:t>
        <a:bodyPr/>
        <a:lstStyle/>
        <a:p>
          <a:pPr rtl="1"/>
          <a:endParaRPr lang="ar-SA"/>
        </a:p>
      </dgm:t>
    </dgm:pt>
    <dgm:pt modelId="{B89ABCDA-7BB9-4346-9D57-BF1FD76FB271}">
      <dgm:prSet phldrT="[نص]" custT="1"/>
      <dgm:spPr/>
      <dgm:t>
        <a:bodyPr/>
        <a:lstStyle/>
        <a:p>
          <a:pPr rtl="1"/>
          <a:r>
            <a:rPr lang="ar-SA" sz="2800" b="1" smtClean="0">
              <a:cs typeface="Akhbar MT" pitchFamily="2" charset="-78"/>
            </a:rPr>
            <a:t>1- الالتزام بمسك الدفاتر التجارية </a:t>
          </a:r>
          <a:endParaRPr lang="ar-SA" sz="2800" dirty="0">
            <a:cs typeface="Akhbar MT" pitchFamily="2" charset="-78"/>
          </a:endParaRPr>
        </a:p>
      </dgm:t>
    </dgm:pt>
    <dgm:pt modelId="{94C22E45-97CB-4BDA-A626-6083BB4E28A4}" type="parTrans" cxnId="{B9F6302F-362D-48B8-B4F5-B826714988E8}">
      <dgm:prSet/>
      <dgm:spPr/>
      <dgm:t>
        <a:bodyPr/>
        <a:lstStyle/>
        <a:p>
          <a:pPr rtl="1"/>
          <a:endParaRPr lang="ar-SA"/>
        </a:p>
      </dgm:t>
    </dgm:pt>
    <dgm:pt modelId="{FDAE2A31-3B36-417A-9FCE-3486B3CD2FEE}" type="sibTrans" cxnId="{B9F6302F-362D-48B8-B4F5-B826714988E8}">
      <dgm:prSet/>
      <dgm:spPr/>
      <dgm:t>
        <a:bodyPr/>
        <a:lstStyle/>
        <a:p>
          <a:pPr rtl="1"/>
          <a:endParaRPr lang="ar-SA"/>
        </a:p>
      </dgm:t>
    </dgm:pt>
    <dgm:pt modelId="{7E0E66A2-6B04-4C35-924E-62E602421958}" type="pres">
      <dgm:prSet presAssocID="{530945CE-8A67-4B82-8803-2C69724121F8}" presName="hierChild1" presStyleCnt="0">
        <dgm:presLayoutVars>
          <dgm:orgChart val="1"/>
          <dgm:chPref val="1"/>
          <dgm:dir/>
          <dgm:animOne val="branch"/>
          <dgm:animLvl val="lvl"/>
          <dgm:resizeHandles/>
        </dgm:presLayoutVars>
      </dgm:prSet>
      <dgm:spPr/>
      <dgm:t>
        <a:bodyPr/>
        <a:lstStyle/>
        <a:p>
          <a:pPr rtl="1"/>
          <a:endParaRPr lang="ar-SA"/>
        </a:p>
      </dgm:t>
    </dgm:pt>
    <dgm:pt modelId="{DD34F84C-6305-4517-B375-E00AEBC2B875}" type="pres">
      <dgm:prSet presAssocID="{1A719992-38A7-466F-B8DF-DCD9CA165042}" presName="hierRoot1" presStyleCnt="0">
        <dgm:presLayoutVars>
          <dgm:hierBranch val="init"/>
        </dgm:presLayoutVars>
      </dgm:prSet>
      <dgm:spPr/>
      <dgm:t>
        <a:bodyPr/>
        <a:lstStyle/>
        <a:p>
          <a:pPr rtl="1"/>
          <a:endParaRPr lang="ar-SA"/>
        </a:p>
      </dgm:t>
    </dgm:pt>
    <dgm:pt modelId="{DAB2E8E7-3C05-4560-8A44-48B08F46277F}" type="pres">
      <dgm:prSet presAssocID="{1A719992-38A7-466F-B8DF-DCD9CA165042}" presName="rootComposite1" presStyleCnt="0"/>
      <dgm:spPr/>
      <dgm:t>
        <a:bodyPr/>
        <a:lstStyle/>
        <a:p>
          <a:pPr rtl="1"/>
          <a:endParaRPr lang="ar-SA"/>
        </a:p>
      </dgm:t>
    </dgm:pt>
    <dgm:pt modelId="{43164E15-FADB-4633-9740-29675E9D99E1}" type="pres">
      <dgm:prSet presAssocID="{1A719992-38A7-466F-B8DF-DCD9CA165042}" presName="rootText1" presStyleLbl="node0" presStyleIdx="0" presStyleCnt="1">
        <dgm:presLayoutVars>
          <dgm:chPref val="3"/>
        </dgm:presLayoutVars>
      </dgm:prSet>
      <dgm:spPr/>
      <dgm:t>
        <a:bodyPr/>
        <a:lstStyle/>
        <a:p>
          <a:pPr rtl="1"/>
          <a:endParaRPr lang="ar-SA"/>
        </a:p>
      </dgm:t>
    </dgm:pt>
    <dgm:pt modelId="{B385A25C-B628-4CEF-A654-49C03F307658}" type="pres">
      <dgm:prSet presAssocID="{1A719992-38A7-466F-B8DF-DCD9CA165042}" presName="rootConnector1" presStyleLbl="node1" presStyleIdx="0" presStyleCnt="0"/>
      <dgm:spPr/>
      <dgm:t>
        <a:bodyPr/>
        <a:lstStyle/>
        <a:p>
          <a:pPr rtl="1"/>
          <a:endParaRPr lang="ar-SA"/>
        </a:p>
      </dgm:t>
    </dgm:pt>
    <dgm:pt modelId="{89E421B1-097A-4ABE-B4C0-AF3A951BC8A6}" type="pres">
      <dgm:prSet presAssocID="{1A719992-38A7-466F-B8DF-DCD9CA165042}" presName="hierChild2" presStyleCnt="0"/>
      <dgm:spPr/>
      <dgm:t>
        <a:bodyPr/>
        <a:lstStyle/>
        <a:p>
          <a:pPr rtl="1"/>
          <a:endParaRPr lang="ar-SA"/>
        </a:p>
      </dgm:t>
    </dgm:pt>
    <dgm:pt modelId="{39677C9B-D7F4-4FBE-A68A-11630D626F16}" type="pres">
      <dgm:prSet presAssocID="{07A91C27-E87B-4BF8-A07B-4A9B154DB08D}" presName="Name37" presStyleLbl="parChTrans1D2" presStyleIdx="0" presStyleCnt="3"/>
      <dgm:spPr/>
      <dgm:t>
        <a:bodyPr/>
        <a:lstStyle/>
        <a:p>
          <a:pPr rtl="1"/>
          <a:endParaRPr lang="ar-SA"/>
        </a:p>
      </dgm:t>
    </dgm:pt>
    <dgm:pt modelId="{CB89BD95-2C18-431B-BBE5-1E8C0FBCCDA2}" type="pres">
      <dgm:prSet presAssocID="{05E453F9-312F-4A9D-AB6F-6475CE52CDB2}" presName="hierRoot2" presStyleCnt="0">
        <dgm:presLayoutVars>
          <dgm:hierBranch val="init"/>
        </dgm:presLayoutVars>
      </dgm:prSet>
      <dgm:spPr/>
      <dgm:t>
        <a:bodyPr/>
        <a:lstStyle/>
        <a:p>
          <a:pPr rtl="1"/>
          <a:endParaRPr lang="ar-SA"/>
        </a:p>
      </dgm:t>
    </dgm:pt>
    <dgm:pt modelId="{82EDB606-34E4-4597-AAFB-0B40B4ECFE89}" type="pres">
      <dgm:prSet presAssocID="{05E453F9-312F-4A9D-AB6F-6475CE52CDB2}" presName="rootComposite" presStyleCnt="0"/>
      <dgm:spPr/>
      <dgm:t>
        <a:bodyPr/>
        <a:lstStyle/>
        <a:p>
          <a:pPr rtl="1"/>
          <a:endParaRPr lang="ar-SA"/>
        </a:p>
      </dgm:t>
    </dgm:pt>
    <dgm:pt modelId="{18925256-443F-4490-8E0D-ED39F33C0D63}" type="pres">
      <dgm:prSet presAssocID="{05E453F9-312F-4A9D-AB6F-6475CE52CDB2}" presName="rootText" presStyleLbl="node2" presStyleIdx="0" presStyleCnt="3">
        <dgm:presLayoutVars>
          <dgm:chPref val="3"/>
        </dgm:presLayoutVars>
      </dgm:prSet>
      <dgm:spPr/>
      <dgm:t>
        <a:bodyPr/>
        <a:lstStyle/>
        <a:p>
          <a:pPr rtl="1"/>
          <a:endParaRPr lang="ar-SA"/>
        </a:p>
      </dgm:t>
    </dgm:pt>
    <dgm:pt modelId="{3350C946-5067-4277-B485-4039F7F4C305}" type="pres">
      <dgm:prSet presAssocID="{05E453F9-312F-4A9D-AB6F-6475CE52CDB2}" presName="rootConnector" presStyleLbl="node2" presStyleIdx="0" presStyleCnt="3"/>
      <dgm:spPr/>
      <dgm:t>
        <a:bodyPr/>
        <a:lstStyle/>
        <a:p>
          <a:pPr rtl="1"/>
          <a:endParaRPr lang="ar-SA"/>
        </a:p>
      </dgm:t>
    </dgm:pt>
    <dgm:pt modelId="{E763E2E7-A098-428D-9E1E-E6319A340EE3}" type="pres">
      <dgm:prSet presAssocID="{05E453F9-312F-4A9D-AB6F-6475CE52CDB2}" presName="hierChild4" presStyleCnt="0"/>
      <dgm:spPr/>
      <dgm:t>
        <a:bodyPr/>
        <a:lstStyle/>
        <a:p>
          <a:pPr rtl="1"/>
          <a:endParaRPr lang="ar-SA"/>
        </a:p>
      </dgm:t>
    </dgm:pt>
    <dgm:pt modelId="{3622C485-7051-4AA5-A88C-290675F82193}" type="pres">
      <dgm:prSet presAssocID="{05E453F9-312F-4A9D-AB6F-6475CE52CDB2}" presName="hierChild5" presStyleCnt="0"/>
      <dgm:spPr/>
      <dgm:t>
        <a:bodyPr/>
        <a:lstStyle/>
        <a:p>
          <a:pPr rtl="1"/>
          <a:endParaRPr lang="ar-SA"/>
        </a:p>
      </dgm:t>
    </dgm:pt>
    <dgm:pt modelId="{3CA4CAA9-5E2D-455A-87FD-2D2DC2670541}" type="pres">
      <dgm:prSet presAssocID="{E96436E3-7F0F-4498-8DF2-596B9DDC9E1C}" presName="Name37" presStyleLbl="parChTrans1D2" presStyleIdx="1" presStyleCnt="3"/>
      <dgm:spPr/>
      <dgm:t>
        <a:bodyPr/>
        <a:lstStyle/>
        <a:p>
          <a:pPr rtl="1"/>
          <a:endParaRPr lang="ar-SA"/>
        </a:p>
      </dgm:t>
    </dgm:pt>
    <dgm:pt modelId="{444D0FD2-5165-4245-B87A-35BB99C465F8}" type="pres">
      <dgm:prSet presAssocID="{3D394422-047E-469C-8080-9DF5C75EC2D9}" presName="hierRoot2" presStyleCnt="0">
        <dgm:presLayoutVars>
          <dgm:hierBranch val="init"/>
        </dgm:presLayoutVars>
      </dgm:prSet>
      <dgm:spPr/>
      <dgm:t>
        <a:bodyPr/>
        <a:lstStyle/>
        <a:p>
          <a:pPr rtl="1"/>
          <a:endParaRPr lang="ar-SA"/>
        </a:p>
      </dgm:t>
    </dgm:pt>
    <dgm:pt modelId="{4954303C-C9FA-477C-9B4F-B486F50B8A22}" type="pres">
      <dgm:prSet presAssocID="{3D394422-047E-469C-8080-9DF5C75EC2D9}" presName="rootComposite" presStyleCnt="0"/>
      <dgm:spPr/>
      <dgm:t>
        <a:bodyPr/>
        <a:lstStyle/>
        <a:p>
          <a:pPr rtl="1"/>
          <a:endParaRPr lang="ar-SA"/>
        </a:p>
      </dgm:t>
    </dgm:pt>
    <dgm:pt modelId="{68B6D22F-8F75-4882-B25C-A7DDABB4D4ED}" type="pres">
      <dgm:prSet presAssocID="{3D394422-047E-469C-8080-9DF5C75EC2D9}" presName="rootText" presStyleLbl="node2" presStyleIdx="1" presStyleCnt="3">
        <dgm:presLayoutVars>
          <dgm:chPref val="3"/>
        </dgm:presLayoutVars>
      </dgm:prSet>
      <dgm:spPr/>
      <dgm:t>
        <a:bodyPr/>
        <a:lstStyle/>
        <a:p>
          <a:pPr rtl="1"/>
          <a:endParaRPr lang="ar-SA"/>
        </a:p>
      </dgm:t>
    </dgm:pt>
    <dgm:pt modelId="{AE3B41EB-5F6B-4D5E-899F-5966BD44B829}" type="pres">
      <dgm:prSet presAssocID="{3D394422-047E-469C-8080-9DF5C75EC2D9}" presName="rootConnector" presStyleLbl="node2" presStyleIdx="1" presStyleCnt="3"/>
      <dgm:spPr/>
      <dgm:t>
        <a:bodyPr/>
        <a:lstStyle/>
        <a:p>
          <a:pPr rtl="1"/>
          <a:endParaRPr lang="ar-SA"/>
        </a:p>
      </dgm:t>
    </dgm:pt>
    <dgm:pt modelId="{DFFA31B6-9452-4857-A17B-0A76E81BDBCE}" type="pres">
      <dgm:prSet presAssocID="{3D394422-047E-469C-8080-9DF5C75EC2D9}" presName="hierChild4" presStyleCnt="0"/>
      <dgm:spPr/>
      <dgm:t>
        <a:bodyPr/>
        <a:lstStyle/>
        <a:p>
          <a:pPr rtl="1"/>
          <a:endParaRPr lang="ar-SA"/>
        </a:p>
      </dgm:t>
    </dgm:pt>
    <dgm:pt modelId="{7D0F4263-0832-4A17-8E01-38639C6EA289}" type="pres">
      <dgm:prSet presAssocID="{3D394422-047E-469C-8080-9DF5C75EC2D9}" presName="hierChild5" presStyleCnt="0"/>
      <dgm:spPr/>
      <dgm:t>
        <a:bodyPr/>
        <a:lstStyle/>
        <a:p>
          <a:pPr rtl="1"/>
          <a:endParaRPr lang="ar-SA"/>
        </a:p>
      </dgm:t>
    </dgm:pt>
    <dgm:pt modelId="{2D619CC4-7802-42D6-AF59-12326C286F7B}" type="pres">
      <dgm:prSet presAssocID="{94C22E45-97CB-4BDA-A626-6083BB4E28A4}" presName="Name37" presStyleLbl="parChTrans1D2" presStyleIdx="2" presStyleCnt="3"/>
      <dgm:spPr/>
      <dgm:t>
        <a:bodyPr/>
        <a:lstStyle/>
        <a:p>
          <a:pPr rtl="1"/>
          <a:endParaRPr lang="ar-SA"/>
        </a:p>
      </dgm:t>
    </dgm:pt>
    <dgm:pt modelId="{BDEE19F1-8D0B-48DC-ACF3-1A5C2CD40CC0}" type="pres">
      <dgm:prSet presAssocID="{B89ABCDA-7BB9-4346-9D57-BF1FD76FB271}" presName="hierRoot2" presStyleCnt="0">
        <dgm:presLayoutVars>
          <dgm:hierBranch val="init"/>
        </dgm:presLayoutVars>
      </dgm:prSet>
      <dgm:spPr/>
      <dgm:t>
        <a:bodyPr/>
        <a:lstStyle/>
        <a:p>
          <a:pPr rtl="1"/>
          <a:endParaRPr lang="ar-SA"/>
        </a:p>
      </dgm:t>
    </dgm:pt>
    <dgm:pt modelId="{F6D20C9C-689C-45F6-8E18-90943C49423B}" type="pres">
      <dgm:prSet presAssocID="{B89ABCDA-7BB9-4346-9D57-BF1FD76FB271}" presName="rootComposite" presStyleCnt="0"/>
      <dgm:spPr/>
      <dgm:t>
        <a:bodyPr/>
        <a:lstStyle/>
        <a:p>
          <a:pPr rtl="1"/>
          <a:endParaRPr lang="ar-SA"/>
        </a:p>
      </dgm:t>
    </dgm:pt>
    <dgm:pt modelId="{26CF6372-84D1-4DF0-982C-E058B73B17FA}" type="pres">
      <dgm:prSet presAssocID="{B89ABCDA-7BB9-4346-9D57-BF1FD76FB271}" presName="rootText" presStyleLbl="node2" presStyleIdx="2" presStyleCnt="3">
        <dgm:presLayoutVars>
          <dgm:chPref val="3"/>
        </dgm:presLayoutVars>
      </dgm:prSet>
      <dgm:spPr/>
      <dgm:t>
        <a:bodyPr/>
        <a:lstStyle/>
        <a:p>
          <a:pPr rtl="1"/>
          <a:endParaRPr lang="ar-SA"/>
        </a:p>
      </dgm:t>
    </dgm:pt>
    <dgm:pt modelId="{7E94C070-BB5E-4CEE-87F2-FEBA3D2A1D99}" type="pres">
      <dgm:prSet presAssocID="{B89ABCDA-7BB9-4346-9D57-BF1FD76FB271}" presName="rootConnector" presStyleLbl="node2" presStyleIdx="2" presStyleCnt="3"/>
      <dgm:spPr/>
      <dgm:t>
        <a:bodyPr/>
        <a:lstStyle/>
        <a:p>
          <a:pPr rtl="1"/>
          <a:endParaRPr lang="ar-SA"/>
        </a:p>
      </dgm:t>
    </dgm:pt>
    <dgm:pt modelId="{27E088D2-6B4A-4A66-B529-D4E93A2EAC5D}" type="pres">
      <dgm:prSet presAssocID="{B89ABCDA-7BB9-4346-9D57-BF1FD76FB271}" presName="hierChild4" presStyleCnt="0"/>
      <dgm:spPr/>
      <dgm:t>
        <a:bodyPr/>
        <a:lstStyle/>
        <a:p>
          <a:pPr rtl="1"/>
          <a:endParaRPr lang="ar-SA"/>
        </a:p>
      </dgm:t>
    </dgm:pt>
    <dgm:pt modelId="{99947F45-852E-4987-8BC6-94E3AE4EE2EB}" type="pres">
      <dgm:prSet presAssocID="{B89ABCDA-7BB9-4346-9D57-BF1FD76FB271}" presName="hierChild5" presStyleCnt="0"/>
      <dgm:spPr/>
      <dgm:t>
        <a:bodyPr/>
        <a:lstStyle/>
        <a:p>
          <a:pPr rtl="1"/>
          <a:endParaRPr lang="ar-SA"/>
        </a:p>
      </dgm:t>
    </dgm:pt>
    <dgm:pt modelId="{C0490DB2-F412-45C6-832B-F9BCFF8D73D9}" type="pres">
      <dgm:prSet presAssocID="{1A719992-38A7-466F-B8DF-DCD9CA165042}" presName="hierChild3" presStyleCnt="0"/>
      <dgm:spPr/>
      <dgm:t>
        <a:bodyPr/>
        <a:lstStyle/>
        <a:p>
          <a:pPr rtl="1"/>
          <a:endParaRPr lang="ar-SA"/>
        </a:p>
      </dgm:t>
    </dgm:pt>
  </dgm:ptLst>
  <dgm:cxnLst>
    <dgm:cxn modelId="{509F3BA5-7C68-4544-8A5D-A2B310B6EC8B}" srcId="{1A719992-38A7-466F-B8DF-DCD9CA165042}" destId="{3D394422-047E-469C-8080-9DF5C75EC2D9}" srcOrd="1" destOrd="0" parTransId="{E96436E3-7F0F-4498-8DF2-596B9DDC9E1C}" sibTransId="{81097F7C-D2BD-4598-9F4D-CD76741B442E}"/>
    <dgm:cxn modelId="{5670161A-0A66-4CDA-902E-070E0CFAD2D4}" srcId="{530945CE-8A67-4B82-8803-2C69724121F8}" destId="{1A719992-38A7-466F-B8DF-DCD9CA165042}" srcOrd="0" destOrd="0" parTransId="{7AF8B95F-147C-44D2-AE3F-122A050B28C6}" sibTransId="{0F73DE51-45B9-49CB-96BE-C0167E6D425B}"/>
    <dgm:cxn modelId="{8D448F46-63D5-4BCE-A405-A931F1C40178}" type="presOf" srcId="{3D394422-047E-469C-8080-9DF5C75EC2D9}" destId="{AE3B41EB-5F6B-4D5E-899F-5966BD44B829}" srcOrd="1" destOrd="0" presId="urn:microsoft.com/office/officeart/2005/8/layout/orgChart1"/>
    <dgm:cxn modelId="{642E35FD-BF44-42EB-87AD-0FC7B1EBBE79}" type="presOf" srcId="{E96436E3-7F0F-4498-8DF2-596B9DDC9E1C}" destId="{3CA4CAA9-5E2D-455A-87FD-2D2DC2670541}" srcOrd="0" destOrd="0" presId="urn:microsoft.com/office/officeart/2005/8/layout/orgChart1"/>
    <dgm:cxn modelId="{8293755B-76DE-4B54-88A8-7FB7A2727854}" type="presOf" srcId="{94C22E45-97CB-4BDA-A626-6083BB4E28A4}" destId="{2D619CC4-7802-42D6-AF59-12326C286F7B}" srcOrd="0" destOrd="0" presId="urn:microsoft.com/office/officeart/2005/8/layout/orgChart1"/>
    <dgm:cxn modelId="{B9F6302F-362D-48B8-B4F5-B826714988E8}" srcId="{1A719992-38A7-466F-B8DF-DCD9CA165042}" destId="{B89ABCDA-7BB9-4346-9D57-BF1FD76FB271}" srcOrd="2" destOrd="0" parTransId="{94C22E45-97CB-4BDA-A626-6083BB4E28A4}" sibTransId="{FDAE2A31-3B36-417A-9FCE-3486B3CD2FEE}"/>
    <dgm:cxn modelId="{C82A1CD4-49D6-491A-A8A7-374A6E88A0FE}" type="presOf" srcId="{530945CE-8A67-4B82-8803-2C69724121F8}" destId="{7E0E66A2-6B04-4C35-924E-62E602421958}" srcOrd="0" destOrd="0" presId="urn:microsoft.com/office/officeart/2005/8/layout/orgChart1"/>
    <dgm:cxn modelId="{807CB1AE-3BBB-4CF1-B079-5ACDFCAB95FC}" type="presOf" srcId="{05E453F9-312F-4A9D-AB6F-6475CE52CDB2}" destId="{3350C946-5067-4277-B485-4039F7F4C305}" srcOrd="1" destOrd="0" presId="urn:microsoft.com/office/officeart/2005/8/layout/orgChart1"/>
    <dgm:cxn modelId="{69D2365A-CDD0-4068-A1E8-B0CACC5EC83D}" type="presOf" srcId="{B89ABCDA-7BB9-4346-9D57-BF1FD76FB271}" destId="{7E94C070-BB5E-4CEE-87F2-FEBA3D2A1D99}" srcOrd="1" destOrd="0" presId="urn:microsoft.com/office/officeart/2005/8/layout/orgChart1"/>
    <dgm:cxn modelId="{B960D14D-9CFA-4116-A69F-A615BE8A04A8}" srcId="{1A719992-38A7-466F-B8DF-DCD9CA165042}" destId="{05E453F9-312F-4A9D-AB6F-6475CE52CDB2}" srcOrd="0" destOrd="0" parTransId="{07A91C27-E87B-4BF8-A07B-4A9B154DB08D}" sibTransId="{8A21724C-7A01-4635-9EBD-97126916D87F}"/>
    <dgm:cxn modelId="{CD7DF7F1-4A9F-444F-9752-47E793F8CE59}" type="presOf" srcId="{3D394422-047E-469C-8080-9DF5C75EC2D9}" destId="{68B6D22F-8F75-4882-B25C-A7DDABB4D4ED}" srcOrd="0" destOrd="0" presId="urn:microsoft.com/office/officeart/2005/8/layout/orgChart1"/>
    <dgm:cxn modelId="{47455CF8-9B0E-447E-81A1-362CAEE3FD2D}" type="presOf" srcId="{05E453F9-312F-4A9D-AB6F-6475CE52CDB2}" destId="{18925256-443F-4490-8E0D-ED39F33C0D63}" srcOrd="0" destOrd="0" presId="urn:microsoft.com/office/officeart/2005/8/layout/orgChart1"/>
    <dgm:cxn modelId="{D4E20713-E79A-4E21-B730-5F46E0FA7F9A}" type="presOf" srcId="{1A719992-38A7-466F-B8DF-DCD9CA165042}" destId="{B385A25C-B628-4CEF-A654-49C03F307658}" srcOrd="1" destOrd="0" presId="urn:microsoft.com/office/officeart/2005/8/layout/orgChart1"/>
    <dgm:cxn modelId="{9C0E5161-2A40-425D-A623-7F71CCCE10FA}" type="presOf" srcId="{B89ABCDA-7BB9-4346-9D57-BF1FD76FB271}" destId="{26CF6372-84D1-4DF0-982C-E058B73B17FA}" srcOrd="0" destOrd="0" presId="urn:microsoft.com/office/officeart/2005/8/layout/orgChart1"/>
    <dgm:cxn modelId="{BA7D760A-0531-4F4C-B630-4FC55B2EEACF}" type="presOf" srcId="{1A719992-38A7-466F-B8DF-DCD9CA165042}" destId="{43164E15-FADB-4633-9740-29675E9D99E1}" srcOrd="0" destOrd="0" presId="urn:microsoft.com/office/officeart/2005/8/layout/orgChart1"/>
    <dgm:cxn modelId="{144B8DB5-D752-456A-AE2C-7653E73B5773}" type="presOf" srcId="{07A91C27-E87B-4BF8-A07B-4A9B154DB08D}" destId="{39677C9B-D7F4-4FBE-A68A-11630D626F16}" srcOrd="0" destOrd="0" presId="urn:microsoft.com/office/officeart/2005/8/layout/orgChart1"/>
    <dgm:cxn modelId="{258D3B34-68E4-4668-BF29-90A7EAE2E1FF}" type="presParOf" srcId="{7E0E66A2-6B04-4C35-924E-62E602421958}" destId="{DD34F84C-6305-4517-B375-E00AEBC2B875}" srcOrd="0" destOrd="0" presId="urn:microsoft.com/office/officeart/2005/8/layout/orgChart1"/>
    <dgm:cxn modelId="{42BA0BA1-1818-4961-93E8-2590F28B22BE}" type="presParOf" srcId="{DD34F84C-6305-4517-B375-E00AEBC2B875}" destId="{DAB2E8E7-3C05-4560-8A44-48B08F46277F}" srcOrd="0" destOrd="0" presId="urn:microsoft.com/office/officeart/2005/8/layout/orgChart1"/>
    <dgm:cxn modelId="{D2ADF6FE-69F3-4705-AD64-B1B789A991D1}" type="presParOf" srcId="{DAB2E8E7-3C05-4560-8A44-48B08F46277F}" destId="{43164E15-FADB-4633-9740-29675E9D99E1}" srcOrd="0" destOrd="0" presId="urn:microsoft.com/office/officeart/2005/8/layout/orgChart1"/>
    <dgm:cxn modelId="{74C2D359-D441-4115-962D-FF9876484981}" type="presParOf" srcId="{DAB2E8E7-3C05-4560-8A44-48B08F46277F}" destId="{B385A25C-B628-4CEF-A654-49C03F307658}" srcOrd="1" destOrd="0" presId="urn:microsoft.com/office/officeart/2005/8/layout/orgChart1"/>
    <dgm:cxn modelId="{BD591A84-69EF-4912-A914-4647F69D1988}" type="presParOf" srcId="{DD34F84C-6305-4517-B375-E00AEBC2B875}" destId="{89E421B1-097A-4ABE-B4C0-AF3A951BC8A6}" srcOrd="1" destOrd="0" presId="urn:microsoft.com/office/officeart/2005/8/layout/orgChart1"/>
    <dgm:cxn modelId="{087E546D-BEC7-4FB2-A4FC-F972606920B3}" type="presParOf" srcId="{89E421B1-097A-4ABE-B4C0-AF3A951BC8A6}" destId="{39677C9B-D7F4-4FBE-A68A-11630D626F16}" srcOrd="0" destOrd="0" presId="urn:microsoft.com/office/officeart/2005/8/layout/orgChart1"/>
    <dgm:cxn modelId="{5A031649-6F47-45DB-855D-530EF03F4E7A}" type="presParOf" srcId="{89E421B1-097A-4ABE-B4C0-AF3A951BC8A6}" destId="{CB89BD95-2C18-431B-BBE5-1E8C0FBCCDA2}" srcOrd="1" destOrd="0" presId="urn:microsoft.com/office/officeart/2005/8/layout/orgChart1"/>
    <dgm:cxn modelId="{1699FB0C-71EC-4F85-B1B5-6F9881393D12}" type="presParOf" srcId="{CB89BD95-2C18-431B-BBE5-1E8C0FBCCDA2}" destId="{82EDB606-34E4-4597-AAFB-0B40B4ECFE89}" srcOrd="0" destOrd="0" presId="urn:microsoft.com/office/officeart/2005/8/layout/orgChart1"/>
    <dgm:cxn modelId="{4FB24FBF-EA1C-40B5-90F0-7EC468B54717}" type="presParOf" srcId="{82EDB606-34E4-4597-AAFB-0B40B4ECFE89}" destId="{18925256-443F-4490-8E0D-ED39F33C0D63}" srcOrd="0" destOrd="0" presId="urn:microsoft.com/office/officeart/2005/8/layout/orgChart1"/>
    <dgm:cxn modelId="{28558929-41CC-4CC4-B330-19F6D79CBDFA}" type="presParOf" srcId="{82EDB606-34E4-4597-AAFB-0B40B4ECFE89}" destId="{3350C946-5067-4277-B485-4039F7F4C305}" srcOrd="1" destOrd="0" presId="urn:microsoft.com/office/officeart/2005/8/layout/orgChart1"/>
    <dgm:cxn modelId="{C7860820-7B7C-40D1-B5AE-F2D0CB9BD9AA}" type="presParOf" srcId="{CB89BD95-2C18-431B-BBE5-1E8C0FBCCDA2}" destId="{E763E2E7-A098-428D-9E1E-E6319A340EE3}" srcOrd="1" destOrd="0" presId="urn:microsoft.com/office/officeart/2005/8/layout/orgChart1"/>
    <dgm:cxn modelId="{DD54B272-E15B-400F-90FF-90C043932990}" type="presParOf" srcId="{CB89BD95-2C18-431B-BBE5-1E8C0FBCCDA2}" destId="{3622C485-7051-4AA5-A88C-290675F82193}" srcOrd="2" destOrd="0" presId="urn:microsoft.com/office/officeart/2005/8/layout/orgChart1"/>
    <dgm:cxn modelId="{42AFD71A-AA74-448D-908F-A759ADB92773}" type="presParOf" srcId="{89E421B1-097A-4ABE-B4C0-AF3A951BC8A6}" destId="{3CA4CAA9-5E2D-455A-87FD-2D2DC2670541}" srcOrd="2" destOrd="0" presId="urn:microsoft.com/office/officeart/2005/8/layout/orgChart1"/>
    <dgm:cxn modelId="{E557C369-F8B5-4FE2-B667-0895A9D2E437}" type="presParOf" srcId="{89E421B1-097A-4ABE-B4C0-AF3A951BC8A6}" destId="{444D0FD2-5165-4245-B87A-35BB99C465F8}" srcOrd="3" destOrd="0" presId="urn:microsoft.com/office/officeart/2005/8/layout/orgChart1"/>
    <dgm:cxn modelId="{DE644EF5-85F7-4591-8CD8-5997886C19E1}" type="presParOf" srcId="{444D0FD2-5165-4245-B87A-35BB99C465F8}" destId="{4954303C-C9FA-477C-9B4F-B486F50B8A22}" srcOrd="0" destOrd="0" presId="urn:microsoft.com/office/officeart/2005/8/layout/orgChart1"/>
    <dgm:cxn modelId="{71B06981-D881-4865-A250-80B01820DFC4}" type="presParOf" srcId="{4954303C-C9FA-477C-9B4F-B486F50B8A22}" destId="{68B6D22F-8F75-4882-B25C-A7DDABB4D4ED}" srcOrd="0" destOrd="0" presId="urn:microsoft.com/office/officeart/2005/8/layout/orgChart1"/>
    <dgm:cxn modelId="{7B5D0627-E0CD-44F9-8B97-9380000903DE}" type="presParOf" srcId="{4954303C-C9FA-477C-9B4F-B486F50B8A22}" destId="{AE3B41EB-5F6B-4D5E-899F-5966BD44B829}" srcOrd="1" destOrd="0" presId="urn:microsoft.com/office/officeart/2005/8/layout/orgChart1"/>
    <dgm:cxn modelId="{0A33562B-6972-4568-BF6E-C6A23A7D40F4}" type="presParOf" srcId="{444D0FD2-5165-4245-B87A-35BB99C465F8}" destId="{DFFA31B6-9452-4857-A17B-0A76E81BDBCE}" srcOrd="1" destOrd="0" presId="urn:microsoft.com/office/officeart/2005/8/layout/orgChart1"/>
    <dgm:cxn modelId="{AB075E19-1F53-42F8-84FB-D0E6CFC4A106}" type="presParOf" srcId="{444D0FD2-5165-4245-B87A-35BB99C465F8}" destId="{7D0F4263-0832-4A17-8E01-38639C6EA289}" srcOrd="2" destOrd="0" presId="urn:microsoft.com/office/officeart/2005/8/layout/orgChart1"/>
    <dgm:cxn modelId="{3D51E450-282C-4D5A-8723-18AAC1408E00}" type="presParOf" srcId="{89E421B1-097A-4ABE-B4C0-AF3A951BC8A6}" destId="{2D619CC4-7802-42D6-AF59-12326C286F7B}" srcOrd="4" destOrd="0" presId="urn:microsoft.com/office/officeart/2005/8/layout/orgChart1"/>
    <dgm:cxn modelId="{04FC0719-6E19-45AA-B54A-29E0E2982783}" type="presParOf" srcId="{89E421B1-097A-4ABE-B4C0-AF3A951BC8A6}" destId="{BDEE19F1-8D0B-48DC-ACF3-1A5C2CD40CC0}" srcOrd="5" destOrd="0" presId="urn:microsoft.com/office/officeart/2005/8/layout/orgChart1"/>
    <dgm:cxn modelId="{94A64501-25FB-4790-A907-E39B7B4B9CC3}" type="presParOf" srcId="{BDEE19F1-8D0B-48DC-ACF3-1A5C2CD40CC0}" destId="{F6D20C9C-689C-45F6-8E18-90943C49423B}" srcOrd="0" destOrd="0" presId="urn:microsoft.com/office/officeart/2005/8/layout/orgChart1"/>
    <dgm:cxn modelId="{B0AE3A8E-6F17-43F8-ACB1-9CCC403F873A}" type="presParOf" srcId="{F6D20C9C-689C-45F6-8E18-90943C49423B}" destId="{26CF6372-84D1-4DF0-982C-E058B73B17FA}" srcOrd="0" destOrd="0" presId="urn:microsoft.com/office/officeart/2005/8/layout/orgChart1"/>
    <dgm:cxn modelId="{320D8C39-2C5E-40C4-BE80-57BAE9AD6A03}" type="presParOf" srcId="{F6D20C9C-689C-45F6-8E18-90943C49423B}" destId="{7E94C070-BB5E-4CEE-87F2-FEBA3D2A1D99}" srcOrd="1" destOrd="0" presId="urn:microsoft.com/office/officeart/2005/8/layout/orgChart1"/>
    <dgm:cxn modelId="{0C3A0179-5B27-431C-A8EC-1CFEBB2FBA23}" type="presParOf" srcId="{BDEE19F1-8D0B-48DC-ACF3-1A5C2CD40CC0}" destId="{27E088D2-6B4A-4A66-B529-D4E93A2EAC5D}" srcOrd="1" destOrd="0" presId="urn:microsoft.com/office/officeart/2005/8/layout/orgChart1"/>
    <dgm:cxn modelId="{18101427-EF63-4E8D-BA48-13017552D8CE}" type="presParOf" srcId="{BDEE19F1-8D0B-48DC-ACF3-1A5C2CD40CC0}" destId="{99947F45-852E-4987-8BC6-94E3AE4EE2EB}" srcOrd="2" destOrd="0" presId="urn:microsoft.com/office/officeart/2005/8/layout/orgChart1"/>
    <dgm:cxn modelId="{75C2ABD5-AE5D-461C-A92E-69B27C33F001}" type="presParOf" srcId="{DD34F84C-6305-4517-B375-E00AEBC2B875}" destId="{C0490DB2-F412-45C6-832B-F9BCFF8D73D9}"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50FC3F-0B9A-4AE9-A3DE-FDFDAA338A2A}"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pPr rtl="1"/>
          <a:endParaRPr lang="ar-SA"/>
        </a:p>
      </dgm:t>
    </dgm:pt>
    <dgm:pt modelId="{9C336CB5-15DA-4B2F-90B9-37DF6B3C72A1}">
      <dgm:prSet phldrT="[نص]" custT="1"/>
      <dgm:spPr/>
      <dgm:t>
        <a:bodyPr/>
        <a:lstStyle/>
        <a:p>
          <a:pPr rtl="1"/>
          <a:r>
            <a:rPr lang="ar-SA" sz="3200" b="1" dirty="0" smtClean="0">
              <a:latin typeface="Calibri" pitchFamily="34" charset="0"/>
              <a:ea typeface="Calibri" pitchFamily="34" charset="0"/>
              <a:cs typeface="Akhbar MT" pitchFamily="2" charset="-78"/>
            </a:rPr>
            <a:t>وظائف السجل التجاري </a:t>
          </a:r>
          <a:endParaRPr lang="ar-SA" sz="3200" dirty="0">
            <a:cs typeface="Akhbar MT" pitchFamily="2" charset="-78"/>
          </a:endParaRPr>
        </a:p>
      </dgm:t>
    </dgm:pt>
    <dgm:pt modelId="{15C2317C-B8CC-4648-8E4F-01241A4439C0}" type="parTrans" cxnId="{B76C686B-C7F4-4C61-ADC8-95BD531DA0D8}">
      <dgm:prSet/>
      <dgm:spPr/>
      <dgm:t>
        <a:bodyPr/>
        <a:lstStyle/>
        <a:p>
          <a:pPr rtl="1"/>
          <a:endParaRPr lang="ar-SA"/>
        </a:p>
      </dgm:t>
    </dgm:pt>
    <dgm:pt modelId="{4850CC04-A940-4D9E-968C-B423A9A1DD47}" type="sibTrans" cxnId="{B76C686B-C7F4-4C61-ADC8-95BD531DA0D8}">
      <dgm:prSet/>
      <dgm:spPr/>
      <dgm:t>
        <a:bodyPr/>
        <a:lstStyle/>
        <a:p>
          <a:pPr rtl="1"/>
          <a:endParaRPr lang="ar-SA"/>
        </a:p>
      </dgm:t>
    </dgm:pt>
    <dgm:pt modelId="{30359B8A-0222-408A-A54C-44E72C9E7D0E}">
      <dgm:prSet phldrT="[نص]" custT="1"/>
      <dgm:spPr/>
      <dgm:t>
        <a:bodyPr/>
        <a:lstStyle/>
        <a:p>
          <a:pPr rtl="0"/>
          <a:r>
            <a:rPr kumimoji="0" lang="ar-SA" sz="2400" b="1" i="0" u="none" strike="noStrike"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3:الوظيفة الاقتصادية </a:t>
          </a:r>
          <a:r>
            <a:rPr kumimoji="0" lang="ar-SA" sz="2400" b="1" i="0" u="none" strike="noStrike"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فيطلع </a:t>
          </a:r>
          <a:r>
            <a:rPr kumimoji="0" lang="ar-SA" sz="2400" b="1" i="0" u="none" strike="noStrike"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المختصين على السجلات لوضع سياسة تخطيط اقتصادية للدولة. </a:t>
          </a:r>
          <a:endParaRPr lang="ar-SA" sz="2400" dirty="0">
            <a:ln>
              <a:solidFill>
                <a:srgbClr val="FF0000"/>
              </a:solidFill>
            </a:ln>
            <a:solidFill>
              <a:srgbClr val="FF0000"/>
            </a:solidFill>
            <a:cs typeface="Akhbar MT" pitchFamily="2" charset="-78"/>
          </a:endParaRPr>
        </a:p>
      </dgm:t>
    </dgm:pt>
    <dgm:pt modelId="{2E843585-D003-46A2-92D6-DA1E920A2126}" type="parTrans" cxnId="{02BBB67A-7241-4EBA-BA76-2345EB0D485F}">
      <dgm:prSet/>
      <dgm:spPr/>
      <dgm:t>
        <a:bodyPr/>
        <a:lstStyle/>
        <a:p>
          <a:pPr rtl="1"/>
          <a:endParaRPr lang="ar-SA"/>
        </a:p>
      </dgm:t>
    </dgm:pt>
    <dgm:pt modelId="{87CF2DE7-DDCC-4F2F-8433-BB036428A8D6}" type="sibTrans" cxnId="{02BBB67A-7241-4EBA-BA76-2345EB0D485F}">
      <dgm:prSet/>
      <dgm:spPr/>
      <dgm:t>
        <a:bodyPr/>
        <a:lstStyle/>
        <a:p>
          <a:pPr rtl="1"/>
          <a:endParaRPr lang="ar-SA"/>
        </a:p>
      </dgm:t>
    </dgm:pt>
    <dgm:pt modelId="{9B8BE880-4179-4C79-A62F-5ADB9C016648}">
      <dgm:prSet phldrT="[نص]" custT="1"/>
      <dgm:spPr/>
      <dgm:t>
        <a:bodyPr/>
        <a:lstStyle/>
        <a:p>
          <a:pPr rtl="0"/>
          <a:r>
            <a:rPr kumimoji="0" lang="ar-SA" sz="2800" b="1" i="0" u="none" strike="noStrike"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2:الوظيفة الإحصائية للسجل لمعرفة ما يخص التاجر ومشروعاته . </a:t>
          </a:r>
          <a:endParaRPr lang="ar-SA" sz="2800" dirty="0">
            <a:ln>
              <a:solidFill>
                <a:srgbClr val="FF0000"/>
              </a:solidFill>
            </a:ln>
            <a:solidFill>
              <a:srgbClr val="FF0000"/>
            </a:solidFill>
            <a:cs typeface="Akhbar MT" pitchFamily="2" charset="-78"/>
          </a:endParaRPr>
        </a:p>
      </dgm:t>
    </dgm:pt>
    <dgm:pt modelId="{5FD4A7C9-E44D-490C-957A-8F270F9D9FC1}" type="parTrans" cxnId="{8074F656-A13B-4F4B-BA50-E7A73FEC2B74}">
      <dgm:prSet/>
      <dgm:spPr/>
      <dgm:t>
        <a:bodyPr/>
        <a:lstStyle/>
        <a:p>
          <a:pPr rtl="1"/>
          <a:endParaRPr lang="ar-SA"/>
        </a:p>
      </dgm:t>
    </dgm:pt>
    <dgm:pt modelId="{E4975B7C-0992-4277-AF0E-92E5DB21A0E5}" type="sibTrans" cxnId="{8074F656-A13B-4F4B-BA50-E7A73FEC2B74}">
      <dgm:prSet/>
      <dgm:spPr/>
      <dgm:t>
        <a:bodyPr/>
        <a:lstStyle/>
        <a:p>
          <a:pPr rtl="1"/>
          <a:endParaRPr lang="ar-SA"/>
        </a:p>
      </dgm:t>
    </dgm:pt>
    <dgm:pt modelId="{51434C42-1797-4958-9B48-E9E06FBD18C8}">
      <dgm:prSet phldrT="[نص]" custT="1"/>
      <dgm:spPr/>
      <dgm:t>
        <a:bodyPr/>
        <a:lstStyle/>
        <a:p>
          <a:pPr rtl="0"/>
          <a:r>
            <a:rPr kumimoji="0" lang="ar-SA" sz="2800" b="1" i="0" u="none" strike="noStrike"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1-الوظيفية الاستعلامية عن التجار ونشاطهم . </a:t>
          </a:r>
          <a:endParaRPr lang="ar-SA" sz="2800" dirty="0">
            <a:ln>
              <a:solidFill>
                <a:srgbClr val="FF0000"/>
              </a:solidFill>
            </a:ln>
            <a:solidFill>
              <a:srgbClr val="FF0000"/>
            </a:solidFill>
            <a:cs typeface="Akhbar MT" pitchFamily="2" charset="-78"/>
          </a:endParaRPr>
        </a:p>
      </dgm:t>
    </dgm:pt>
    <dgm:pt modelId="{7474D24D-BE9F-443F-80BB-F1803A2175B0}" type="parTrans" cxnId="{7BCBDFEA-85D1-4B31-ADE9-0014FD8F20DA}">
      <dgm:prSet/>
      <dgm:spPr/>
      <dgm:t>
        <a:bodyPr/>
        <a:lstStyle/>
        <a:p>
          <a:pPr rtl="1"/>
          <a:endParaRPr lang="ar-SA"/>
        </a:p>
      </dgm:t>
    </dgm:pt>
    <dgm:pt modelId="{33C7EE25-796F-4EF0-828C-192F4BAB439E}" type="sibTrans" cxnId="{7BCBDFEA-85D1-4B31-ADE9-0014FD8F20DA}">
      <dgm:prSet/>
      <dgm:spPr/>
      <dgm:t>
        <a:bodyPr/>
        <a:lstStyle/>
        <a:p>
          <a:pPr rtl="1"/>
          <a:endParaRPr lang="ar-SA"/>
        </a:p>
      </dgm:t>
    </dgm:pt>
    <dgm:pt modelId="{9C2218E0-8415-4E89-A10A-515E61518010}" type="pres">
      <dgm:prSet presAssocID="{E050FC3F-0B9A-4AE9-A3DE-FDFDAA338A2A}" presName="hierChild1" presStyleCnt="0">
        <dgm:presLayoutVars>
          <dgm:orgChart val="1"/>
          <dgm:chPref val="1"/>
          <dgm:dir/>
          <dgm:animOne val="branch"/>
          <dgm:animLvl val="lvl"/>
          <dgm:resizeHandles/>
        </dgm:presLayoutVars>
      </dgm:prSet>
      <dgm:spPr/>
      <dgm:t>
        <a:bodyPr/>
        <a:lstStyle/>
        <a:p>
          <a:endParaRPr lang="en-US"/>
        </a:p>
      </dgm:t>
    </dgm:pt>
    <dgm:pt modelId="{CAD3C63B-2E47-4E83-8916-07EA147F4309}" type="pres">
      <dgm:prSet presAssocID="{9C336CB5-15DA-4B2F-90B9-37DF6B3C72A1}" presName="hierRoot1" presStyleCnt="0">
        <dgm:presLayoutVars>
          <dgm:hierBranch val="init"/>
        </dgm:presLayoutVars>
      </dgm:prSet>
      <dgm:spPr/>
      <dgm:t>
        <a:bodyPr/>
        <a:lstStyle/>
        <a:p>
          <a:pPr rtl="1"/>
          <a:endParaRPr lang="ar-SA"/>
        </a:p>
      </dgm:t>
    </dgm:pt>
    <dgm:pt modelId="{0498D92B-B01B-4DEE-A804-607C8AEE8078}" type="pres">
      <dgm:prSet presAssocID="{9C336CB5-15DA-4B2F-90B9-37DF6B3C72A1}" presName="rootComposite1" presStyleCnt="0"/>
      <dgm:spPr/>
      <dgm:t>
        <a:bodyPr/>
        <a:lstStyle/>
        <a:p>
          <a:pPr rtl="1"/>
          <a:endParaRPr lang="ar-SA"/>
        </a:p>
      </dgm:t>
    </dgm:pt>
    <dgm:pt modelId="{3305D0C6-5060-4E36-997C-516F82660183}" type="pres">
      <dgm:prSet presAssocID="{9C336CB5-15DA-4B2F-90B9-37DF6B3C72A1}" presName="rootText1" presStyleLbl="node0" presStyleIdx="0" presStyleCnt="1">
        <dgm:presLayoutVars>
          <dgm:chPref val="3"/>
        </dgm:presLayoutVars>
      </dgm:prSet>
      <dgm:spPr/>
      <dgm:t>
        <a:bodyPr/>
        <a:lstStyle/>
        <a:p>
          <a:pPr rtl="1"/>
          <a:endParaRPr lang="ar-SA"/>
        </a:p>
      </dgm:t>
    </dgm:pt>
    <dgm:pt modelId="{F54AB849-459A-4A96-A640-0316DB2CB475}" type="pres">
      <dgm:prSet presAssocID="{9C336CB5-15DA-4B2F-90B9-37DF6B3C72A1}" presName="rootConnector1" presStyleLbl="node1" presStyleIdx="0" presStyleCnt="0"/>
      <dgm:spPr/>
      <dgm:t>
        <a:bodyPr/>
        <a:lstStyle/>
        <a:p>
          <a:endParaRPr lang="en-US"/>
        </a:p>
      </dgm:t>
    </dgm:pt>
    <dgm:pt modelId="{CBBFAFC6-04EA-4177-8A51-DEFD9924DDB4}" type="pres">
      <dgm:prSet presAssocID="{9C336CB5-15DA-4B2F-90B9-37DF6B3C72A1}" presName="hierChild2" presStyleCnt="0"/>
      <dgm:spPr/>
      <dgm:t>
        <a:bodyPr/>
        <a:lstStyle/>
        <a:p>
          <a:pPr rtl="1"/>
          <a:endParaRPr lang="ar-SA"/>
        </a:p>
      </dgm:t>
    </dgm:pt>
    <dgm:pt modelId="{E36703C6-EC61-40DD-B407-DA4B4FA9025F}" type="pres">
      <dgm:prSet presAssocID="{2E843585-D003-46A2-92D6-DA1E920A2126}" presName="Name37" presStyleLbl="parChTrans1D2" presStyleIdx="0" presStyleCnt="3"/>
      <dgm:spPr/>
      <dgm:t>
        <a:bodyPr/>
        <a:lstStyle/>
        <a:p>
          <a:endParaRPr lang="en-US"/>
        </a:p>
      </dgm:t>
    </dgm:pt>
    <dgm:pt modelId="{11F90D30-ED49-40B3-B7A1-8FE5DE0F56B0}" type="pres">
      <dgm:prSet presAssocID="{30359B8A-0222-408A-A54C-44E72C9E7D0E}" presName="hierRoot2" presStyleCnt="0">
        <dgm:presLayoutVars>
          <dgm:hierBranch val="init"/>
        </dgm:presLayoutVars>
      </dgm:prSet>
      <dgm:spPr/>
      <dgm:t>
        <a:bodyPr/>
        <a:lstStyle/>
        <a:p>
          <a:pPr rtl="1"/>
          <a:endParaRPr lang="ar-SA"/>
        </a:p>
      </dgm:t>
    </dgm:pt>
    <dgm:pt modelId="{731B9D1F-AEEC-404A-B131-C1A42E3003A7}" type="pres">
      <dgm:prSet presAssocID="{30359B8A-0222-408A-A54C-44E72C9E7D0E}" presName="rootComposite" presStyleCnt="0"/>
      <dgm:spPr/>
      <dgm:t>
        <a:bodyPr/>
        <a:lstStyle/>
        <a:p>
          <a:pPr rtl="1"/>
          <a:endParaRPr lang="ar-SA"/>
        </a:p>
      </dgm:t>
    </dgm:pt>
    <dgm:pt modelId="{AA4582F3-4EBB-4C1C-9CDD-0F92F261C292}" type="pres">
      <dgm:prSet presAssocID="{30359B8A-0222-408A-A54C-44E72C9E7D0E}" presName="rootText" presStyleLbl="node2" presStyleIdx="0" presStyleCnt="3">
        <dgm:presLayoutVars>
          <dgm:chPref val="3"/>
        </dgm:presLayoutVars>
      </dgm:prSet>
      <dgm:spPr/>
      <dgm:t>
        <a:bodyPr/>
        <a:lstStyle/>
        <a:p>
          <a:pPr rtl="1"/>
          <a:endParaRPr lang="ar-SA"/>
        </a:p>
      </dgm:t>
    </dgm:pt>
    <dgm:pt modelId="{FB770983-A21A-4009-B023-5F99F77B4D3D}" type="pres">
      <dgm:prSet presAssocID="{30359B8A-0222-408A-A54C-44E72C9E7D0E}" presName="rootConnector" presStyleLbl="node2" presStyleIdx="0" presStyleCnt="3"/>
      <dgm:spPr/>
      <dgm:t>
        <a:bodyPr/>
        <a:lstStyle/>
        <a:p>
          <a:endParaRPr lang="en-US"/>
        </a:p>
      </dgm:t>
    </dgm:pt>
    <dgm:pt modelId="{374C3604-82FE-4684-B011-79AEFD49C5C2}" type="pres">
      <dgm:prSet presAssocID="{30359B8A-0222-408A-A54C-44E72C9E7D0E}" presName="hierChild4" presStyleCnt="0"/>
      <dgm:spPr/>
      <dgm:t>
        <a:bodyPr/>
        <a:lstStyle/>
        <a:p>
          <a:pPr rtl="1"/>
          <a:endParaRPr lang="ar-SA"/>
        </a:p>
      </dgm:t>
    </dgm:pt>
    <dgm:pt modelId="{F68CFB5B-3150-4BE6-A6C0-09DEA82CE8FB}" type="pres">
      <dgm:prSet presAssocID="{30359B8A-0222-408A-A54C-44E72C9E7D0E}" presName="hierChild5" presStyleCnt="0"/>
      <dgm:spPr/>
      <dgm:t>
        <a:bodyPr/>
        <a:lstStyle/>
        <a:p>
          <a:pPr rtl="1"/>
          <a:endParaRPr lang="ar-SA"/>
        </a:p>
      </dgm:t>
    </dgm:pt>
    <dgm:pt modelId="{2636E83E-74D3-48B3-A9F0-6B6FEE74DDC8}" type="pres">
      <dgm:prSet presAssocID="{5FD4A7C9-E44D-490C-957A-8F270F9D9FC1}" presName="Name37" presStyleLbl="parChTrans1D2" presStyleIdx="1" presStyleCnt="3"/>
      <dgm:spPr/>
      <dgm:t>
        <a:bodyPr/>
        <a:lstStyle/>
        <a:p>
          <a:endParaRPr lang="en-US"/>
        </a:p>
      </dgm:t>
    </dgm:pt>
    <dgm:pt modelId="{E33FAD01-A7F8-426D-A011-CCFBBAF8BFA0}" type="pres">
      <dgm:prSet presAssocID="{9B8BE880-4179-4C79-A62F-5ADB9C016648}" presName="hierRoot2" presStyleCnt="0">
        <dgm:presLayoutVars>
          <dgm:hierBranch val="init"/>
        </dgm:presLayoutVars>
      </dgm:prSet>
      <dgm:spPr/>
      <dgm:t>
        <a:bodyPr/>
        <a:lstStyle/>
        <a:p>
          <a:pPr rtl="1"/>
          <a:endParaRPr lang="ar-SA"/>
        </a:p>
      </dgm:t>
    </dgm:pt>
    <dgm:pt modelId="{259242AE-ABCA-446A-984E-34283A4508CA}" type="pres">
      <dgm:prSet presAssocID="{9B8BE880-4179-4C79-A62F-5ADB9C016648}" presName="rootComposite" presStyleCnt="0"/>
      <dgm:spPr/>
      <dgm:t>
        <a:bodyPr/>
        <a:lstStyle/>
        <a:p>
          <a:pPr rtl="1"/>
          <a:endParaRPr lang="ar-SA"/>
        </a:p>
      </dgm:t>
    </dgm:pt>
    <dgm:pt modelId="{9D13F1F3-44D4-4865-B1E7-16C5256C4217}" type="pres">
      <dgm:prSet presAssocID="{9B8BE880-4179-4C79-A62F-5ADB9C016648}" presName="rootText" presStyleLbl="node2" presStyleIdx="1" presStyleCnt="3">
        <dgm:presLayoutVars>
          <dgm:chPref val="3"/>
        </dgm:presLayoutVars>
      </dgm:prSet>
      <dgm:spPr/>
      <dgm:t>
        <a:bodyPr/>
        <a:lstStyle/>
        <a:p>
          <a:pPr rtl="1"/>
          <a:endParaRPr lang="ar-SA"/>
        </a:p>
      </dgm:t>
    </dgm:pt>
    <dgm:pt modelId="{4E240A93-38AA-4A0F-8170-AE28FF2DF5C5}" type="pres">
      <dgm:prSet presAssocID="{9B8BE880-4179-4C79-A62F-5ADB9C016648}" presName="rootConnector" presStyleLbl="node2" presStyleIdx="1" presStyleCnt="3"/>
      <dgm:spPr/>
      <dgm:t>
        <a:bodyPr/>
        <a:lstStyle/>
        <a:p>
          <a:endParaRPr lang="en-US"/>
        </a:p>
      </dgm:t>
    </dgm:pt>
    <dgm:pt modelId="{86F6E535-3F44-4C5B-93E7-35415A3EC62F}" type="pres">
      <dgm:prSet presAssocID="{9B8BE880-4179-4C79-A62F-5ADB9C016648}" presName="hierChild4" presStyleCnt="0"/>
      <dgm:spPr/>
      <dgm:t>
        <a:bodyPr/>
        <a:lstStyle/>
        <a:p>
          <a:pPr rtl="1"/>
          <a:endParaRPr lang="ar-SA"/>
        </a:p>
      </dgm:t>
    </dgm:pt>
    <dgm:pt modelId="{7399F445-0DFC-4793-9973-85BD0277ED21}" type="pres">
      <dgm:prSet presAssocID="{9B8BE880-4179-4C79-A62F-5ADB9C016648}" presName="hierChild5" presStyleCnt="0"/>
      <dgm:spPr/>
      <dgm:t>
        <a:bodyPr/>
        <a:lstStyle/>
        <a:p>
          <a:pPr rtl="1"/>
          <a:endParaRPr lang="ar-SA"/>
        </a:p>
      </dgm:t>
    </dgm:pt>
    <dgm:pt modelId="{D2D73F57-3F0B-4D0B-BA7D-9CCF48F83CBD}" type="pres">
      <dgm:prSet presAssocID="{7474D24D-BE9F-443F-80BB-F1803A2175B0}" presName="Name37" presStyleLbl="parChTrans1D2" presStyleIdx="2" presStyleCnt="3"/>
      <dgm:spPr/>
      <dgm:t>
        <a:bodyPr/>
        <a:lstStyle/>
        <a:p>
          <a:endParaRPr lang="en-US"/>
        </a:p>
      </dgm:t>
    </dgm:pt>
    <dgm:pt modelId="{39BC759B-B272-4091-8EB9-DFF2F2083A2A}" type="pres">
      <dgm:prSet presAssocID="{51434C42-1797-4958-9B48-E9E06FBD18C8}" presName="hierRoot2" presStyleCnt="0">
        <dgm:presLayoutVars>
          <dgm:hierBranch val="init"/>
        </dgm:presLayoutVars>
      </dgm:prSet>
      <dgm:spPr/>
      <dgm:t>
        <a:bodyPr/>
        <a:lstStyle/>
        <a:p>
          <a:pPr rtl="1"/>
          <a:endParaRPr lang="ar-SA"/>
        </a:p>
      </dgm:t>
    </dgm:pt>
    <dgm:pt modelId="{58C75260-CDED-4BB3-BCA8-5D4296B30FD2}" type="pres">
      <dgm:prSet presAssocID="{51434C42-1797-4958-9B48-E9E06FBD18C8}" presName="rootComposite" presStyleCnt="0"/>
      <dgm:spPr/>
      <dgm:t>
        <a:bodyPr/>
        <a:lstStyle/>
        <a:p>
          <a:pPr rtl="1"/>
          <a:endParaRPr lang="ar-SA"/>
        </a:p>
      </dgm:t>
    </dgm:pt>
    <dgm:pt modelId="{81901059-EEB7-4546-AC98-296A32422DD2}" type="pres">
      <dgm:prSet presAssocID="{51434C42-1797-4958-9B48-E9E06FBD18C8}" presName="rootText" presStyleLbl="node2" presStyleIdx="2" presStyleCnt="3">
        <dgm:presLayoutVars>
          <dgm:chPref val="3"/>
        </dgm:presLayoutVars>
      </dgm:prSet>
      <dgm:spPr/>
      <dgm:t>
        <a:bodyPr/>
        <a:lstStyle/>
        <a:p>
          <a:pPr rtl="1"/>
          <a:endParaRPr lang="ar-SA"/>
        </a:p>
      </dgm:t>
    </dgm:pt>
    <dgm:pt modelId="{DD4B929E-EB00-454A-9A2E-53C548263370}" type="pres">
      <dgm:prSet presAssocID="{51434C42-1797-4958-9B48-E9E06FBD18C8}" presName="rootConnector" presStyleLbl="node2" presStyleIdx="2" presStyleCnt="3"/>
      <dgm:spPr/>
      <dgm:t>
        <a:bodyPr/>
        <a:lstStyle/>
        <a:p>
          <a:endParaRPr lang="en-US"/>
        </a:p>
      </dgm:t>
    </dgm:pt>
    <dgm:pt modelId="{E6696C83-D4D8-4EB5-8C7F-DCEA93B07B20}" type="pres">
      <dgm:prSet presAssocID="{51434C42-1797-4958-9B48-E9E06FBD18C8}" presName="hierChild4" presStyleCnt="0"/>
      <dgm:spPr/>
      <dgm:t>
        <a:bodyPr/>
        <a:lstStyle/>
        <a:p>
          <a:pPr rtl="1"/>
          <a:endParaRPr lang="ar-SA"/>
        </a:p>
      </dgm:t>
    </dgm:pt>
    <dgm:pt modelId="{EB162A7A-3390-401C-8F46-0BD5C7DAD32F}" type="pres">
      <dgm:prSet presAssocID="{51434C42-1797-4958-9B48-E9E06FBD18C8}" presName="hierChild5" presStyleCnt="0"/>
      <dgm:spPr/>
      <dgm:t>
        <a:bodyPr/>
        <a:lstStyle/>
        <a:p>
          <a:pPr rtl="1"/>
          <a:endParaRPr lang="ar-SA"/>
        </a:p>
      </dgm:t>
    </dgm:pt>
    <dgm:pt modelId="{7A41FC76-3023-46FE-A894-5104F898B366}" type="pres">
      <dgm:prSet presAssocID="{9C336CB5-15DA-4B2F-90B9-37DF6B3C72A1}" presName="hierChild3" presStyleCnt="0"/>
      <dgm:spPr/>
      <dgm:t>
        <a:bodyPr/>
        <a:lstStyle/>
        <a:p>
          <a:pPr rtl="1"/>
          <a:endParaRPr lang="ar-SA"/>
        </a:p>
      </dgm:t>
    </dgm:pt>
  </dgm:ptLst>
  <dgm:cxnLst>
    <dgm:cxn modelId="{7BCBDFEA-85D1-4B31-ADE9-0014FD8F20DA}" srcId="{9C336CB5-15DA-4B2F-90B9-37DF6B3C72A1}" destId="{51434C42-1797-4958-9B48-E9E06FBD18C8}" srcOrd="2" destOrd="0" parTransId="{7474D24D-BE9F-443F-80BB-F1803A2175B0}" sibTransId="{33C7EE25-796F-4EF0-828C-192F4BAB439E}"/>
    <dgm:cxn modelId="{EDCA65DC-4AB8-4595-8446-380FC69463D8}" type="presOf" srcId="{5FD4A7C9-E44D-490C-957A-8F270F9D9FC1}" destId="{2636E83E-74D3-48B3-A9F0-6B6FEE74DDC8}" srcOrd="0" destOrd="0" presId="urn:microsoft.com/office/officeart/2005/8/layout/orgChart1"/>
    <dgm:cxn modelId="{6E6FA3D3-761D-4C88-AC6D-617F324C18A5}" type="presOf" srcId="{9B8BE880-4179-4C79-A62F-5ADB9C016648}" destId="{9D13F1F3-44D4-4865-B1E7-16C5256C4217}" srcOrd="0" destOrd="0" presId="urn:microsoft.com/office/officeart/2005/8/layout/orgChart1"/>
    <dgm:cxn modelId="{4F42987A-DFEF-4AFA-95B1-E2ECA902D921}" type="presOf" srcId="{30359B8A-0222-408A-A54C-44E72C9E7D0E}" destId="{AA4582F3-4EBB-4C1C-9CDD-0F92F261C292}" srcOrd="0" destOrd="0" presId="urn:microsoft.com/office/officeart/2005/8/layout/orgChart1"/>
    <dgm:cxn modelId="{804DB20A-909A-4F64-9B82-8452849F7D9F}" type="presOf" srcId="{7474D24D-BE9F-443F-80BB-F1803A2175B0}" destId="{D2D73F57-3F0B-4D0B-BA7D-9CCF48F83CBD}" srcOrd="0" destOrd="0" presId="urn:microsoft.com/office/officeart/2005/8/layout/orgChart1"/>
    <dgm:cxn modelId="{02BBB67A-7241-4EBA-BA76-2345EB0D485F}" srcId="{9C336CB5-15DA-4B2F-90B9-37DF6B3C72A1}" destId="{30359B8A-0222-408A-A54C-44E72C9E7D0E}" srcOrd="0" destOrd="0" parTransId="{2E843585-D003-46A2-92D6-DA1E920A2126}" sibTransId="{87CF2DE7-DDCC-4F2F-8433-BB036428A8D6}"/>
    <dgm:cxn modelId="{23973FD0-9A50-4305-BD89-8441F5BFF237}" type="presOf" srcId="{9B8BE880-4179-4C79-A62F-5ADB9C016648}" destId="{4E240A93-38AA-4A0F-8170-AE28FF2DF5C5}" srcOrd="1" destOrd="0" presId="urn:microsoft.com/office/officeart/2005/8/layout/orgChart1"/>
    <dgm:cxn modelId="{8074F656-A13B-4F4B-BA50-E7A73FEC2B74}" srcId="{9C336CB5-15DA-4B2F-90B9-37DF6B3C72A1}" destId="{9B8BE880-4179-4C79-A62F-5ADB9C016648}" srcOrd="1" destOrd="0" parTransId="{5FD4A7C9-E44D-490C-957A-8F270F9D9FC1}" sibTransId="{E4975B7C-0992-4277-AF0E-92E5DB21A0E5}"/>
    <dgm:cxn modelId="{7C2A2617-6090-450C-818C-E0E3CC2E45D6}" type="presOf" srcId="{30359B8A-0222-408A-A54C-44E72C9E7D0E}" destId="{FB770983-A21A-4009-B023-5F99F77B4D3D}" srcOrd="1" destOrd="0" presId="urn:microsoft.com/office/officeart/2005/8/layout/orgChart1"/>
    <dgm:cxn modelId="{404A1C55-1A61-41EB-8374-169BE9A6B40A}" type="presOf" srcId="{9C336CB5-15DA-4B2F-90B9-37DF6B3C72A1}" destId="{3305D0C6-5060-4E36-997C-516F82660183}" srcOrd="0" destOrd="0" presId="urn:microsoft.com/office/officeart/2005/8/layout/orgChart1"/>
    <dgm:cxn modelId="{B76C686B-C7F4-4C61-ADC8-95BD531DA0D8}" srcId="{E050FC3F-0B9A-4AE9-A3DE-FDFDAA338A2A}" destId="{9C336CB5-15DA-4B2F-90B9-37DF6B3C72A1}" srcOrd="0" destOrd="0" parTransId="{15C2317C-B8CC-4648-8E4F-01241A4439C0}" sibTransId="{4850CC04-A940-4D9E-968C-B423A9A1DD47}"/>
    <dgm:cxn modelId="{F29CCA6F-956B-4B05-A1ED-44D6EEA53E27}" type="presOf" srcId="{51434C42-1797-4958-9B48-E9E06FBD18C8}" destId="{81901059-EEB7-4546-AC98-296A32422DD2}" srcOrd="0" destOrd="0" presId="urn:microsoft.com/office/officeart/2005/8/layout/orgChart1"/>
    <dgm:cxn modelId="{F567F483-B271-4853-BA93-C4355A0C8C3A}" type="presOf" srcId="{51434C42-1797-4958-9B48-E9E06FBD18C8}" destId="{DD4B929E-EB00-454A-9A2E-53C548263370}" srcOrd="1" destOrd="0" presId="urn:microsoft.com/office/officeart/2005/8/layout/orgChart1"/>
    <dgm:cxn modelId="{E1883919-EF04-4965-B059-F6E73FFD9E9C}" type="presOf" srcId="{E050FC3F-0B9A-4AE9-A3DE-FDFDAA338A2A}" destId="{9C2218E0-8415-4E89-A10A-515E61518010}" srcOrd="0" destOrd="0" presId="urn:microsoft.com/office/officeart/2005/8/layout/orgChart1"/>
    <dgm:cxn modelId="{53492C9A-56DE-42A1-A9E7-6BCDAF4C1FB3}" type="presOf" srcId="{2E843585-D003-46A2-92D6-DA1E920A2126}" destId="{E36703C6-EC61-40DD-B407-DA4B4FA9025F}" srcOrd="0" destOrd="0" presId="urn:microsoft.com/office/officeart/2005/8/layout/orgChart1"/>
    <dgm:cxn modelId="{1881973F-3F86-4EF8-9D4B-BEBD06A3588D}" type="presOf" srcId="{9C336CB5-15DA-4B2F-90B9-37DF6B3C72A1}" destId="{F54AB849-459A-4A96-A640-0316DB2CB475}" srcOrd="1" destOrd="0" presId="urn:microsoft.com/office/officeart/2005/8/layout/orgChart1"/>
    <dgm:cxn modelId="{1C072F6E-2CF2-4DA0-BC5E-92766D9FC15F}" type="presParOf" srcId="{9C2218E0-8415-4E89-A10A-515E61518010}" destId="{CAD3C63B-2E47-4E83-8916-07EA147F4309}" srcOrd="0" destOrd="0" presId="urn:microsoft.com/office/officeart/2005/8/layout/orgChart1"/>
    <dgm:cxn modelId="{D2A328CA-F634-4B5E-AEB6-8190D182870F}" type="presParOf" srcId="{CAD3C63B-2E47-4E83-8916-07EA147F4309}" destId="{0498D92B-B01B-4DEE-A804-607C8AEE8078}" srcOrd="0" destOrd="0" presId="urn:microsoft.com/office/officeart/2005/8/layout/orgChart1"/>
    <dgm:cxn modelId="{14B96336-8458-402C-954E-7D8DFB4F96CB}" type="presParOf" srcId="{0498D92B-B01B-4DEE-A804-607C8AEE8078}" destId="{3305D0C6-5060-4E36-997C-516F82660183}" srcOrd="0" destOrd="0" presId="urn:microsoft.com/office/officeart/2005/8/layout/orgChart1"/>
    <dgm:cxn modelId="{5B46C2B7-C83B-4F6D-9EA4-698B2A56D2EF}" type="presParOf" srcId="{0498D92B-B01B-4DEE-A804-607C8AEE8078}" destId="{F54AB849-459A-4A96-A640-0316DB2CB475}" srcOrd="1" destOrd="0" presId="urn:microsoft.com/office/officeart/2005/8/layout/orgChart1"/>
    <dgm:cxn modelId="{7281F484-02DF-4DA2-8929-4A4182CD7430}" type="presParOf" srcId="{CAD3C63B-2E47-4E83-8916-07EA147F4309}" destId="{CBBFAFC6-04EA-4177-8A51-DEFD9924DDB4}" srcOrd="1" destOrd="0" presId="urn:microsoft.com/office/officeart/2005/8/layout/orgChart1"/>
    <dgm:cxn modelId="{A262019E-ABE9-43EF-8662-D8EF98384682}" type="presParOf" srcId="{CBBFAFC6-04EA-4177-8A51-DEFD9924DDB4}" destId="{E36703C6-EC61-40DD-B407-DA4B4FA9025F}" srcOrd="0" destOrd="0" presId="urn:microsoft.com/office/officeart/2005/8/layout/orgChart1"/>
    <dgm:cxn modelId="{ABA1BD92-6528-4580-9EF3-23FB2944C007}" type="presParOf" srcId="{CBBFAFC6-04EA-4177-8A51-DEFD9924DDB4}" destId="{11F90D30-ED49-40B3-B7A1-8FE5DE0F56B0}" srcOrd="1" destOrd="0" presId="urn:microsoft.com/office/officeart/2005/8/layout/orgChart1"/>
    <dgm:cxn modelId="{F94CCE8E-21C1-4AD4-BA2E-CFDE21F04141}" type="presParOf" srcId="{11F90D30-ED49-40B3-B7A1-8FE5DE0F56B0}" destId="{731B9D1F-AEEC-404A-B131-C1A42E3003A7}" srcOrd="0" destOrd="0" presId="urn:microsoft.com/office/officeart/2005/8/layout/orgChart1"/>
    <dgm:cxn modelId="{5B2865F4-27F7-47AA-98E8-9AD93940B7F2}" type="presParOf" srcId="{731B9D1F-AEEC-404A-B131-C1A42E3003A7}" destId="{AA4582F3-4EBB-4C1C-9CDD-0F92F261C292}" srcOrd="0" destOrd="0" presId="urn:microsoft.com/office/officeart/2005/8/layout/orgChart1"/>
    <dgm:cxn modelId="{DCB5575E-C27C-4E33-827C-C95864B8F139}" type="presParOf" srcId="{731B9D1F-AEEC-404A-B131-C1A42E3003A7}" destId="{FB770983-A21A-4009-B023-5F99F77B4D3D}" srcOrd="1" destOrd="0" presId="urn:microsoft.com/office/officeart/2005/8/layout/orgChart1"/>
    <dgm:cxn modelId="{55FA9910-7098-4304-A896-1110EDFF95F1}" type="presParOf" srcId="{11F90D30-ED49-40B3-B7A1-8FE5DE0F56B0}" destId="{374C3604-82FE-4684-B011-79AEFD49C5C2}" srcOrd="1" destOrd="0" presId="urn:microsoft.com/office/officeart/2005/8/layout/orgChart1"/>
    <dgm:cxn modelId="{DC258AAF-0689-45EC-830E-C8F2DCB587BC}" type="presParOf" srcId="{11F90D30-ED49-40B3-B7A1-8FE5DE0F56B0}" destId="{F68CFB5B-3150-4BE6-A6C0-09DEA82CE8FB}" srcOrd="2" destOrd="0" presId="urn:microsoft.com/office/officeart/2005/8/layout/orgChart1"/>
    <dgm:cxn modelId="{84D1A108-20E1-4B33-8235-7A55D50D8F8C}" type="presParOf" srcId="{CBBFAFC6-04EA-4177-8A51-DEFD9924DDB4}" destId="{2636E83E-74D3-48B3-A9F0-6B6FEE74DDC8}" srcOrd="2" destOrd="0" presId="urn:microsoft.com/office/officeart/2005/8/layout/orgChart1"/>
    <dgm:cxn modelId="{E7FA5005-D57C-4CD6-9BF7-55B926482E10}" type="presParOf" srcId="{CBBFAFC6-04EA-4177-8A51-DEFD9924DDB4}" destId="{E33FAD01-A7F8-426D-A011-CCFBBAF8BFA0}" srcOrd="3" destOrd="0" presId="urn:microsoft.com/office/officeart/2005/8/layout/orgChart1"/>
    <dgm:cxn modelId="{5FF41D86-C4F6-4FDA-AB49-025721DE266C}" type="presParOf" srcId="{E33FAD01-A7F8-426D-A011-CCFBBAF8BFA0}" destId="{259242AE-ABCA-446A-984E-34283A4508CA}" srcOrd="0" destOrd="0" presId="urn:microsoft.com/office/officeart/2005/8/layout/orgChart1"/>
    <dgm:cxn modelId="{6BCEEC1C-4517-4094-9597-F4956D365864}" type="presParOf" srcId="{259242AE-ABCA-446A-984E-34283A4508CA}" destId="{9D13F1F3-44D4-4865-B1E7-16C5256C4217}" srcOrd="0" destOrd="0" presId="urn:microsoft.com/office/officeart/2005/8/layout/orgChart1"/>
    <dgm:cxn modelId="{60414E3A-E44D-4962-ADF6-BA10B79223FF}" type="presParOf" srcId="{259242AE-ABCA-446A-984E-34283A4508CA}" destId="{4E240A93-38AA-4A0F-8170-AE28FF2DF5C5}" srcOrd="1" destOrd="0" presId="urn:microsoft.com/office/officeart/2005/8/layout/orgChart1"/>
    <dgm:cxn modelId="{E891462D-B77E-4231-898B-61F555A816C8}" type="presParOf" srcId="{E33FAD01-A7F8-426D-A011-CCFBBAF8BFA0}" destId="{86F6E535-3F44-4C5B-93E7-35415A3EC62F}" srcOrd="1" destOrd="0" presId="urn:microsoft.com/office/officeart/2005/8/layout/orgChart1"/>
    <dgm:cxn modelId="{5AB30E54-D435-4D91-8DEC-80C2CC249B21}" type="presParOf" srcId="{E33FAD01-A7F8-426D-A011-CCFBBAF8BFA0}" destId="{7399F445-0DFC-4793-9973-85BD0277ED21}" srcOrd="2" destOrd="0" presId="urn:microsoft.com/office/officeart/2005/8/layout/orgChart1"/>
    <dgm:cxn modelId="{CB580764-9A56-4586-9DCA-078D5052117D}" type="presParOf" srcId="{CBBFAFC6-04EA-4177-8A51-DEFD9924DDB4}" destId="{D2D73F57-3F0B-4D0B-BA7D-9CCF48F83CBD}" srcOrd="4" destOrd="0" presId="urn:microsoft.com/office/officeart/2005/8/layout/orgChart1"/>
    <dgm:cxn modelId="{2138E6E7-0BD8-4099-B442-567B7D39C32B}" type="presParOf" srcId="{CBBFAFC6-04EA-4177-8A51-DEFD9924DDB4}" destId="{39BC759B-B272-4091-8EB9-DFF2F2083A2A}" srcOrd="5" destOrd="0" presId="urn:microsoft.com/office/officeart/2005/8/layout/orgChart1"/>
    <dgm:cxn modelId="{FCE1D223-D08D-4B6B-A1A3-C87BED85FFD1}" type="presParOf" srcId="{39BC759B-B272-4091-8EB9-DFF2F2083A2A}" destId="{58C75260-CDED-4BB3-BCA8-5D4296B30FD2}" srcOrd="0" destOrd="0" presId="urn:microsoft.com/office/officeart/2005/8/layout/orgChart1"/>
    <dgm:cxn modelId="{AE5512AB-2FDA-4090-9A0D-DE58213151CA}" type="presParOf" srcId="{58C75260-CDED-4BB3-BCA8-5D4296B30FD2}" destId="{81901059-EEB7-4546-AC98-296A32422DD2}" srcOrd="0" destOrd="0" presId="urn:microsoft.com/office/officeart/2005/8/layout/orgChart1"/>
    <dgm:cxn modelId="{E74C8D75-BE79-4F30-A9CC-0E2D195C79C2}" type="presParOf" srcId="{58C75260-CDED-4BB3-BCA8-5D4296B30FD2}" destId="{DD4B929E-EB00-454A-9A2E-53C548263370}" srcOrd="1" destOrd="0" presId="urn:microsoft.com/office/officeart/2005/8/layout/orgChart1"/>
    <dgm:cxn modelId="{6335078C-6319-488A-8A06-78540DEE2CAA}" type="presParOf" srcId="{39BC759B-B272-4091-8EB9-DFF2F2083A2A}" destId="{E6696C83-D4D8-4EB5-8C7F-DCEA93B07B20}" srcOrd="1" destOrd="0" presId="urn:microsoft.com/office/officeart/2005/8/layout/orgChart1"/>
    <dgm:cxn modelId="{698D3958-94BC-452F-8C9D-B85308611E53}" type="presParOf" srcId="{39BC759B-B272-4091-8EB9-DFF2F2083A2A}" destId="{EB162A7A-3390-401C-8F46-0BD5C7DAD32F}" srcOrd="2" destOrd="0" presId="urn:microsoft.com/office/officeart/2005/8/layout/orgChart1"/>
    <dgm:cxn modelId="{8646B0E6-D863-4A97-97AF-083D2C820FB3}" type="presParOf" srcId="{CAD3C63B-2E47-4E83-8916-07EA147F4309}" destId="{7A41FC76-3023-46FE-A894-5104F898B36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C393E5-9482-491B-A998-FD826628AB9E}"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n-US"/>
        </a:p>
      </dgm:t>
    </dgm:pt>
    <dgm:pt modelId="{0B70623C-2F15-47A6-9FF1-AB1BCB04D386}">
      <dgm:prSet phldrT="[Text]" custT="1"/>
      <dgm:spPr/>
      <dgm:t>
        <a:bodyPr/>
        <a:lstStyle/>
        <a:p>
          <a:r>
            <a:rPr lang="ar-SA" sz="2000" b="1" dirty="0" smtClean="0">
              <a:ln/>
              <a:latin typeface="AL-Mohanad Bold"/>
              <a:cs typeface="Akhbar MT" pitchFamily="2" charset="-78"/>
            </a:rPr>
            <a:t>شروط الالتزام بالقيد في السجل  التجاري</a:t>
          </a:r>
          <a:endParaRPr lang="en-US" sz="2000" dirty="0">
            <a:ln/>
            <a:cs typeface="Akhbar MT" pitchFamily="2" charset="-78"/>
          </a:endParaRPr>
        </a:p>
      </dgm:t>
    </dgm:pt>
    <dgm:pt modelId="{767FA18F-55AB-45B9-970A-36E7F75E17F4}" type="parTrans" cxnId="{8C02C555-307B-4050-8566-7CBF847CCF92}">
      <dgm:prSet/>
      <dgm:spPr/>
      <dgm:t>
        <a:bodyPr/>
        <a:lstStyle/>
        <a:p>
          <a:endParaRPr lang="en-US"/>
        </a:p>
      </dgm:t>
    </dgm:pt>
    <dgm:pt modelId="{03E53261-D01C-4D6B-BB89-6FA03E34E47C}" type="sibTrans" cxnId="{8C02C555-307B-4050-8566-7CBF847CCF92}">
      <dgm:prSet/>
      <dgm:spPr/>
      <dgm:t>
        <a:bodyPr/>
        <a:lstStyle/>
        <a:p>
          <a:endParaRPr lang="en-US"/>
        </a:p>
      </dgm:t>
    </dgm:pt>
    <dgm:pt modelId="{9254BF42-7A9C-482B-B147-E19EA1F8477E}">
      <dgm:prSet phldrT="[Text]"/>
      <dgm:spPr/>
      <dgm:t>
        <a:bodyPr/>
        <a:lstStyle/>
        <a:p>
          <a:r>
            <a:rPr lang="ar-SA" b="1" smtClean="0">
              <a:ln/>
              <a:cs typeface="Akhbar MT" pitchFamily="2" charset="-78"/>
            </a:rPr>
            <a:t>3-أن يكون للتاجر محل ثابت أو فرع أو وكاله في المملكة</a:t>
          </a:r>
          <a:endParaRPr lang="en-US" dirty="0">
            <a:ln/>
            <a:cs typeface="Akhbar MT" pitchFamily="2" charset="-78"/>
          </a:endParaRPr>
        </a:p>
      </dgm:t>
    </dgm:pt>
    <dgm:pt modelId="{F1A5A731-3969-42E3-98A3-D42983D6C363}" type="parTrans" cxnId="{E5260129-0183-4B9E-9224-CCB3671185C1}">
      <dgm:prSet/>
      <dgm:spPr/>
      <dgm:t>
        <a:bodyPr/>
        <a:lstStyle/>
        <a:p>
          <a:endParaRPr lang="en-US"/>
        </a:p>
      </dgm:t>
    </dgm:pt>
    <dgm:pt modelId="{E67C800B-7C9A-488D-9CA5-ADA1F216B5B4}" type="sibTrans" cxnId="{E5260129-0183-4B9E-9224-CCB3671185C1}">
      <dgm:prSet/>
      <dgm:spPr/>
      <dgm:t>
        <a:bodyPr/>
        <a:lstStyle/>
        <a:p>
          <a:endParaRPr lang="en-US"/>
        </a:p>
      </dgm:t>
    </dgm:pt>
    <dgm:pt modelId="{67126F14-F06C-4C37-BAC1-7DB49DA06E52}">
      <dgm:prSet phldrT="[Text]"/>
      <dgm:spPr/>
      <dgm:t>
        <a:bodyPr/>
        <a:lstStyle/>
        <a:p>
          <a:r>
            <a:rPr lang="ar-SA" b="1" smtClean="0">
              <a:ln/>
              <a:cs typeface="Akhbar MT" pitchFamily="2" charset="-78"/>
            </a:rPr>
            <a:t>2-ألا يقل رأسمال التاجر عن مائة ألف ريال </a:t>
          </a:r>
          <a:endParaRPr lang="en-US" dirty="0">
            <a:ln/>
            <a:cs typeface="Akhbar MT" pitchFamily="2" charset="-78"/>
          </a:endParaRPr>
        </a:p>
      </dgm:t>
    </dgm:pt>
    <dgm:pt modelId="{71CB285C-BFE3-4E55-8794-02CDCDFFF1B3}" type="parTrans" cxnId="{6470B983-4141-4F2C-8334-1724A16B1E20}">
      <dgm:prSet/>
      <dgm:spPr/>
      <dgm:t>
        <a:bodyPr/>
        <a:lstStyle/>
        <a:p>
          <a:endParaRPr lang="en-US"/>
        </a:p>
      </dgm:t>
    </dgm:pt>
    <dgm:pt modelId="{E003732D-4D63-44AC-9318-5F9AA63171D9}" type="sibTrans" cxnId="{6470B983-4141-4F2C-8334-1724A16B1E20}">
      <dgm:prSet/>
      <dgm:spPr/>
      <dgm:t>
        <a:bodyPr/>
        <a:lstStyle/>
        <a:p>
          <a:endParaRPr lang="en-US"/>
        </a:p>
      </dgm:t>
    </dgm:pt>
    <dgm:pt modelId="{84534DB9-B2B6-4974-B8F1-A9D2A0A2499B}">
      <dgm:prSet phldrT="[Text]"/>
      <dgm:spPr/>
      <dgm:t>
        <a:bodyPr/>
        <a:lstStyle/>
        <a:p>
          <a:r>
            <a:rPr lang="ar-SA" b="1" smtClean="0">
              <a:ln/>
              <a:cs typeface="Akhbar MT" pitchFamily="2" charset="-78"/>
            </a:rPr>
            <a:t>1-أن يكون طالب القيد تاجرا</a:t>
          </a:r>
          <a:endParaRPr lang="en-US" dirty="0">
            <a:ln/>
            <a:cs typeface="Akhbar MT" pitchFamily="2" charset="-78"/>
          </a:endParaRPr>
        </a:p>
      </dgm:t>
    </dgm:pt>
    <dgm:pt modelId="{8B95FFA3-6DE8-4126-BA42-5B6F7DB9F8B6}" type="parTrans" cxnId="{D3AE9EF2-1F4F-44DB-AB92-3B8CB2554281}">
      <dgm:prSet/>
      <dgm:spPr/>
      <dgm:t>
        <a:bodyPr/>
        <a:lstStyle/>
        <a:p>
          <a:endParaRPr lang="en-US"/>
        </a:p>
      </dgm:t>
    </dgm:pt>
    <dgm:pt modelId="{1FF4B083-1F4B-4975-8F91-A0A588EB7EA7}" type="sibTrans" cxnId="{D3AE9EF2-1F4F-44DB-AB92-3B8CB2554281}">
      <dgm:prSet/>
      <dgm:spPr/>
      <dgm:t>
        <a:bodyPr/>
        <a:lstStyle/>
        <a:p>
          <a:endParaRPr lang="en-US"/>
        </a:p>
      </dgm:t>
    </dgm:pt>
    <dgm:pt modelId="{3C8ADA2E-96B9-452D-960B-74A545BE4C2B}">
      <dgm:prSet phldrT="[Text]"/>
      <dgm:spPr/>
      <dgm:t>
        <a:bodyPr/>
        <a:lstStyle/>
        <a:p>
          <a:pPr rtl="1"/>
          <a:r>
            <a:rPr lang="ar-SA" b="1" smtClean="0">
              <a:ln/>
              <a:cs typeface="Akhbar MT" pitchFamily="2" charset="-78"/>
            </a:rPr>
            <a:t>4- الاشتراك في الغرفة التجارية والصناعية</a:t>
          </a:r>
          <a:endParaRPr lang="en-US" dirty="0">
            <a:ln/>
            <a:cs typeface="Akhbar MT" pitchFamily="2" charset="-78"/>
          </a:endParaRPr>
        </a:p>
      </dgm:t>
    </dgm:pt>
    <dgm:pt modelId="{96A9894E-0342-44DF-A415-1478DAD135BB}" type="parTrans" cxnId="{8599B25E-53B1-4491-A19F-40293D9F3663}">
      <dgm:prSet/>
      <dgm:spPr/>
      <dgm:t>
        <a:bodyPr/>
        <a:lstStyle/>
        <a:p>
          <a:pPr rtl="1"/>
          <a:endParaRPr lang="ar-SA"/>
        </a:p>
      </dgm:t>
    </dgm:pt>
    <dgm:pt modelId="{B1F38689-38CE-4415-B9EA-D29D833DAA76}" type="sibTrans" cxnId="{8599B25E-53B1-4491-A19F-40293D9F3663}">
      <dgm:prSet/>
      <dgm:spPr/>
      <dgm:t>
        <a:bodyPr/>
        <a:lstStyle/>
        <a:p>
          <a:pPr rtl="1"/>
          <a:endParaRPr lang="ar-SA"/>
        </a:p>
      </dgm:t>
    </dgm:pt>
    <dgm:pt modelId="{C08014AD-23FF-4BDA-85BE-80023C973090}">
      <dgm:prSet phldrT="[Text]"/>
      <dgm:spPr/>
      <dgm:t>
        <a:bodyPr/>
        <a:lstStyle/>
        <a:p>
          <a:pPr rtl="1"/>
          <a:r>
            <a:rPr lang="ar-SA" b="1" smtClean="0">
              <a:ln/>
              <a:cs typeface="Akhbar MT" pitchFamily="2" charset="-78"/>
            </a:rPr>
            <a:t>5- محو القيد</a:t>
          </a:r>
          <a:endParaRPr lang="en-US" dirty="0">
            <a:ln/>
            <a:cs typeface="Akhbar MT" pitchFamily="2" charset="-78"/>
          </a:endParaRPr>
        </a:p>
      </dgm:t>
    </dgm:pt>
    <dgm:pt modelId="{C1EFB0F3-C861-4305-B724-4724D4F07051}" type="parTrans" cxnId="{A2816045-E00D-4444-8FFC-A3EE69EECD80}">
      <dgm:prSet/>
      <dgm:spPr/>
      <dgm:t>
        <a:bodyPr/>
        <a:lstStyle/>
        <a:p>
          <a:pPr rtl="1"/>
          <a:endParaRPr lang="ar-SA"/>
        </a:p>
      </dgm:t>
    </dgm:pt>
    <dgm:pt modelId="{00C5A808-8F9C-449A-A269-C86F0CD4C8A0}" type="sibTrans" cxnId="{A2816045-E00D-4444-8FFC-A3EE69EECD80}">
      <dgm:prSet/>
      <dgm:spPr/>
      <dgm:t>
        <a:bodyPr/>
        <a:lstStyle/>
        <a:p>
          <a:pPr rtl="1"/>
          <a:endParaRPr lang="ar-SA"/>
        </a:p>
      </dgm:t>
    </dgm:pt>
    <dgm:pt modelId="{E7EA1F2A-9D90-4530-AD60-49B2521C930B}" type="pres">
      <dgm:prSet presAssocID="{8DC393E5-9482-491B-A998-FD826628AB9E}" presName="hierChild1" presStyleCnt="0">
        <dgm:presLayoutVars>
          <dgm:orgChart val="1"/>
          <dgm:chPref val="1"/>
          <dgm:dir/>
          <dgm:animOne val="branch"/>
          <dgm:animLvl val="lvl"/>
          <dgm:resizeHandles/>
        </dgm:presLayoutVars>
      </dgm:prSet>
      <dgm:spPr/>
      <dgm:t>
        <a:bodyPr/>
        <a:lstStyle/>
        <a:p>
          <a:pPr rtl="1"/>
          <a:endParaRPr lang="ar-SA"/>
        </a:p>
      </dgm:t>
    </dgm:pt>
    <dgm:pt modelId="{CD3D2B56-8D42-43E1-845C-D3CC6CC8997E}" type="pres">
      <dgm:prSet presAssocID="{0B70623C-2F15-47A6-9FF1-AB1BCB04D386}" presName="hierRoot1" presStyleCnt="0">
        <dgm:presLayoutVars>
          <dgm:hierBranch val="init"/>
        </dgm:presLayoutVars>
      </dgm:prSet>
      <dgm:spPr/>
      <dgm:t>
        <a:bodyPr/>
        <a:lstStyle/>
        <a:p>
          <a:pPr rtl="1"/>
          <a:endParaRPr lang="ar-SA"/>
        </a:p>
      </dgm:t>
    </dgm:pt>
    <dgm:pt modelId="{1DF38ACA-9579-4C1A-B955-469D32FEDEA8}" type="pres">
      <dgm:prSet presAssocID="{0B70623C-2F15-47A6-9FF1-AB1BCB04D386}" presName="rootComposite1" presStyleCnt="0"/>
      <dgm:spPr/>
      <dgm:t>
        <a:bodyPr/>
        <a:lstStyle/>
        <a:p>
          <a:pPr rtl="1"/>
          <a:endParaRPr lang="ar-SA"/>
        </a:p>
      </dgm:t>
    </dgm:pt>
    <dgm:pt modelId="{512EFD24-6FA4-4F08-8BA5-F13181ABF201}" type="pres">
      <dgm:prSet presAssocID="{0B70623C-2F15-47A6-9FF1-AB1BCB04D386}" presName="rootText1" presStyleLbl="node0" presStyleIdx="0" presStyleCnt="1">
        <dgm:presLayoutVars>
          <dgm:chPref val="3"/>
        </dgm:presLayoutVars>
      </dgm:prSet>
      <dgm:spPr/>
      <dgm:t>
        <a:bodyPr/>
        <a:lstStyle/>
        <a:p>
          <a:endParaRPr lang="en-US"/>
        </a:p>
      </dgm:t>
    </dgm:pt>
    <dgm:pt modelId="{A72CEA48-8EB9-4B71-A9C2-11B02E5146D5}" type="pres">
      <dgm:prSet presAssocID="{0B70623C-2F15-47A6-9FF1-AB1BCB04D386}" presName="rootConnector1" presStyleLbl="node1" presStyleIdx="0" presStyleCnt="0"/>
      <dgm:spPr/>
      <dgm:t>
        <a:bodyPr/>
        <a:lstStyle/>
        <a:p>
          <a:pPr rtl="1"/>
          <a:endParaRPr lang="ar-SA"/>
        </a:p>
      </dgm:t>
    </dgm:pt>
    <dgm:pt modelId="{F02A7ECC-82A7-43CC-9985-7807F448A858}" type="pres">
      <dgm:prSet presAssocID="{0B70623C-2F15-47A6-9FF1-AB1BCB04D386}" presName="hierChild2" presStyleCnt="0"/>
      <dgm:spPr/>
      <dgm:t>
        <a:bodyPr/>
        <a:lstStyle/>
        <a:p>
          <a:pPr rtl="1"/>
          <a:endParaRPr lang="ar-SA"/>
        </a:p>
      </dgm:t>
    </dgm:pt>
    <dgm:pt modelId="{A8BE89CB-9AF4-4EF7-B5AA-ED0AEE09D9D7}" type="pres">
      <dgm:prSet presAssocID="{C1EFB0F3-C861-4305-B724-4724D4F07051}" presName="Name37" presStyleLbl="parChTrans1D2" presStyleIdx="0" presStyleCnt="5"/>
      <dgm:spPr/>
      <dgm:t>
        <a:bodyPr/>
        <a:lstStyle/>
        <a:p>
          <a:endParaRPr lang="en-US"/>
        </a:p>
      </dgm:t>
    </dgm:pt>
    <dgm:pt modelId="{133C5712-D9C9-4BB2-9596-145CB35B709A}" type="pres">
      <dgm:prSet presAssocID="{C08014AD-23FF-4BDA-85BE-80023C973090}" presName="hierRoot2" presStyleCnt="0">
        <dgm:presLayoutVars>
          <dgm:hierBranch val="init"/>
        </dgm:presLayoutVars>
      </dgm:prSet>
      <dgm:spPr/>
      <dgm:t>
        <a:bodyPr/>
        <a:lstStyle/>
        <a:p>
          <a:pPr rtl="1"/>
          <a:endParaRPr lang="ar-SA"/>
        </a:p>
      </dgm:t>
    </dgm:pt>
    <dgm:pt modelId="{4655E5FA-C7FE-4377-8DAD-97B3B09234AB}" type="pres">
      <dgm:prSet presAssocID="{C08014AD-23FF-4BDA-85BE-80023C973090}" presName="rootComposite" presStyleCnt="0"/>
      <dgm:spPr/>
      <dgm:t>
        <a:bodyPr/>
        <a:lstStyle/>
        <a:p>
          <a:pPr rtl="1"/>
          <a:endParaRPr lang="ar-SA"/>
        </a:p>
      </dgm:t>
    </dgm:pt>
    <dgm:pt modelId="{65FE2CAD-DED6-42B3-B684-FD1FB837F928}" type="pres">
      <dgm:prSet presAssocID="{C08014AD-23FF-4BDA-85BE-80023C973090}" presName="rootText" presStyleLbl="node2" presStyleIdx="0" presStyleCnt="5">
        <dgm:presLayoutVars>
          <dgm:chPref val="3"/>
        </dgm:presLayoutVars>
      </dgm:prSet>
      <dgm:spPr/>
      <dgm:t>
        <a:bodyPr/>
        <a:lstStyle/>
        <a:p>
          <a:pPr rtl="1"/>
          <a:endParaRPr lang="ar-SA"/>
        </a:p>
      </dgm:t>
    </dgm:pt>
    <dgm:pt modelId="{C9AB770C-C877-44D2-9078-80559A3C3E91}" type="pres">
      <dgm:prSet presAssocID="{C08014AD-23FF-4BDA-85BE-80023C973090}" presName="rootConnector" presStyleLbl="node2" presStyleIdx="0" presStyleCnt="5"/>
      <dgm:spPr/>
      <dgm:t>
        <a:bodyPr/>
        <a:lstStyle/>
        <a:p>
          <a:pPr rtl="1"/>
          <a:endParaRPr lang="ar-SA"/>
        </a:p>
      </dgm:t>
    </dgm:pt>
    <dgm:pt modelId="{09AF3D1E-61BF-4DAE-A3E6-DAFF7BD5B63C}" type="pres">
      <dgm:prSet presAssocID="{C08014AD-23FF-4BDA-85BE-80023C973090}" presName="hierChild4" presStyleCnt="0"/>
      <dgm:spPr/>
      <dgm:t>
        <a:bodyPr/>
        <a:lstStyle/>
        <a:p>
          <a:pPr rtl="1"/>
          <a:endParaRPr lang="ar-SA"/>
        </a:p>
      </dgm:t>
    </dgm:pt>
    <dgm:pt modelId="{216EC87B-B6A4-40EB-9A3D-5998B95EBFDA}" type="pres">
      <dgm:prSet presAssocID="{C08014AD-23FF-4BDA-85BE-80023C973090}" presName="hierChild5" presStyleCnt="0"/>
      <dgm:spPr/>
      <dgm:t>
        <a:bodyPr/>
        <a:lstStyle/>
        <a:p>
          <a:pPr rtl="1"/>
          <a:endParaRPr lang="ar-SA"/>
        </a:p>
      </dgm:t>
    </dgm:pt>
    <dgm:pt modelId="{4DAA831A-CB25-4A9C-B7D6-E4572724167B}" type="pres">
      <dgm:prSet presAssocID="{96A9894E-0342-44DF-A415-1478DAD135BB}" presName="Name37" presStyleLbl="parChTrans1D2" presStyleIdx="1" presStyleCnt="5"/>
      <dgm:spPr/>
      <dgm:t>
        <a:bodyPr/>
        <a:lstStyle/>
        <a:p>
          <a:endParaRPr lang="en-US"/>
        </a:p>
      </dgm:t>
    </dgm:pt>
    <dgm:pt modelId="{40509624-54E4-462C-8640-B1D7EB310979}" type="pres">
      <dgm:prSet presAssocID="{3C8ADA2E-96B9-452D-960B-74A545BE4C2B}" presName="hierRoot2" presStyleCnt="0">
        <dgm:presLayoutVars>
          <dgm:hierBranch val="init"/>
        </dgm:presLayoutVars>
      </dgm:prSet>
      <dgm:spPr/>
      <dgm:t>
        <a:bodyPr/>
        <a:lstStyle/>
        <a:p>
          <a:pPr rtl="1"/>
          <a:endParaRPr lang="ar-SA"/>
        </a:p>
      </dgm:t>
    </dgm:pt>
    <dgm:pt modelId="{9C91F84E-55F0-4C89-8F77-E95BFF2DBD84}" type="pres">
      <dgm:prSet presAssocID="{3C8ADA2E-96B9-452D-960B-74A545BE4C2B}" presName="rootComposite" presStyleCnt="0"/>
      <dgm:spPr/>
      <dgm:t>
        <a:bodyPr/>
        <a:lstStyle/>
        <a:p>
          <a:pPr rtl="1"/>
          <a:endParaRPr lang="ar-SA"/>
        </a:p>
      </dgm:t>
    </dgm:pt>
    <dgm:pt modelId="{B8CB54BB-A17C-4F73-96D4-8E19C96F7D9D}" type="pres">
      <dgm:prSet presAssocID="{3C8ADA2E-96B9-452D-960B-74A545BE4C2B}" presName="rootText" presStyleLbl="node2" presStyleIdx="1" presStyleCnt="5">
        <dgm:presLayoutVars>
          <dgm:chPref val="3"/>
        </dgm:presLayoutVars>
      </dgm:prSet>
      <dgm:spPr/>
      <dgm:t>
        <a:bodyPr/>
        <a:lstStyle/>
        <a:p>
          <a:pPr rtl="1"/>
          <a:endParaRPr lang="ar-SA"/>
        </a:p>
      </dgm:t>
    </dgm:pt>
    <dgm:pt modelId="{2FE29D1B-2263-4B9A-95F1-B922034FFA21}" type="pres">
      <dgm:prSet presAssocID="{3C8ADA2E-96B9-452D-960B-74A545BE4C2B}" presName="rootConnector" presStyleLbl="node2" presStyleIdx="1" presStyleCnt="5"/>
      <dgm:spPr/>
      <dgm:t>
        <a:bodyPr/>
        <a:lstStyle/>
        <a:p>
          <a:pPr rtl="1"/>
          <a:endParaRPr lang="ar-SA"/>
        </a:p>
      </dgm:t>
    </dgm:pt>
    <dgm:pt modelId="{368A2ECD-2A2A-4932-8F28-919A81FCF4CA}" type="pres">
      <dgm:prSet presAssocID="{3C8ADA2E-96B9-452D-960B-74A545BE4C2B}" presName="hierChild4" presStyleCnt="0"/>
      <dgm:spPr/>
      <dgm:t>
        <a:bodyPr/>
        <a:lstStyle/>
        <a:p>
          <a:pPr rtl="1"/>
          <a:endParaRPr lang="ar-SA"/>
        </a:p>
      </dgm:t>
    </dgm:pt>
    <dgm:pt modelId="{386CF869-FE80-4733-B56C-1361D99FC22B}" type="pres">
      <dgm:prSet presAssocID="{3C8ADA2E-96B9-452D-960B-74A545BE4C2B}" presName="hierChild5" presStyleCnt="0"/>
      <dgm:spPr/>
      <dgm:t>
        <a:bodyPr/>
        <a:lstStyle/>
        <a:p>
          <a:pPr rtl="1"/>
          <a:endParaRPr lang="ar-SA"/>
        </a:p>
      </dgm:t>
    </dgm:pt>
    <dgm:pt modelId="{7F0AA4EC-7923-42B0-AACC-61C6C5CAE9B7}" type="pres">
      <dgm:prSet presAssocID="{F1A5A731-3969-42E3-98A3-D42983D6C363}" presName="Name37" presStyleLbl="parChTrans1D2" presStyleIdx="2" presStyleCnt="5"/>
      <dgm:spPr/>
      <dgm:t>
        <a:bodyPr/>
        <a:lstStyle/>
        <a:p>
          <a:pPr rtl="1"/>
          <a:endParaRPr lang="ar-SA"/>
        </a:p>
      </dgm:t>
    </dgm:pt>
    <dgm:pt modelId="{C39EFF01-105D-4EED-9B90-1EC1A155570B}" type="pres">
      <dgm:prSet presAssocID="{9254BF42-7A9C-482B-B147-E19EA1F8477E}" presName="hierRoot2" presStyleCnt="0">
        <dgm:presLayoutVars>
          <dgm:hierBranch val="init"/>
        </dgm:presLayoutVars>
      </dgm:prSet>
      <dgm:spPr/>
      <dgm:t>
        <a:bodyPr/>
        <a:lstStyle/>
        <a:p>
          <a:pPr rtl="1"/>
          <a:endParaRPr lang="ar-SA"/>
        </a:p>
      </dgm:t>
    </dgm:pt>
    <dgm:pt modelId="{11494304-2E18-45C8-B41C-B01136661223}" type="pres">
      <dgm:prSet presAssocID="{9254BF42-7A9C-482B-B147-E19EA1F8477E}" presName="rootComposite" presStyleCnt="0"/>
      <dgm:spPr/>
      <dgm:t>
        <a:bodyPr/>
        <a:lstStyle/>
        <a:p>
          <a:pPr rtl="1"/>
          <a:endParaRPr lang="ar-SA"/>
        </a:p>
      </dgm:t>
    </dgm:pt>
    <dgm:pt modelId="{6E7D4FFF-71AB-4F62-A3A8-0A0FD27E0A15}" type="pres">
      <dgm:prSet presAssocID="{9254BF42-7A9C-482B-B147-E19EA1F8477E}" presName="rootText" presStyleLbl="node2" presStyleIdx="2" presStyleCnt="5">
        <dgm:presLayoutVars>
          <dgm:chPref val="3"/>
        </dgm:presLayoutVars>
      </dgm:prSet>
      <dgm:spPr/>
      <dgm:t>
        <a:bodyPr/>
        <a:lstStyle/>
        <a:p>
          <a:endParaRPr lang="en-US"/>
        </a:p>
      </dgm:t>
    </dgm:pt>
    <dgm:pt modelId="{67912EC2-7D82-4B03-8E15-5D479FC5776C}" type="pres">
      <dgm:prSet presAssocID="{9254BF42-7A9C-482B-B147-E19EA1F8477E}" presName="rootConnector" presStyleLbl="node2" presStyleIdx="2" presStyleCnt="5"/>
      <dgm:spPr/>
      <dgm:t>
        <a:bodyPr/>
        <a:lstStyle/>
        <a:p>
          <a:pPr rtl="1"/>
          <a:endParaRPr lang="ar-SA"/>
        </a:p>
      </dgm:t>
    </dgm:pt>
    <dgm:pt modelId="{FE31F899-BB31-4D46-AD7D-8825C66E63C5}" type="pres">
      <dgm:prSet presAssocID="{9254BF42-7A9C-482B-B147-E19EA1F8477E}" presName="hierChild4" presStyleCnt="0"/>
      <dgm:spPr/>
      <dgm:t>
        <a:bodyPr/>
        <a:lstStyle/>
        <a:p>
          <a:pPr rtl="1"/>
          <a:endParaRPr lang="ar-SA"/>
        </a:p>
      </dgm:t>
    </dgm:pt>
    <dgm:pt modelId="{A43AF6DD-06CA-4450-A2AB-9BD41EB7B13F}" type="pres">
      <dgm:prSet presAssocID="{9254BF42-7A9C-482B-B147-E19EA1F8477E}" presName="hierChild5" presStyleCnt="0"/>
      <dgm:spPr/>
      <dgm:t>
        <a:bodyPr/>
        <a:lstStyle/>
        <a:p>
          <a:pPr rtl="1"/>
          <a:endParaRPr lang="ar-SA"/>
        </a:p>
      </dgm:t>
    </dgm:pt>
    <dgm:pt modelId="{45448D43-00B2-4908-B4FF-E4FF57FBEA4B}" type="pres">
      <dgm:prSet presAssocID="{71CB285C-BFE3-4E55-8794-02CDCDFFF1B3}" presName="Name37" presStyleLbl="parChTrans1D2" presStyleIdx="3" presStyleCnt="5"/>
      <dgm:spPr/>
      <dgm:t>
        <a:bodyPr/>
        <a:lstStyle/>
        <a:p>
          <a:pPr rtl="1"/>
          <a:endParaRPr lang="ar-SA"/>
        </a:p>
      </dgm:t>
    </dgm:pt>
    <dgm:pt modelId="{E02FD7C6-352F-4308-BD11-0432BCE74009}" type="pres">
      <dgm:prSet presAssocID="{67126F14-F06C-4C37-BAC1-7DB49DA06E52}" presName="hierRoot2" presStyleCnt="0">
        <dgm:presLayoutVars>
          <dgm:hierBranch val="init"/>
        </dgm:presLayoutVars>
      </dgm:prSet>
      <dgm:spPr/>
      <dgm:t>
        <a:bodyPr/>
        <a:lstStyle/>
        <a:p>
          <a:pPr rtl="1"/>
          <a:endParaRPr lang="ar-SA"/>
        </a:p>
      </dgm:t>
    </dgm:pt>
    <dgm:pt modelId="{EA821508-62DF-4D72-BB52-20DE3E024CFE}" type="pres">
      <dgm:prSet presAssocID="{67126F14-F06C-4C37-BAC1-7DB49DA06E52}" presName="rootComposite" presStyleCnt="0"/>
      <dgm:spPr/>
      <dgm:t>
        <a:bodyPr/>
        <a:lstStyle/>
        <a:p>
          <a:pPr rtl="1"/>
          <a:endParaRPr lang="ar-SA"/>
        </a:p>
      </dgm:t>
    </dgm:pt>
    <dgm:pt modelId="{02E19775-1BBB-44CF-A712-CC9F73D828F8}" type="pres">
      <dgm:prSet presAssocID="{67126F14-F06C-4C37-BAC1-7DB49DA06E52}" presName="rootText" presStyleLbl="node2" presStyleIdx="3" presStyleCnt="5">
        <dgm:presLayoutVars>
          <dgm:chPref val="3"/>
        </dgm:presLayoutVars>
      </dgm:prSet>
      <dgm:spPr/>
      <dgm:t>
        <a:bodyPr/>
        <a:lstStyle/>
        <a:p>
          <a:endParaRPr lang="en-US"/>
        </a:p>
      </dgm:t>
    </dgm:pt>
    <dgm:pt modelId="{154BE473-7C2A-4A34-B2BD-40F32BBBEA15}" type="pres">
      <dgm:prSet presAssocID="{67126F14-F06C-4C37-BAC1-7DB49DA06E52}" presName="rootConnector" presStyleLbl="node2" presStyleIdx="3" presStyleCnt="5"/>
      <dgm:spPr/>
      <dgm:t>
        <a:bodyPr/>
        <a:lstStyle/>
        <a:p>
          <a:pPr rtl="1"/>
          <a:endParaRPr lang="ar-SA"/>
        </a:p>
      </dgm:t>
    </dgm:pt>
    <dgm:pt modelId="{2C04E992-AEE7-4AD3-884C-7E4AC44CD985}" type="pres">
      <dgm:prSet presAssocID="{67126F14-F06C-4C37-BAC1-7DB49DA06E52}" presName="hierChild4" presStyleCnt="0"/>
      <dgm:spPr/>
      <dgm:t>
        <a:bodyPr/>
        <a:lstStyle/>
        <a:p>
          <a:pPr rtl="1"/>
          <a:endParaRPr lang="ar-SA"/>
        </a:p>
      </dgm:t>
    </dgm:pt>
    <dgm:pt modelId="{E0325182-9CFF-4B50-8A17-F7D893EF6D28}" type="pres">
      <dgm:prSet presAssocID="{67126F14-F06C-4C37-BAC1-7DB49DA06E52}" presName="hierChild5" presStyleCnt="0"/>
      <dgm:spPr/>
      <dgm:t>
        <a:bodyPr/>
        <a:lstStyle/>
        <a:p>
          <a:pPr rtl="1"/>
          <a:endParaRPr lang="ar-SA"/>
        </a:p>
      </dgm:t>
    </dgm:pt>
    <dgm:pt modelId="{883DA1B7-1AAE-4AB4-9EDB-E10F43E1FCEB}" type="pres">
      <dgm:prSet presAssocID="{8B95FFA3-6DE8-4126-BA42-5B6F7DB9F8B6}" presName="Name37" presStyleLbl="parChTrans1D2" presStyleIdx="4" presStyleCnt="5"/>
      <dgm:spPr/>
      <dgm:t>
        <a:bodyPr/>
        <a:lstStyle/>
        <a:p>
          <a:pPr rtl="1"/>
          <a:endParaRPr lang="ar-SA"/>
        </a:p>
      </dgm:t>
    </dgm:pt>
    <dgm:pt modelId="{672D021C-A0EA-43F4-B1CB-D39DF3545A51}" type="pres">
      <dgm:prSet presAssocID="{84534DB9-B2B6-4974-B8F1-A9D2A0A2499B}" presName="hierRoot2" presStyleCnt="0">
        <dgm:presLayoutVars>
          <dgm:hierBranch val="init"/>
        </dgm:presLayoutVars>
      </dgm:prSet>
      <dgm:spPr/>
      <dgm:t>
        <a:bodyPr/>
        <a:lstStyle/>
        <a:p>
          <a:pPr rtl="1"/>
          <a:endParaRPr lang="ar-SA"/>
        </a:p>
      </dgm:t>
    </dgm:pt>
    <dgm:pt modelId="{6A9718FE-8526-4F77-AFA2-36B3B1E58699}" type="pres">
      <dgm:prSet presAssocID="{84534DB9-B2B6-4974-B8F1-A9D2A0A2499B}" presName="rootComposite" presStyleCnt="0"/>
      <dgm:spPr/>
      <dgm:t>
        <a:bodyPr/>
        <a:lstStyle/>
        <a:p>
          <a:pPr rtl="1"/>
          <a:endParaRPr lang="ar-SA"/>
        </a:p>
      </dgm:t>
    </dgm:pt>
    <dgm:pt modelId="{DDC8971F-EE80-44E7-836A-6D900AEA1F5D}" type="pres">
      <dgm:prSet presAssocID="{84534DB9-B2B6-4974-B8F1-A9D2A0A2499B}" presName="rootText" presStyleLbl="node2" presStyleIdx="4" presStyleCnt="5">
        <dgm:presLayoutVars>
          <dgm:chPref val="3"/>
        </dgm:presLayoutVars>
      </dgm:prSet>
      <dgm:spPr/>
      <dgm:t>
        <a:bodyPr/>
        <a:lstStyle/>
        <a:p>
          <a:endParaRPr lang="en-US"/>
        </a:p>
      </dgm:t>
    </dgm:pt>
    <dgm:pt modelId="{C3A8604B-AA97-4689-8238-EC164A442C03}" type="pres">
      <dgm:prSet presAssocID="{84534DB9-B2B6-4974-B8F1-A9D2A0A2499B}" presName="rootConnector" presStyleLbl="node2" presStyleIdx="4" presStyleCnt="5"/>
      <dgm:spPr/>
      <dgm:t>
        <a:bodyPr/>
        <a:lstStyle/>
        <a:p>
          <a:pPr rtl="1"/>
          <a:endParaRPr lang="ar-SA"/>
        </a:p>
      </dgm:t>
    </dgm:pt>
    <dgm:pt modelId="{A27C476F-C365-4789-A9BC-CCCE0756A50F}" type="pres">
      <dgm:prSet presAssocID="{84534DB9-B2B6-4974-B8F1-A9D2A0A2499B}" presName="hierChild4" presStyleCnt="0"/>
      <dgm:spPr/>
      <dgm:t>
        <a:bodyPr/>
        <a:lstStyle/>
        <a:p>
          <a:pPr rtl="1"/>
          <a:endParaRPr lang="ar-SA"/>
        </a:p>
      </dgm:t>
    </dgm:pt>
    <dgm:pt modelId="{E5C88886-EA94-4D1D-88F9-D4D276AA5614}" type="pres">
      <dgm:prSet presAssocID="{84534DB9-B2B6-4974-B8F1-A9D2A0A2499B}" presName="hierChild5" presStyleCnt="0"/>
      <dgm:spPr/>
      <dgm:t>
        <a:bodyPr/>
        <a:lstStyle/>
        <a:p>
          <a:pPr rtl="1"/>
          <a:endParaRPr lang="ar-SA"/>
        </a:p>
      </dgm:t>
    </dgm:pt>
    <dgm:pt modelId="{A969ECDA-4530-4C74-BFC1-059100DC4A93}" type="pres">
      <dgm:prSet presAssocID="{0B70623C-2F15-47A6-9FF1-AB1BCB04D386}" presName="hierChild3" presStyleCnt="0"/>
      <dgm:spPr/>
      <dgm:t>
        <a:bodyPr/>
        <a:lstStyle/>
        <a:p>
          <a:pPr rtl="1"/>
          <a:endParaRPr lang="ar-SA"/>
        </a:p>
      </dgm:t>
    </dgm:pt>
  </dgm:ptLst>
  <dgm:cxnLst>
    <dgm:cxn modelId="{D68C347F-A748-4814-A363-970FAFD1151A}" type="presOf" srcId="{96A9894E-0342-44DF-A415-1478DAD135BB}" destId="{4DAA831A-CB25-4A9C-B7D6-E4572724167B}" srcOrd="0" destOrd="0" presId="urn:microsoft.com/office/officeart/2005/8/layout/orgChart1"/>
    <dgm:cxn modelId="{FC25C827-61BF-44CB-9764-11184AF92D74}" type="presOf" srcId="{3C8ADA2E-96B9-452D-960B-74A545BE4C2B}" destId="{B8CB54BB-A17C-4F73-96D4-8E19C96F7D9D}" srcOrd="0" destOrd="0" presId="urn:microsoft.com/office/officeart/2005/8/layout/orgChart1"/>
    <dgm:cxn modelId="{FA8AEAF1-4FDE-4FEF-8368-CA89368053AF}" type="presOf" srcId="{84534DB9-B2B6-4974-B8F1-A9D2A0A2499B}" destId="{DDC8971F-EE80-44E7-836A-6D900AEA1F5D}" srcOrd="0" destOrd="0" presId="urn:microsoft.com/office/officeart/2005/8/layout/orgChart1"/>
    <dgm:cxn modelId="{9D779CAD-0DE6-480A-87BB-52BD44F2C597}" type="presOf" srcId="{71CB285C-BFE3-4E55-8794-02CDCDFFF1B3}" destId="{45448D43-00B2-4908-B4FF-E4FF57FBEA4B}" srcOrd="0" destOrd="0" presId="urn:microsoft.com/office/officeart/2005/8/layout/orgChart1"/>
    <dgm:cxn modelId="{8599B25E-53B1-4491-A19F-40293D9F3663}" srcId="{0B70623C-2F15-47A6-9FF1-AB1BCB04D386}" destId="{3C8ADA2E-96B9-452D-960B-74A545BE4C2B}" srcOrd="1" destOrd="0" parTransId="{96A9894E-0342-44DF-A415-1478DAD135BB}" sibTransId="{B1F38689-38CE-4415-B9EA-D29D833DAA76}"/>
    <dgm:cxn modelId="{725AE0C1-D364-4CA2-930F-E27F9A1C39B2}" type="presOf" srcId="{67126F14-F06C-4C37-BAC1-7DB49DA06E52}" destId="{154BE473-7C2A-4A34-B2BD-40F32BBBEA15}" srcOrd="1" destOrd="0" presId="urn:microsoft.com/office/officeart/2005/8/layout/orgChart1"/>
    <dgm:cxn modelId="{6470B983-4141-4F2C-8334-1724A16B1E20}" srcId="{0B70623C-2F15-47A6-9FF1-AB1BCB04D386}" destId="{67126F14-F06C-4C37-BAC1-7DB49DA06E52}" srcOrd="3" destOrd="0" parTransId="{71CB285C-BFE3-4E55-8794-02CDCDFFF1B3}" sibTransId="{E003732D-4D63-44AC-9318-5F9AA63171D9}"/>
    <dgm:cxn modelId="{830B4620-3885-44EE-8142-8C39CD1C19E1}" type="presOf" srcId="{0B70623C-2F15-47A6-9FF1-AB1BCB04D386}" destId="{512EFD24-6FA4-4F08-8BA5-F13181ABF201}" srcOrd="0" destOrd="0" presId="urn:microsoft.com/office/officeart/2005/8/layout/orgChart1"/>
    <dgm:cxn modelId="{CF994E29-353D-4D2B-9299-1EC19C5423E8}" type="presOf" srcId="{0B70623C-2F15-47A6-9FF1-AB1BCB04D386}" destId="{A72CEA48-8EB9-4B71-A9C2-11B02E5146D5}" srcOrd="1" destOrd="0" presId="urn:microsoft.com/office/officeart/2005/8/layout/orgChart1"/>
    <dgm:cxn modelId="{DF70DEDC-DBEF-4CD3-BFBF-C700B3112C9C}" type="presOf" srcId="{8DC393E5-9482-491B-A998-FD826628AB9E}" destId="{E7EA1F2A-9D90-4530-AD60-49B2521C930B}" srcOrd="0" destOrd="0" presId="urn:microsoft.com/office/officeart/2005/8/layout/orgChart1"/>
    <dgm:cxn modelId="{A9289E07-EA14-4FD9-8C73-B6ED25357B8D}" type="presOf" srcId="{84534DB9-B2B6-4974-B8F1-A9D2A0A2499B}" destId="{C3A8604B-AA97-4689-8238-EC164A442C03}" srcOrd="1" destOrd="0" presId="urn:microsoft.com/office/officeart/2005/8/layout/orgChart1"/>
    <dgm:cxn modelId="{B4A0383B-8F3D-4DFF-8660-08919375B4AA}" type="presOf" srcId="{C08014AD-23FF-4BDA-85BE-80023C973090}" destId="{C9AB770C-C877-44D2-9078-80559A3C3E91}" srcOrd="1" destOrd="0" presId="urn:microsoft.com/office/officeart/2005/8/layout/orgChart1"/>
    <dgm:cxn modelId="{1ACAD91B-A056-43B5-89B0-CEC460ED05B9}" type="presOf" srcId="{8B95FFA3-6DE8-4126-BA42-5B6F7DB9F8B6}" destId="{883DA1B7-1AAE-4AB4-9EDB-E10F43E1FCEB}" srcOrd="0" destOrd="0" presId="urn:microsoft.com/office/officeart/2005/8/layout/orgChart1"/>
    <dgm:cxn modelId="{F123D2DC-2766-45A8-A288-F317BCB14AEA}" type="presOf" srcId="{F1A5A731-3969-42E3-98A3-D42983D6C363}" destId="{7F0AA4EC-7923-42B0-AACC-61C6C5CAE9B7}" srcOrd="0" destOrd="0" presId="urn:microsoft.com/office/officeart/2005/8/layout/orgChart1"/>
    <dgm:cxn modelId="{DA4C2AD0-197A-4A84-B5C3-BDCD2A058AA0}" type="presOf" srcId="{9254BF42-7A9C-482B-B147-E19EA1F8477E}" destId="{6E7D4FFF-71AB-4F62-A3A8-0A0FD27E0A15}" srcOrd="0" destOrd="0" presId="urn:microsoft.com/office/officeart/2005/8/layout/orgChart1"/>
    <dgm:cxn modelId="{CF135FA3-690F-49DC-8596-C35F92C652D7}" type="presOf" srcId="{67126F14-F06C-4C37-BAC1-7DB49DA06E52}" destId="{02E19775-1BBB-44CF-A712-CC9F73D828F8}" srcOrd="0" destOrd="0" presId="urn:microsoft.com/office/officeart/2005/8/layout/orgChart1"/>
    <dgm:cxn modelId="{17EE55AF-AF11-4590-9239-AEDF48439BF8}" type="presOf" srcId="{3C8ADA2E-96B9-452D-960B-74A545BE4C2B}" destId="{2FE29D1B-2263-4B9A-95F1-B922034FFA21}" srcOrd="1" destOrd="0" presId="urn:microsoft.com/office/officeart/2005/8/layout/orgChart1"/>
    <dgm:cxn modelId="{D3AE9EF2-1F4F-44DB-AB92-3B8CB2554281}" srcId="{0B70623C-2F15-47A6-9FF1-AB1BCB04D386}" destId="{84534DB9-B2B6-4974-B8F1-A9D2A0A2499B}" srcOrd="4" destOrd="0" parTransId="{8B95FFA3-6DE8-4126-BA42-5B6F7DB9F8B6}" sibTransId="{1FF4B083-1F4B-4975-8F91-A0A588EB7EA7}"/>
    <dgm:cxn modelId="{0FA7B043-A972-45CF-8E05-FA9D279ADC8E}" type="presOf" srcId="{9254BF42-7A9C-482B-B147-E19EA1F8477E}" destId="{67912EC2-7D82-4B03-8E15-5D479FC5776C}" srcOrd="1" destOrd="0" presId="urn:microsoft.com/office/officeart/2005/8/layout/orgChart1"/>
    <dgm:cxn modelId="{36950ED3-2CB8-40C0-BE36-E04D25938C66}" type="presOf" srcId="{C1EFB0F3-C861-4305-B724-4724D4F07051}" destId="{A8BE89CB-9AF4-4EF7-B5AA-ED0AEE09D9D7}" srcOrd="0" destOrd="0" presId="urn:microsoft.com/office/officeart/2005/8/layout/orgChart1"/>
    <dgm:cxn modelId="{E5260129-0183-4B9E-9224-CCB3671185C1}" srcId="{0B70623C-2F15-47A6-9FF1-AB1BCB04D386}" destId="{9254BF42-7A9C-482B-B147-E19EA1F8477E}" srcOrd="2" destOrd="0" parTransId="{F1A5A731-3969-42E3-98A3-D42983D6C363}" sibTransId="{E67C800B-7C9A-488D-9CA5-ADA1F216B5B4}"/>
    <dgm:cxn modelId="{7513348E-7DDF-4337-B8C6-CA29CFF9BA78}" type="presOf" srcId="{C08014AD-23FF-4BDA-85BE-80023C973090}" destId="{65FE2CAD-DED6-42B3-B684-FD1FB837F928}" srcOrd="0" destOrd="0" presId="urn:microsoft.com/office/officeart/2005/8/layout/orgChart1"/>
    <dgm:cxn modelId="{A2816045-E00D-4444-8FFC-A3EE69EECD80}" srcId="{0B70623C-2F15-47A6-9FF1-AB1BCB04D386}" destId="{C08014AD-23FF-4BDA-85BE-80023C973090}" srcOrd="0" destOrd="0" parTransId="{C1EFB0F3-C861-4305-B724-4724D4F07051}" sibTransId="{00C5A808-8F9C-449A-A269-C86F0CD4C8A0}"/>
    <dgm:cxn modelId="{8C02C555-307B-4050-8566-7CBF847CCF92}" srcId="{8DC393E5-9482-491B-A998-FD826628AB9E}" destId="{0B70623C-2F15-47A6-9FF1-AB1BCB04D386}" srcOrd="0" destOrd="0" parTransId="{767FA18F-55AB-45B9-970A-36E7F75E17F4}" sibTransId="{03E53261-D01C-4D6B-BB89-6FA03E34E47C}"/>
    <dgm:cxn modelId="{F558601C-2335-41CA-84CC-1EEE08A15218}" type="presParOf" srcId="{E7EA1F2A-9D90-4530-AD60-49B2521C930B}" destId="{CD3D2B56-8D42-43E1-845C-D3CC6CC8997E}" srcOrd="0" destOrd="0" presId="urn:microsoft.com/office/officeart/2005/8/layout/orgChart1"/>
    <dgm:cxn modelId="{B9F5DD3A-C17F-4A92-9458-89E814921F7E}" type="presParOf" srcId="{CD3D2B56-8D42-43E1-845C-D3CC6CC8997E}" destId="{1DF38ACA-9579-4C1A-B955-469D32FEDEA8}" srcOrd="0" destOrd="0" presId="urn:microsoft.com/office/officeart/2005/8/layout/orgChart1"/>
    <dgm:cxn modelId="{859C958A-F7B3-44CE-8777-ECD9592A58B5}" type="presParOf" srcId="{1DF38ACA-9579-4C1A-B955-469D32FEDEA8}" destId="{512EFD24-6FA4-4F08-8BA5-F13181ABF201}" srcOrd="0" destOrd="0" presId="urn:microsoft.com/office/officeart/2005/8/layout/orgChart1"/>
    <dgm:cxn modelId="{9FE2D7D5-A3C5-4199-82F9-E286211C8F4E}" type="presParOf" srcId="{1DF38ACA-9579-4C1A-B955-469D32FEDEA8}" destId="{A72CEA48-8EB9-4B71-A9C2-11B02E5146D5}" srcOrd="1" destOrd="0" presId="urn:microsoft.com/office/officeart/2005/8/layout/orgChart1"/>
    <dgm:cxn modelId="{728149E5-B96E-416A-BE78-2BE52C196C88}" type="presParOf" srcId="{CD3D2B56-8D42-43E1-845C-D3CC6CC8997E}" destId="{F02A7ECC-82A7-43CC-9985-7807F448A858}" srcOrd="1" destOrd="0" presId="urn:microsoft.com/office/officeart/2005/8/layout/orgChart1"/>
    <dgm:cxn modelId="{17C1C623-FE7B-4894-B06F-5B631A0BEB86}" type="presParOf" srcId="{F02A7ECC-82A7-43CC-9985-7807F448A858}" destId="{A8BE89CB-9AF4-4EF7-B5AA-ED0AEE09D9D7}" srcOrd="0" destOrd="0" presId="urn:microsoft.com/office/officeart/2005/8/layout/orgChart1"/>
    <dgm:cxn modelId="{6ECBD678-1983-4730-9725-9F7B5E99C1C2}" type="presParOf" srcId="{F02A7ECC-82A7-43CC-9985-7807F448A858}" destId="{133C5712-D9C9-4BB2-9596-145CB35B709A}" srcOrd="1" destOrd="0" presId="urn:microsoft.com/office/officeart/2005/8/layout/orgChart1"/>
    <dgm:cxn modelId="{D2E3E353-DDDD-4757-B530-2C109CF1ABA8}" type="presParOf" srcId="{133C5712-D9C9-4BB2-9596-145CB35B709A}" destId="{4655E5FA-C7FE-4377-8DAD-97B3B09234AB}" srcOrd="0" destOrd="0" presId="urn:microsoft.com/office/officeart/2005/8/layout/orgChart1"/>
    <dgm:cxn modelId="{599A0B6A-A064-47DC-ABDE-861585DEF24D}" type="presParOf" srcId="{4655E5FA-C7FE-4377-8DAD-97B3B09234AB}" destId="{65FE2CAD-DED6-42B3-B684-FD1FB837F928}" srcOrd="0" destOrd="0" presId="urn:microsoft.com/office/officeart/2005/8/layout/orgChart1"/>
    <dgm:cxn modelId="{23197AB9-0790-4979-9EDD-65767D8F1170}" type="presParOf" srcId="{4655E5FA-C7FE-4377-8DAD-97B3B09234AB}" destId="{C9AB770C-C877-44D2-9078-80559A3C3E91}" srcOrd="1" destOrd="0" presId="urn:microsoft.com/office/officeart/2005/8/layout/orgChart1"/>
    <dgm:cxn modelId="{4BFFAA72-8CBD-4416-B8FF-B6F25C39546A}" type="presParOf" srcId="{133C5712-D9C9-4BB2-9596-145CB35B709A}" destId="{09AF3D1E-61BF-4DAE-A3E6-DAFF7BD5B63C}" srcOrd="1" destOrd="0" presId="urn:microsoft.com/office/officeart/2005/8/layout/orgChart1"/>
    <dgm:cxn modelId="{7E34FF0A-C275-4E65-AFBE-3695D80A779C}" type="presParOf" srcId="{133C5712-D9C9-4BB2-9596-145CB35B709A}" destId="{216EC87B-B6A4-40EB-9A3D-5998B95EBFDA}" srcOrd="2" destOrd="0" presId="urn:microsoft.com/office/officeart/2005/8/layout/orgChart1"/>
    <dgm:cxn modelId="{0D0D6057-D2CC-45F0-9607-1357212F6E7A}" type="presParOf" srcId="{F02A7ECC-82A7-43CC-9985-7807F448A858}" destId="{4DAA831A-CB25-4A9C-B7D6-E4572724167B}" srcOrd="2" destOrd="0" presId="urn:microsoft.com/office/officeart/2005/8/layout/orgChart1"/>
    <dgm:cxn modelId="{DD090DFB-C5C3-48D7-8FF8-3B22BFA51611}" type="presParOf" srcId="{F02A7ECC-82A7-43CC-9985-7807F448A858}" destId="{40509624-54E4-462C-8640-B1D7EB310979}" srcOrd="3" destOrd="0" presId="urn:microsoft.com/office/officeart/2005/8/layout/orgChart1"/>
    <dgm:cxn modelId="{9E76AB76-674D-493B-A753-2BBA0C6F172D}" type="presParOf" srcId="{40509624-54E4-462C-8640-B1D7EB310979}" destId="{9C91F84E-55F0-4C89-8F77-E95BFF2DBD84}" srcOrd="0" destOrd="0" presId="urn:microsoft.com/office/officeart/2005/8/layout/orgChart1"/>
    <dgm:cxn modelId="{76C874E4-2DDF-48B9-B170-39B76662AC93}" type="presParOf" srcId="{9C91F84E-55F0-4C89-8F77-E95BFF2DBD84}" destId="{B8CB54BB-A17C-4F73-96D4-8E19C96F7D9D}" srcOrd="0" destOrd="0" presId="urn:microsoft.com/office/officeart/2005/8/layout/orgChart1"/>
    <dgm:cxn modelId="{1C21DF04-536C-4AB3-B865-ED4E00C2FCBB}" type="presParOf" srcId="{9C91F84E-55F0-4C89-8F77-E95BFF2DBD84}" destId="{2FE29D1B-2263-4B9A-95F1-B922034FFA21}" srcOrd="1" destOrd="0" presId="urn:microsoft.com/office/officeart/2005/8/layout/orgChart1"/>
    <dgm:cxn modelId="{BF44E460-0C32-455E-8D96-8B0A9DC3E709}" type="presParOf" srcId="{40509624-54E4-462C-8640-B1D7EB310979}" destId="{368A2ECD-2A2A-4932-8F28-919A81FCF4CA}" srcOrd="1" destOrd="0" presId="urn:microsoft.com/office/officeart/2005/8/layout/orgChart1"/>
    <dgm:cxn modelId="{59BE75C8-4722-40DF-8909-75521A73D3C6}" type="presParOf" srcId="{40509624-54E4-462C-8640-B1D7EB310979}" destId="{386CF869-FE80-4733-B56C-1361D99FC22B}" srcOrd="2" destOrd="0" presId="urn:microsoft.com/office/officeart/2005/8/layout/orgChart1"/>
    <dgm:cxn modelId="{3D352116-6465-4EF1-A954-CE5D29B7E102}" type="presParOf" srcId="{F02A7ECC-82A7-43CC-9985-7807F448A858}" destId="{7F0AA4EC-7923-42B0-AACC-61C6C5CAE9B7}" srcOrd="4" destOrd="0" presId="urn:microsoft.com/office/officeart/2005/8/layout/orgChart1"/>
    <dgm:cxn modelId="{465A137B-0E17-460A-BCF3-65597A5CD448}" type="presParOf" srcId="{F02A7ECC-82A7-43CC-9985-7807F448A858}" destId="{C39EFF01-105D-4EED-9B90-1EC1A155570B}" srcOrd="5" destOrd="0" presId="urn:microsoft.com/office/officeart/2005/8/layout/orgChart1"/>
    <dgm:cxn modelId="{FBA544DA-6A04-4193-9913-D2849CF37D1D}" type="presParOf" srcId="{C39EFF01-105D-4EED-9B90-1EC1A155570B}" destId="{11494304-2E18-45C8-B41C-B01136661223}" srcOrd="0" destOrd="0" presId="urn:microsoft.com/office/officeart/2005/8/layout/orgChart1"/>
    <dgm:cxn modelId="{6598477B-6A1A-4D1D-AEF4-98C325D94424}" type="presParOf" srcId="{11494304-2E18-45C8-B41C-B01136661223}" destId="{6E7D4FFF-71AB-4F62-A3A8-0A0FD27E0A15}" srcOrd="0" destOrd="0" presId="urn:microsoft.com/office/officeart/2005/8/layout/orgChart1"/>
    <dgm:cxn modelId="{77333264-3183-465F-A886-CF20696B9B3C}" type="presParOf" srcId="{11494304-2E18-45C8-B41C-B01136661223}" destId="{67912EC2-7D82-4B03-8E15-5D479FC5776C}" srcOrd="1" destOrd="0" presId="urn:microsoft.com/office/officeart/2005/8/layout/orgChart1"/>
    <dgm:cxn modelId="{AFE3A2F4-7805-43F0-9623-2A32D5540FC2}" type="presParOf" srcId="{C39EFF01-105D-4EED-9B90-1EC1A155570B}" destId="{FE31F899-BB31-4D46-AD7D-8825C66E63C5}" srcOrd="1" destOrd="0" presId="urn:microsoft.com/office/officeart/2005/8/layout/orgChart1"/>
    <dgm:cxn modelId="{48F8479D-E0F3-48B1-BF83-7D7910F1E1AA}" type="presParOf" srcId="{C39EFF01-105D-4EED-9B90-1EC1A155570B}" destId="{A43AF6DD-06CA-4450-A2AB-9BD41EB7B13F}" srcOrd="2" destOrd="0" presId="urn:microsoft.com/office/officeart/2005/8/layout/orgChart1"/>
    <dgm:cxn modelId="{1730F5DA-1D60-480E-93DF-2CF3A468A561}" type="presParOf" srcId="{F02A7ECC-82A7-43CC-9985-7807F448A858}" destId="{45448D43-00B2-4908-B4FF-E4FF57FBEA4B}" srcOrd="6" destOrd="0" presId="urn:microsoft.com/office/officeart/2005/8/layout/orgChart1"/>
    <dgm:cxn modelId="{45B893DB-E636-4F4A-8E9A-47C3083DDCD2}" type="presParOf" srcId="{F02A7ECC-82A7-43CC-9985-7807F448A858}" destId="{E02FD7C6-352F-4308-BD11-0432BCE74009}" srcOrd="7" destOrd="0" presId="urn:microsoft.com/office/officeart/2005/8/layout/orgChart1"/>
    <dgm:cxn modelId="{661FD8CA-13C6-471A-94F6-66E7D7DB97BD}" type="presParOf" srcId="{E02FD7C6-352F-4308-BD11-0432BCE74009}" destId="{EA821508-62DF-4D72-BB52-20DE3E024CFE}" srcOrd="0" destOrd="0" presId="urn:microsoft.com/office/officeart/2005/8/layout/orgChart1"/>
    <dgm:cxn modelId="{02881D38-755D-45C2-A5C7-657632FEA792}" type="presParOf" srcId="{EA821508-62DF-4D72-BB52-20DE3E024CFE}" destId="{02E19775-1BBB-44CF-A712-CC9F73D828F8}" srcOrd="0" destOrd="0" presId="urn:microsoft.com/office/officeart/2005/8/layout/orgChart1"/>
    <dgm:cxn modelId="{43AAE745-8864-4808-B9E9-23E54FB7ED94}" type="presParOf" srcId="{EA821508-62DF-4D72-BB52-20DE3E024CFE}" destId="{154BE473-7C2A-4A34-B2BD-40F32BBBEA15}" srcOrd="1" destOrd="0" presId="urn:microsoft.com/office/officeart/2005/8/layout/orgChart1"/>
    <dgm:cxn modelId="{0855BCE3-4288-4709-ABDE-DBB65F2FDD4D}" type="presParOf" srcId="{E02FD7C6-352F-4308-BD11-0432BCE74009}" destId="{2C04E992-AEE7-4AD3-884C-7E4AC44CD985}" srcOrd="1" destOrd="0" presId="urn:microsoft.com/office/officeart/2005/8/layout/orgChart1"/>
    <dgm:cxn modelId="{8A7DB240-BC86-4479-A60D-EB41A6192C06}" type="presParOf" srcId="{E02FD7C6-352F-4308-BD11-0432BCE74009}" destId="{E0325182-9CFF-4B50-8A17-F7D893EF6D28}" srcOrd="2" destOrd="0" presId="urn:microsoft.com/office/officeart/2005/8/layout/orgChart1"/>
    <dgm:cxn modelId="{506B7A4F-6C46-472E-816A-F3F9BB50A079}" type="presParOf" srcId="{F02A7ECC-82A7-43CC-9985-7807F448A858}" destId="{883DA1B7-1AAE-4AB4-9EDB-E10F43E1FCEB}" srcOrd="8" destOrd="0" presId="urn:microsoft.com/office/officeart/2005/8/layout/orgChart1"/>
    <dgm:cxn modelId="{05A66442-1E36-4FD2-B9F9-687824F9A5EC}" type="presParOf" srcId="{F02A7ECC-82A7-43CC-9985-7807F448A858}" destId="{672D021C-A0EA-43F4-B1CB-D39DF3545A51}" srcOrd="9" destOrd="0" presId="urn:microsoft.com/office/officeart/2005/8/layout/orgChart1"/>
    <dgm:cxn modelId="{DB1575B5-F400-4B57-877A-77C3E045DF06}" type="presParOf" srcId="{672D021C-A0EA-43F4-B1CB-D39DF3545A51}" destId="{6A9718FE-8526-4F77-AFA2-36B3B1E58699}" srcOrd="0" destOrd="0" presId="urn:microsoft.com/office/officeart/2005/8/layout/orgChart1"/>
    <dgm:cxn modelId="{2FB83A1C-1464-4D9F-82B7-4980296840FB}" type="presParOf" srcId="{6A9718FE-8526-4F77-AFA2-36B3B1E58699}" destId="{DDC8971F-EE80-44E7-836A-6D900AEA1F5D}" srcOrd="0" destOrd="0" presId="urn:microsoft.com/office/officeart/2005/8/layout/orgChart1"/>
    <dgm:cxn modelId="{BD094CD7-3567-4DBF-89C8-55E5E8344F00}" type="presParOf" srcId="{6A9718FE-8526-4F77-AFA2-36B3B1E58699}" destId="{C3A8604B-AA97-4689-8238-EC164A442C03}" srcOrd="1" destOrd="0" presId="urn:microsoft.com/office/officeart/2005/8/layout/orgChart1"/>
    <dgm:cxn modelId="{32C23DEC-FA11-404A-B2D9-D19F1C7804CD}" type="presParOf" srcId="{672D021C-A0EA-43F4-B1CB-D39DF3545A51}" destId="{A27C476F-C365-4789-A9BC-CCCE0756A50F}" srcOrd="1" destOrd="0" presId="urn:microsoft.com/office/officeart/2005/8/layout/orgChart1"/>
    <dgm:cxn modelId="{ED2CEF42-DA05-4E8F-9E3B-217566695188}" type="presParOf" srcId="{672D021C-A0EA-43F4-B1CB-D39DF3545A51}" destId="{E5C88886-EA94-4D1D-88F9-D4D276AA5614}" srcOrd="2" destOrd="0" presId="urn:microsoft.com/office/officeart/2005/8/layout/orgChart1"/>
    <dgm:cxn modelId="{78A5AEA0-6382-499A-9B68-4D4278CB0D9C}" type="presParOf" srcId="{CD3D2B56-8D42-43E1-845C-D3CC6CC8997E}" destId="{A969ECDA-4530-4C74-BFC1-059100DC4A9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19CC4-7802-42D6-AF59-12326C286F7B}">
      <dsp:nvSpPr>
        <dsp:cNvPr id="0" name=""/>
        <dsp:cNvSpPr/>
      </dsp:nvSpPr>
      <dsp:spPr>
        <a:xfrm>
          <a:off x="4786346" y="1269358"/>
          <a:ext cx="3071774" cy="533117"/>
        </a:xfrm>
        <a:custGeom>
          <a:avLst/>
          <a:gdLst/>
          <a:ahLst/>
          <a:cxnLst/>
          <a:rect l="0" t="0" r="0" b="0"/>
          <a:pathLst>
            <a:path>
              <a:moveTo>
                <a:pt x="0" y="0"/>
              </a:moveTo>
              <a:lnTo>
                <a:pt x="0" y="266558"/>
              </a:lnTo>
              <a:lnTo>
                <a:pt x="3071774" y="266558"/>
              </a:lnTo>
              <a:lnTo>
                <a:pt x="3071774"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A4CAA9-5E2D-455A-87FD-2D2DC2670541}">
      <dsp:nvSpPr>
        <dsp:cNvPr id="0" name=""/>
        <dsp:cNvSpPr/>
      </dsp:nvSpPr>
      <dsp:spPr>
        <a:xfrm>
          <a:off x="4740626" y="1269358"/>
          <a:ext cx="91440" cy="533117"/>
        </a:xfrm>
        <a:custGeom>
          <a:avLst/>
          <a:gdLst/>
          <a:ahLst/>
          <a:cxnLst/>
          <a:rect l="0" t="0" r="0" b="0"/>
          <a:pathLst>
            <a:path>
              <a:moveTo>
                <a:pt x="45720" y="0"/>
              </a:moveTo>
              <a:lnTo>
                <a:pt x="45720"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677C9B-D7F4-4FBE-A68A-11630D626F16}">
      <dsp:nvSpPr>
        <dsp:cNvPr id="0" name=""/>
        <dsp:cNvSpPr/>
      </dsp:nvSpPr>
      <dsp:spPr>
        <a:xfrm>
          <a:off x="1714571" y="1269358"/>
          <a:ext cx="3071774" cy="533117"/>
        </a:xfrm>
        <a:custGeom>
          <a:avLst/>
          <a:gdLst/>
          <a:ahLst/>
          <a:cxnLst/>
          <a:rect l="0" t="0" r="0" b="0"/>
          <a:pathLst>
            <a:path>
              <a:moveTo>
                <a:pt x="3071774" y="0"/>
              </a:moveTo>
              <a:lnTo>
                <a:pt x="3071774" y="266558"/>
              </a:lnTo>
              <a:lnTo>
                <a:pt x="0" y="266558"/>
              </a:lnTo>
              <a:lnTo>
                <a:pt x="0"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164E15-FADB-4633-9740-29675E9D99E1}">
      <dsp:nvSpPr>
        <dsp:cNvPr id="0" name=""/>
        <dsp:cNvSpPr/>
      </dsp:nvSpPr>
      <dsp:spPr>
        <a:xfrm>
          <a:off x="3517017" y="29"/>
          <a:ext cx="2538656" cy="126932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smtClean="0">
              <a:cs typeface="Akhbar MT" pitchFamily="2" charset="-78"/>
            </a:rPr>
            <a:t>التزامات التجار</a:t>
          </a:r>
          <a:endParaRPr lang="ar-SA" sz="3600" kern="1200" dirty="0">
            <a:cs typeface="Akhbar MT" pitchFamily="2" charset="-78"/>
          </a:endParaRPr>
        </a:p>
      </dsp:txBody>
      <dsp:txXfrm>
        <a:off x="3517017" y="29"/>
        <a:ext cx="2538656" cy="1269328"/>
      </dsp:txXfrm>
    </dsp:sp>
    <dsp:sp modelId="{18925256-443F-4490-8E0D-ED39F33C0D63}">
      <dsp:nvSpPr>
        <dsp:cNvPr id="0" name=""/>
        <dsp:cNvSpPr/>
      </dsp:nvSpPr>
      <dsp:spPr>
        <a:xfrm>
          <a:off x="445243" y="1802475"/>
          <a:ext cx="2538656" cy="126932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smtClean="0">
              <a:cs typeface="Akhbar MT" pitchFamily="2" charset="-78"/>
            </a:rPr>
            <a:t>3- الاشتراك في الغرفة التجارية والصناعية</a:t>
          </a:r>
          <a:endParaRPr lang="ar-SA" sz="2800" kern="1200" dirty="0">
            <a:cs typeface="Akhbar MT" pitchFamily="2" charset="-78"/>
          </a:endParaRPr>
        </a:p>
      </dsp:txBody>
      <dsp:txXfrm>
        <a:off x="445243" y="1802475"/>
        <a:ext cx="2538656" cy="1269328"/>
      </dsp:txXfrm>
    </dsp:sp>
    <dsp:sp modelId="{68B6D22F-8F75-4882-B25C-A7DDABB4D4ED}">
      <dsp:nvSpPr>
        <dsp:cNvPr id="0" name=""/>
        <dsp:cNvSpPr/>
      </dsp:nvSpPr>
      <dsp:spPr>
        <a:xfrm>
          <a:off x="3517017" y="1802475"/>
          <a:ext cx="2538656" cy="126932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smtClean="0">
              <a:cs typeface="Akhbar MT" pitchFamily="2" charset="-78"/>
            </a:rPr>
            <a:t>2- الالتزام  بالقيد في السجل التجاري</a:t>
          </a:r>
          <a:endParaRPr lang="ar-SA" sz="2800" kern="1200" dirty="0">
            <a:cs typeface="Akhbar MT" pitchFamily="2" charset="-78"/>
          </a:endParaRPr>
        </a:p>
      </dsp:txBody>
      <dsp:txXfrm>
        <a:off x="3517017" y="1802475"/>
        <a:ext cx="2538656" cy="1269328"/>
      </dsp:txXfrm>
    </dsp:sp>
    <dsp:sp modelId="{26CF6372-84D1-4DF0-982C-E058B73B17FA}">
      <dsp:nvSpPr>
        <dsp:cNvPr id="0" name=""/>
        <dsp:cNvSpPr/>
      </dsp:nvSpPr>
      <dsp:spPr>
        <a:xfrm>
          <a:off x="6588792" y="1802475"/>
          <a:ext cx="2538656" cy="126932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smtClean="0">
              <a:cs typeface="Akhbar MT" pitchFamily="2" charset="-78"/>
            </a:rPr>
            <a:t>1- الالتزام بمسك الدفاتر التجارية </a:t>
          </a:r>
          <a:endParaRPr lang="ar-SA" sz="2800" kern="1200" dirty="0">
            <a:cs typeface="Akhbar MT" pitchFamily="2" charset="-78"/>
          </a:endParaRPr>
        </a:p>
      </dsp:txBody>
      <dsp:txXfrm>
        <a:off x="6588792" y="1802475"/>
        <a:ext cx="2538656" cy="1269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73F57-3F0B-4D0B-BA7D-9CCF48F83CBD}">
      <dsp:nvSpPr>
        <dsp:cNvPr id="0" name=""/>
        <dsp:cNvSpPr/>
      </dsp:nvSpPr>
      <dsp:spPr>
        <a:xfrm>
          <a:off x="4953000" y="2339102"/>
          <a:ext cx="3504283" cy="608181"/>
        </a:xfrm>
        <a:custGeom>
          <a:avLst/>
          <a:gdLst/>
          <a:ahLst/>
          <a:cxnLst/>
          <a:rect l="0" t="0" r="0" b="0"/>
          <a:pathLst>
            <a:path>
              <a:moveTo>
                <a:pt x="0" y="0"/>
              </a:moveTo>
              <a:lnTo>
                <a:pt x="0" y="304090"/>
              </a:lnTo>
              <a:lnTo>
                <a:pt x="3504283" y="304090"/>
              </a:lnTo>
              <a:lnTo>
                <a:pt x="3504283" y="6081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36E83E-74D3-48B3-A9F0-6B6FEE74DDC8}">
      <dsp:nvSpPr>
        <dsp:cNvPr id="0" name=""/>
        <dsp:cNvSpPr/>
      </dsp:nvSpPr>
      <dsp:spPr>
        <a:xfrm>
          <a:off x="4907280" y="2339102"/>
          <a:ext cx="91440" cy="608181"/>
        </a:xfrm>
        <a:custGeom>
          <a:avLst/>
          <a:gdLst/>
          <a:ahLst/>
          <a:cxnLst/>
          <a:rect l="0" t="0" r="0" b="0"/>
          <a:pathLst>
            <a:path>
              <a:moveTo>
                <a:pt x="45720" y="0"/>
              </a:moveTo>
              <a:lnTo>
                <a:pt x="45720" y="6081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6703C6-EC61-40DD-B407-DA4B4FA9025F}">
      <dsp:nvSpPr>
        <dsp:cNvPr id="0" name=""/>
        <dsp:cNvSpPr/>
      </dsp:nvSpPr>
      <dsp:spPr>
        <a:xfrm>
          <a:off x="1448716" y="2339102"/>
          <a:ext cx="3504283" cy="608181"/>
        </a:xfrm>
        <a:custGeom>
          <a:avLst/>
          <a:gdLst/>
          <a:ahLst/>
          <a:cxnLst/>
          <a:rect l="0" t="0" r="0" b="0"/>
          <a:pathLst>
            <a:path>
              <a:moveTo>
                <a:pt x="3504283" y="0"/>
              </a:moveTo>
              <a:lnTo>
                <a:pt x="3504283" y="304090"/>
              </a:lnTo>
              <a:lnTo>
                <a:pt x="0" y="304090"/>
              </a:lnTo>
              <a:lnTo>
                <a:pt x="0" y="6081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05D0C6-5060-4E36-997C-516F82660183}">
      <dsp:nvSpPr>
        <dsp:cNvPr id="0" name=""/>
        <dsp:cNvSpPr/>
      </dsp:nvSpPr>
      <dsp:spPr>
        <a:xfrm>
          <a:off x="3504948" y="891051"/>
          <a:ext cx="2896102" cy="144805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latin typeface="Calibri" pitchFamily="34" charset="0"/>
              <a:ea typeface="Calibri" pitchFamily="34" charset="0"/>
              <a:cs typeface="Akhbar MT" pitchFamily="2" charset="-78"/>
            </a:rPr>
            <a:t>وظائف السجل التجاري </a:t>
          </a:r>
          <a:endParaRPr lang="ar-SA" sz="3200" kern="1200" dirty="0">
            <a:cs typeface="Akhbar MT" pitchFamily="2" charset="-78"/>
          </a:endParaRPr>
        </a:p>
      </dsp:txBody>
      <dsp:txXfrm>
        <a:off x="3504948" y="891051"/>
        <a:ext cx="2896102" cy="1448051"/>
      </dsp:txXfrm>
    </dsp:sp>
    <dsp:sp modelId="{AA4582F3-4EBB-4C1C-9CDD-0F92F261C292}">
      <dsp:nvSpPr>
        <dsp:cNvPr id="0" name=""/>
        <dsp:cNvSpPr/>
      </dsp:nvSpPr>
      <dsp:spPr>
        <a:xfrm>
          <a:off x="665" y="2947284"/>
          <a:ext cx="2896102" cy="144805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kumimoji="0" lang="ar-SA" sz="2400" b="1" i="0" u="none" strike="noStrike" kern="1200"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3:الوظيفة الاقتصادية </a:t>
          </a:r>
          <a:r>
            <a:rPr kumimoji="0" lang="ar-SA" sz="2400" b="1" i="0" u="none" strike="noStrike" kern="1200"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فيطلع </a:t>
          </a:r>
          <a:r>
            <a:rPr kumimoji="0" lang="ar-SA" sz="2400" b="1" i="0" u="none" strike="noStrike" kern="1200"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المختصين على السجلات لوضع سياسة تخطيط اقتصادية للدولة. </a:t>
          </a:r>
          <a:endParaRPr lang="ar-SA" sz="2400" kern="1200" dirty="0">
            <a:ln>
              <a:solidFill>
                <a:srgbClr val="FF0000"/>
              </a:solidFill>
            </a:ln>
            <a:solidFill>
              <a:srgbClr val="FF0000"/>
            </a:solidFill>
            <a:cs typeface="Akhbar MT" pitchFamily="2" charset="-78"/>
          </a:endParaRPr>
        </a:p>
      </dsp:txBody>
      <dsp:txXfrm>
        <a:off x="665" y="2947284"/>
        <a:ext cx="2896102" cy="1448051"/>
      </dsp:txXfrm>
    </dsp:sp>
    <dsp:sp modelId="{9D13F1F3-44D4-4865-B1E7-16C5256C4217}">
      <dsp:nvSpPr>
        <dsp:cNvPr id="0" name=""/>
        <dsp:cNvSpPr/>
      </dsp:nvSpPr>
      <dsp:spPr>
        <a:xfrm>
          <a:off x="3504948" y="2947284"/>
          <a:ext cx="2896102" cy="144805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kumimoji="0" lang="ar-SA" sz="2800" b="1" i="0" u="none" strike="noStrike" kern="1200"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2:الوظيفة الإحصائية للسجل لمعرفة ما يخص التاجر ومشروعاته . </a:t>
          </a:r>
          <a:endParaRPr lang="ar-SA" sz="2800" kern="1200" dirty="0">
            <a:ln>
              <a:solidFill>
                <a:srgbClr val="FF0000"/>
              </a:solidFill>
            </a:ln>
            <a:solidFill>
              <a:srgbClr val="FF0000"/>
            </a:solidFill>
            <a:cs typeface="Akhbar MT" pitchFamily="2" charset="-78"/>
          </a:endParaRPr>
        </a:p>
      </dsp:txBody>
      <dsp:txXfrm>
        <a:off x="3504948" y="2947284"/>
        <a:ext cx="2896102" cy="1448051"/>
      </dsp:txXfrm>
    </dsp:sp>
    <dsp:sp modelId="{81901059-EEB7-4546-AC98-296A32422DD2}">
      <dsp:nvSpPr>
        <dsp:cNvPr id="0" name=""/>
        <dsp:cNvSpPr/>
      </dsp:nvSpPr>
      <dsp:spPr>
        <a:xfrm>
          <a:off x="7009232" y="2947284"/>
          <a:ext cx="2896102" cy="144805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kumimoji="0" lang="ar-SA" sz="2800" b="1" i="0" u="none" strike="noStrike" kern="1200" cap="none" normalizeH="0" baseline="0" dirty="0" smtClean="0">
              <a:ln>
                <a:solidFill>
                  <a:srgbClr val="FF0000"/>
                </a:solidFill>
              </a:ln>
              <a:solidFill>
                <a:srgbClr val="FF0000"/>
              </a:solidFill>
              <a:effectLst/>
              <a:latin typeface="Calibri" pitchFamily="34" charset="0"/>
              <a:ea typeface="Calibri" pitchFamily="34" charset="0"/>
              <a:cs typeface="Akhbar MT" pitchFamily="2" charset="-78"/>
            </a:rPr>
            <a:t>1-الوظيفية الاستعلامية عن التجار ونشاطهم . </a:t>
          </a:r>
          <a:endParaRPr lang="ar-SA" sz="2800" kern="1200" dirty="0">
            <a:ln>
              <a:solidFill>
                <a:srgbClr val="FF0000"/>
              </a:solidFill>
            </a:ln>
            <a:solidFill>
              <a:srgbClr val="FF0000"/>
            </a:solidFill>
            <a:cs typeface="Akhbar MT" pitchFamily="2" charset="-78"/>
          </a:endParaRPr>
        </a:p>
      </dsp:txBody>
      <dsp:txXfrm>
        <a:off x="7009232" y="2947284"/>
        <a:ext cx="2896102" cy="1448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DA1B7-1AAE-4AB4-9EDB-E10F43E1FCEB}">
      <dsp:nvSpPr>
        <dsp:cNvPr id="0" name=""/>
        <dsp:cNvSpPr/>
      </dsp:nvSpPr>
      <dsp:spPr>
        <a:xfrm>
          <a:off x="4786346" y="1578148"/>
          <a:ext cx="3966088" cy="344164"/>
        </a:xfrm>
        <a:custGeom>
          <a:avLst/>
          <a:gdLst/>
          <a:ahLst/>
          <a:cxnLst/>
          <a:rect l="0" t="0" r="0" b="0"/>
          <a:pathLst>
            <a:path>
              <a:moveTo>
                <a:pt x="0" y="0"/>
              </a:moveTo>
              <a:lnTo>
                <a:pt x="0" y="172082"/>
              </a:lnTo>
              <a:lnTo>
                <a:pt x="3966088" y="172082"/>
              </a:lnTo>
              <a:lnTo>
                <a:pt x="3966088" y="3441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448D43-00B2-4908-B4FF-E4FF57FBEA4B}">
      <dsp:nvSpPr>
        <dsp:cNvPr id="0" name=""/>
        <dsp:cNvSpPr/>
      </dsp:nvSpPr>
      <dsp:spPr>
        <a:xfrm>
          <a:off x="4786346" y="1578148"/>
          <a:ext cx="1983044" cy="344164"/>
        </a:xfrm>
        <a:custGeom>
          <a:avLst/>
          <a:gdLst/>
          <a:ahLst/>
          <a:cxnLst/>
          <a:rect l="0" t="0" r="0" b="0"/>
          <a:pathLst>
            <a:path>
              <a:moveTo>
                <a:pt x="0" y="0"/>
              </a:moveTo>
              <a:lnTo>
                <a:pt x="0" y="172082"/>
              </a:lnTo>
              <a:lnTo>
                <a:pt x="1983044" y="172082"/>
              </a:lnTo>
              <a:lnTo>
                <a:pt x="1983044" y="3441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0AA4EC-7923-42B0-AACC-61C6C5CAE9B7}">
      <dsp:nvSpPr>
        <dsp:cNvPr id="0" name=""/>
        <dsp:cNvSpPr/>
      </dsp:nvSpPr>
      <dsp:spPr>
        <a:xfrm>
          <a:off x="4740626" y="1578148"/>
          <a:ext cx="91440" cy="344164"/>
        </a:xfrm>
        <a:custGeom>
          <a:avLst/>
          <a:gdLst/>
          <a:ahLst/>
          <a:cxnLst/>
          <a:rect l="0" t="0" r="0" b="0"/>
          <a:pathLst>
            <a:path>
              <a:moveTo>
                <a:pt x="45720" y="0"/>
              </a:moveTo>
              <a:lnTo>
                <a:pt x="45720" y="3441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AA831A-CB25-4A9C-B7D6-E4572724167B}">
      <dsp:nvSpPr>
        <dsp:cNvPr id="0" name=""/>
        <dsp:cNvSpPr/>
      </dsp:nvSpPr>
      <dsp:spPr>
        <a:xfrm>
          <a:off x="2803301" y="1578148"/>
          <a:ext cx="1983044" cy="344164"/>
        </a:xfrm>
        <a:custGeom>
          <a:avLst/>
          <a:gdLst/>
          <a:ahLst/>
          <a:cxnLst/>
          <a:rect l="0" t="0" r="0" b="0"/>
          <a:pathLst>
            <a:path>
              <a:moveTo>
                <a:pt x="1983044" y="0"/>
              </a:moveTo>
              <a:lnTo>
                <a:pt x="1983044" y="172082"/>
              </a:lnTo>
              <a:lnTo>
                <a:pt x="0" y="172082"/>
              </a:lnTo>
              <a:lnTo>
                <a:pt x="0" y="3441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BE89CB-9AF4-4EF7-B5AA-ED0AEE09D9D7}">
      <dsp:nvSpPr>
        <dsp:cNvPr id="0" name=""/>
        <dsp:cNvSpPr/>
      </dsp:nvSpPr>
      <dsp:spPr>
        <a:xfrm>
          <a:off x="820257" y="1578148"/>
          <a:ext cx="3966088" cy="344164"/>
        </a:xfrm>
        <a:custGeom>
          <a:avLst/>
          <a:gdLst/>
          <a:ahLst/>
          <a:cxnLst/>
          <a:rect l="0" t="0" r="0" b="0"/>
          <a:pathLst>
            <a:path>
              <a:moveTo>
                <a:pt x="3966088" y="0"/>
              </a:moveTo>
              <a:lnTo>
                <a:pt x="3966088" y="172082"/>
              </a:lnTo>
              <a:lnTo>
                <a:pt x="0" y="172082"/>
              </a:lnTo>
              <a:lnTo>
                <a:pt x="0" y="3441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2EFD24-6FA4-4F08-8BA5-F13181ABF201}">
      <dsp:nvSpPr>
        <dsp:cNvPr id="0" name=""/>
        <dsp:cNvSpPr/>
      </dsp:nvSpPr>
      <dsp:spPr>
        <a:xfrm>
          <a:off x="3966906" y="758708"/>
          <a:ext cx="1638879" cy="81943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latin typeface="AL-Mohanad Bold"/>
              <a:cs typeface="Akhbar MT" pitchFamily="2" charset="-78"/>
            </a:rPr>
            <a:t>شروط الالتزام بالقيد في السجل  التجاري</a:t>
          </a:r>
          <a:endParaRPr lang="en-US" sz="2000" kern="1200" dirty="0">
            <a:ln/>
            <a:cs typeface="Akhbar MT" pitchFamily="2" charset="-78"/>
          </a:endParaRPr>
        </a:p>
      </dsp:txBody>
      <dsp:txXfrm>
        <a:off x="3966906" y="758708"/>
        <a:ext cx="1638879" cy="819439"/>
      </dsp:txXfrm>
    </dsp:sp>
    <dsp:sp modelId="{65FE2CAD-DED6-42B3-B684-FD1FB837F928}">
      <dsp:nvSpPr>
        <dsp:cNvPr id="0" name=""/>
        <dsp:cNvSpPr/>
      </dsp:nvSpPr>
      <dsp:spPr>
        <a:xfrm>
          <a:off x="817" y="1922312"/>
          <a:ext cx="1638879" cy="81943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smtClean="0">
              <a:ln/>
              <a:cs typeface="Akhbar MT" pitchFamily="2" charset="-78"/>
            </a:rPr>
            <a:t>5- محو القيد</a:t>
          </a:r>
          <a:endParaRPr lang="en-US" sz="1600" kern="1200" dirty="0">
            <a:ln/>
            <a:cs typeface="Akhbar MT" pitchFamily="2" charset="-78"/>
          </a:endParaRPr>
        </a:p>
      </dsp:txBody>
      <dsp:txXfrm>
        <a:off x="817" y="1922312"/>
        <a:ext cx="1638879" cy="819439"/>
      </dsp:txXfrm>
    </dsp:sp>
    <dsp:sp modelId="{B8CB54BB-A17C-4F73-96D4-8E19C96F7D9D}">
      <dsp:nvSpPr>
        <dsp:cNvPr id="0" name=""/>
        <dsp:cNvSpPr/>
      </dsp:nvSpPr>
      <dsp:spPr>
        <a:xfrm>
          <a:off x="1983862" y="1922312"/>
          <a:ext cx="1638879" cy="81943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SA" sz="1600" b="1" kern="1200" smtClean="0">
              <a:ln/>
              <a:cs typeface="Akhbar MT" pitchFamily="2" charset="-78"/>
            </a:rPr>
            <a:t>4- الاشتراك في الغرفة التجارية والصناعية</a:t>
          </a:r>
          <a:endParaRPr lang="en-US" sz="1600" kern="1200" dirty="0">
            <a:ln/>
            <a:cs typeface="Akhbar MT" pitchFamily="2" charset="-78"/>
          </a:endParaRPr>
        </a:p>
      </dsp:txBody>
      <dsp:txXfrm>
        <a:off x="1983862" y="1922312"/>
        <a:ext cx="1638879" cy="819439"/>
      </dsp:txXfrm>
    </dsp:sp>
    <dsp:sp modelId="{6E7D4FFF-71AB-4F62-A3A8-0A0FD27E0A15}">
      <dsp:nvSpPr>
        <dsp:cNvPr id="0" name=""/>
        <dsp:cNvSpPr/>
      </dsp:nvSpPr>
      <dsp:spPr>
        <a:xfrm>
          <a:off x="3966906" y="1922312"/>
          <a:ext cx="1638879" cy="81943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ar-SA" sz="1600" b="1" kern="1200" smtClean="0">
              <a:ln/>
              <a:cs typeface="Akhbar MT" pitchFamily="2" charset="-78"/>
            </a:rPr>
            <a:t>3-أن يكون للتاجر محل ثابت أو فرع أو وكاله في المملكة</a:t>
          </a:r>
          <a:endParaRPr lang="en-US" sz="1600" kern="1200" dirty="0">
            <a:ln/>
            <a:cs typeface="Akhbar MT" pitchFamily="2" charset="-78"/>
          </a:endParaRPr>
        </a:p>
      </dsp:txBody>
      <dsp:txXfrm>
        <a:off x="3966906" y="1922312"/>
        <a:ext cx="1638879" cy="819439"/>
      </dsp:txXfrm>
    </dsp:sp>
    <dsp:sp modelId="{02E19775-1BBB-44CF-A712-CC9F73D828F8}">
      <dsp:nvSpPr>
        <dsp:cNvPr id="0" name=""/>
        <dsp:cNvSpPr/>
      </dsp:nvSpPr>
      <dsp:spPr>
        <a:xfrm>
          <a:off x="5949950" y="1922312"/>
          <a:ext cx="1638879" cy="81943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ar-SA" sz="1600" b="1" kern="1200" smtClean="0">
              <a:ln/>
              <a:cs typeface="Akhbar MT" pitchFamily="2" charset="-78"/>
            </a:rPr>
            <a:t>2-ألا يقل رأسمال التاجر عن مائة ألف ريال </a:t>
          </a:r>
          <a:endParaRPr lang="en-US" sz="1600" kern="1200" dirty="0">
            <a:ln/>
            <a:cs typeface="Akhbar MT" pitchFamily="2" charset="-78"/>
          </a:endParaRPr>
        </a:p>
      </dsp:txBody>
      <dsp:txXfrm>
        <a:off x="5949950" y="1922312"/>
        <a:ext cx="1638879" cy="819439"/>
      </dsp:txXfrm>
    </dsp:sp>
    <dsp:sp modelId="{DDC8971F-EE80-44E7-836A-6D900AEA1F5D}">
      <dsp:nvSpPr>
        <dsp:cNvPr id="0" name=""/>
        <dsp:cNvSpPr/>
      </dsp:nvSpPr>
      <dsp:spPr>
        <a:xfrm>
          <a:off x="7932994" y="1922312"/>
          <a:ext cx="1638879" cy="81943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ar-SA" sz="1600" b="1" kern="1200" smtClean="0">
              <a:ln/>
              <a:cs typeface="Akhbar MT" pitchFamily="2" charset="-78"/>
            </a:rPr>
            <a:t>1-أن يكون طالب القيد تاجرا</a:t>
          </a:r>
          <a:endParaRPr lang="en-US" sz="1600" kern="1200" dirty="0">
            <a:ln/>
            <a:cs typeface="Akhbar MT" pitchFamily="2" charset="-78"/>
          </a:endParaRPr>
        </a:p>
      </dsp:txBody>
      <dsp:txXfrm>
        <a:off x="7932994" y="1922312"/>
        <a:ext cx="1638879" cy="81943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2273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EFE7824-E083-4FAC-8868-BC13445E4930}"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extLst>
      <p:ext uri="{BB962C8B-B14F-4D97-AF65-F5344CB8AC3E}">
        <p14:creationId xmlns:p14="http://schemas.microsoft.com/office/powerpoint/2010/main" val="3706572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815FEF0-29B8-4247-8454-7B4DA7BE9CA1}" type="slidenum">
              <a:rPr lang="ar-SA">
                <a:solidFill>
                  <a:prstClr val="black"/>
                </a:solidFill>
                <a:latin typeface="Calibri" pitchFamily="34" charset="0"/>
                <a:cs typeface="Majalla UI"/>
              </a:rPr>
              <a:pPr eaLnBrk="1" hangingPunct="1"/>
              <a:t>4</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492605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A7C935B-657B-4E9B-A7F3-1D81520B6686}" type="slidenum">
              <a:rPr lang="ar-SA">
                <a:solidFill>
                  <a:prstClr val="black"/>
                </a:solidFill>
                <a:latin typeface="Calibri" pitchFamily="34" charset="0"/>
                <a:cs typeface="Majalla UI"/>
              </a:rPr>
              <a:pPr eaLnBrk="1" hangingPunct="1"/>
              <a:t>6</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49721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32E877-D89D-4637-971C-C6806EDA381E}" type="slidenum">
              <a:rPr lang="ar-SA">
                <a:solidFill>
                  <a:prstClr val="black"/>
                </a:solidFill>
                <a:latin typeface="Calibri" pitchFamily="34" charset="0"/>
                <a:cs typeface="Majalla UI"/>
              </a:rPr>
              <a:pPr eaLnBrk="1" hangingPunct="1"/>
              <a:t>7</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840269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8420FD0-EA9F-4F34-BEAA-69DFBBB4AFA1}" type="slidenum">
              <a:rPr lang="ar-SA">
                <a:solidFill>
                  <a:prstClr val="black"/>
                </a:solidFill>
                <a:latin typeface="Calibri" pitchFamily="34" charset="0"/>
                <a:cs typeface="Majalla UI"/>
              </a:rPr>
              <a:pPr eaLnBrk="1" hangingPunct="1"/>
              <a:t>9</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543721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E394D85-FD65-42C1-BCB6-193DAFB5E92E}" type="slidenum">
              <a:rPr lang="ar-SA">
                <a:solidFill>
                  <a:prstClr val="black"/>
                </a:solidFill>
                <a:latin typeface="Calibri" pitchFamily="34" charset="0"/>
                <a:cs typeface="Majalla UI"/>
              </a:rPr>
              <a:pPr eaLnBrk="1" hangingPunct="1"/>
              <a:t>11</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2266578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9A3BDF9-59E5-4567-8354-2EFCCDB2580F}" type="slidenum">
              <a:rPr lang="ar-SA">
                <a:solidFill>
                  <a:prstClr val="black"/>
                </a:solidFill>
                <a:latin typeface="Calibri" pitchFamily="34" charset="0"/>
                <a:cs typeface="Majalla UI"/>
              </a:rPr>
              <a:pPr eaLnBrk="1" hangingPunct="1"/>
              <a:t>12</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4174582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BC8623-D90E-48DC-8740-8E227CDA74FD}" type="slidenum">
              <a:rPr lang="ar-SA">
                <a:solidFill>
                  <a:prstClr val="black"/>
                </a:solidFill>
                <a:latin typeface="Calibri" pitchFamily="34" charset="0"/>
                <a:cs typeface="Majalla UI"/>
              </a:rPr>
              <a:pPr eaLnBrk="1" hangingPunct="1"/>
              <a:t>13</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087314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9A3BDF9-59E5-4567-8354-2EFCCDB2580F}" type="slidenum">
              <a:rPr lang="ar-SA">
                <a:solidFill>
                  <a:prstClr val="black"/>
                </a:solidFill>
                <a:latin typeface="Calibri" pitchFamily="34" charset="0"/>
                <a:cs typeface="Majalla UI"/>
              </a:rPr>
              <a:pPr eaLnBrk="1" hangingPunct="1"/>
              <a:t>15</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477293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648"/>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572"/>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7123"/>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27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861"/>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86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210"/>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422"/>
            <a:ext cx="838200" cy="938645"/>
          </a:xfrm>
          <a:prstGeom prst="rect">
            <a:avLst/>
          </a:prstGeom>
        </p:spPr>
      </p:pic>
      <p:sp>
        <p:nvSpPr>
          <p:cNvPr id="19" name="Rectangle 18"/>
          <p:cNvSpPr/>
          <p:nvPr userDrawn="1"/>
        </p:nvSpPr>
        <p:spPr>
          <a:xfrm>
            <a:off x="914400" y="6581223"/>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647"/>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42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endParaRPr lang="ar-SA" sz="2800" b="1" dirty="0">
              <a:solidFill>
                <a:schemeClr val="accent4">
                  <a:lumMod val="50000"/>
                </a:schemeClr>
              </a:solidFill>
              <a:latin typeface="Calibri" pitchFamily="34" charset="0"/>
              <a:cs typeface="Times New Roman" pitchFamily="18" charset="0"/>
            </a:endParaRPr>
          </a:p>
          <a:p>
            <a:pPr algn="ctr">
              <a:lnSpc>
                <a:spcPct val="200000"/>
              </a:lnSpc>
            </a:pPr>
            <a:r>
              <a:rPr lang="ar-SA" sz="2800" b="1" dirty="0" smtClean="0">
                <a:solidFill>
                  <a:schemeClr val="accent4">
                    <a:lumMod val="50000"/>
                  </a:schemeClr>
                </a:solidFill>
                <a:latin typeface="Calibri" pitchFamily="34" charset="0"/>
                <a:cs typeface="Times New Roman" pitchFamily="18" charset="0"/>
              </a:rPr>
              <a:t>المحاضر: عمر صالح السعيد.</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78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2" name="مستطيل 1"/>
          <p:cNvSpPr/>
          <p:nvPr/>
        </p:nvSpPr>
        <p:spPr>
          <a:xfrm>
            <a:off x="111405" y="5566827"/>
            <a:ext cx="5161990" cy="830997"/>
          </a:xfrm>
          <a:prstGeom prst="rect">
            <a:avLst/>
          </a:prstGeom>
        </p:spPr>
        <p:txBody>
          <a:bodyPr wrap="none">
            <a:spAutoFit/>
          </a:bodyPr>
          <a:lstStyle/>
          <a:p>
            <a:pPr lvl="0"/>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الحساب الشخصي في تويتر :</a:t>
            </a:r>
            <a:r>
              <a:rPr lang="en-US"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@abuabdullah961</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a:p>
            <a:pPr lvl="0"/>
            <a:r>
              <a:rPr lang="ar-SA"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البريد </a:t>
            </a:r>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الإلكتروني : </a:t>
            </a:r>
            <a:r>
              <a:rPr lang="en-US"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oalsaeed@kfu.edu.sa</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1" y="6356572"/>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38158" y="2143117"/>
            <a:ext cx="8358246" cy="1428760"/>
          </a:xfrm>
        </p:spPr>
        <p:txBody>
          <a:bodyPr/>
          <a:lstStyle/>
          <a:p>
            <a:pPr rtl="1" eaLnBrk="1" hangingPunct="1"/>
            <a:r>
              <a:rPr lang="en-US" sz="3600" b="1" spc="-150" dirty="0" smtClean="0">
                <a:ln>
                  <a:solidFill>
                    <a:srgbClr val="3B84AF"/>
                  </a:solidFill>
                </a:ln>
                <a:solidFill>
                  <a:srgbClr val="3B84AF"/>
                </a:solidFill>
                <a:latin typeface="ae_AlMateen" pitchFamily="2" charset="-78"/>
                <a:cs typeface="Akhbar MT" pitchFamily="2" charset="-78"/>
              </a:rPr>
              <a:t> </a:t>
            </a:r>
            <a:br>
              <a:rPr lang="en-US" sz="3600" b="1" spc="-150" dirty="0" smtClean="0">
                <a:ln>
                  <a:solidFill>
                    <a:srgbClr val="3B84AF"/>
                  </a:solidFill>
                </a:ln>
                <a:solidFill>
                  <a:srgbClr val="3B84AF"/>
                </a:solidFill>
                <a:latin typeface="ae_AlMateen" pitchFamily="2" charset="-78"/>
                <a:cs typeface="Akhbar MT" pitchFamily="2" charset="-78"/>
              </a:rPr>
            </a:br>
            <a:r>
              <a:rPr lang="ar-SA" sz="3600" b="1" spc="-150" dirty="0" smtClean="0">
                <a:ln>
                  <a:solidFill>
                    <a:srgbClr val="3B84AF"/>
                  </a:solidFill>
                </a:ln>
                <a:solidFill>
                  <a:srgbClr val="3B84AF"/>
                </a:solidFill>
                <a:latin typeface="ae_AlMateen" pitchFamily="2" charset="-78"/>
                <a:cs typeface="Akhbar MT" pitchFamily="2" charset="-78"/>
              </a:rPr>
              <a:t>المحاضرة الثامنة: التزامات التاجر</a:t>
            </a:r>
            <a:br>
              <a:rPr lang="ar-SA" sz="3600" b="1" spc="-150" dirty="0" smtClean="0">
                <a:ln>
                  <a:solidFill>
                    <a:srgbClr val="3B84AF"/>
                  </a:solidFill>
                </a:ln>
                <a:solidFill>
                  <a:srgbClr val="3B84AF"/>
                </a:solidFill>
                <a:latin typeface="ae_AlMateen" pitchFamily="2" charset="-78"/>
                <a:cs typeface="Akhbar MT" pitchFamily="2" charset="-78"/>
              </a:rPr>
            </a:br>
            <a:r>
              <a:rPr lang="ar-SA" sz="3600" b="1" spc="-150" dirty="0" smtClean="0">
                <a:ln>
                  <a:solidFill>
                    <a:srgbClr val="3B84AF"/>
                  </a:solidFill>
                </a:ln>
                <a:solidFill>
                  <a:srgbClr val="3B84AF"/>
                </a:solidFill>
                <a:latin typeface="ae_AlMateen" pitchFamily="2" charset="-78"/>
                <a:cs typeface="Akhbar MT" pitchFamily="2" charset="-78"/>
              </a:rPr>
              <a:t> </a:t>
            </a:r>
            <a:r>
              <a:rPr lang="ar-SA" sz="3600" b="1" spc="-150" dirty="0">
                <a:ln>
                  <a:solidFill>
                    <a:srgbClr val="3B84AF"/>
                  </a:solidFill>
                </a:ln>
                <a:solidFill>
                  <a:srgbClr val="3B84AF"/>
                </a:solidFill>
                <a:latin typeface="ae_AlMateen" pitchFamily="2" charset="-78"/>
                <a:cs typeface="Akhbar MT" pitchFamily="2" charset="-78"/>
              </a:rPr>
              <a:t>(الالتزام بالقيد في </a:t>
            </a:r>
            <a:r>
              <a:rPr lang="ar-SA" sz="3600" b="1" spc="-150" dirty="0" smtClean="0">
                <a:ln>
                  <a:solidFill>
                    <a:srgbClr val="3B84AF"/>
                  </a:solidFill>
                </a:ln>
                <a:solidFill>
                  <a:srgbClr val="3B84AF"/>
                </a:solidFill>
                <a:latin typeface="ae_AlMateen" pitchFamily="2" charset="-78"/>
                <a:cs typeface="Akhbar MT" pitchFamily="2" charset="-78"/>
              </a:rPr>
              <a:t>السجل  التجاري  </a:t>
            </a:r>
            <a:r>
              <a:rPr lang="ar-SA" sz="3600" b="1" spc="-150" dirty="0">
                <a:ln>
                  <a:solidFill>
                    <a:srgbClr val="3B84AF"/>
                  </a:solidFill>
                </a:ln>
                <a:solidFill>
                  <a:srgbClr val="3B84AF"/>
                </a:solidFill>
                <a:latin typeface="ae_AlMateen" pitchFamily="2" charset="-78"/>
                <a:cs typeface="Akhbar MT" pitchFamily="2" charset="-78"/>
              </a:rPr>
              <a:t>) </a:t>
            </a:r>
            <a:r>
              <a:rPr lang="en-US" sz="3600" b="1" dirty="0" smtClean="0"/>
              <a:t/>
            </a:r>
            <a:br>
              <a:rPr lang="en-US" sz="3600" b="1" dirty="0" smtClean="0"/>
            </a:br>
            <a:r>
              <a:rPr lang="en-US" sz="3600" b="1" dirty="0" smtClean="0">
                <a:ln>
                  <a:solidFill>
                    <a:sysClr val="windowText" lastClr="000000"/>
                  </a:solidFill>
                </a:ln>
                <a:solidFill>
                  <a:schemeClr val="tx1"/>
                </a:solidFill>
                <a:cs typeface="AL-Mohanad Bold"/>
              </a:rPr>
              <a:t/>
            </a:r>
            <a:br>
              <a:rPr lang="en-US" sz="3600" b="1" dirty="0" smtClean="0">
                <a:ln>
                  <a:solidFill>
                    <a:sysClr val="windowText" lastClr="000000"/>
                  </a:solidFill>
                </a:ln>
                <a:solidFill>
                  <a:schemeClr val="tx1"/>
                </a:solidFill>
                <a:cs typeface="AL-Mohanad Bold"/>
              </a:rPr>
            </a:br>
            <a:endParaRPr lang="en-US" sz="3600" b="1" spc="-150" dirty="0" smtClean="0">
              <a:solidFill>
                <a:srgbClr val="376092"/>
              </a:solidFill>
              <a:latin typeface="ae_AlMateen" pitchFamily="2" charset="-78"/>
              <a:cs typeface="ae_AlMateen"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142876"/>
            <a:ext cx="4024313" cy="571503"/>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3600" b="1" dirty="0" smtClean="0">
                <a:solidFill>
                  <a:srgbClr val="FF0000"/>
                </a:solidFill>
                <a:cs typeface="Akhbar MT" pitchFamily="2" charset="-78"/>
              </a:rPr>
              <a:t>التزامات التجار</a:t>
            </a:r>
            <a:endParaRPr lang="en-US" sz="3600" b="1" dirty="0">
              <a:solidFill>
                <a:srgbClr val="2D07CF"/>
              </a:solidFill>
              <a:cs typeface="Akhbar MT" pitchFamily="2" charset="-78"/>
            </a:endParaRPr>
          </a:p>
        </p:txBody>
      </p:sp>
      <p:sp>
        <p:nvSpPr>
          <p:cNvPr id="3" name="Rectangle 3"/>
          <p:cNvSpPr txBox="1">
            <a:spLocks noRot="1" noChangeArrowheads="1"/>
          </p:cNvSpPr>
          <p:nvPr/>
        </p:nvSpPr>
        <p:spPr>
          <a:xfrm>
            <a:off x="166655" y="1071548"/>
            <a:ext cx="9572692" cy="1357321"/>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ysClr val="windowText" lastClr="000000"/>
                </a:solidFill>
                <a:cs typeface="Akhbar MT" pitchFamily="2" charset="-78"/>
              </a:rPr>
              <a:t>يرتب القانون التجاري علي الشخص الذي يكتسب صفة التاجر عدد من </a:t>
            </a:r>
            <a:r>
              <a:rPr lang="ar-SA" sz="2800" b="1" dirty="0" smtClean="0">
                <a:solidFill>
                  <a:sysClr val="windowText" lastClr="000000"/>
                </a:solidFill>
                <a:cs typeface="Akhbar MT" pitchFamily="2" charset="-78"/>
              </a:rPr>
              <a:t>الالتزامات، ومن </a:t>
            </a:r>
            <a:r>
              <a:rPr lang="ar-SA" sz="2800" b="1" dirty="0">
                <a:solidFill>
                  <a:sysClr val="windowText" lastClr="000000"/>
                </a:solidFill>
                <a:cs typeface="Akhbar MT" pitchFamily="2" charset="-78"/>
              </a:rPr>
              <a:t>أبرز هذه </a:t>
            </a:r>
            <a:r>
              <a:rPr lang="ar-SA" sz="2800" b="1" dirty="0" smtClean="0">
                <a:solidFill>
                  <a:sysClr val="windowText" lastClr="000000"/>
                </a:solidFill>
                <a:cs typeface="Akhbar MT" pitchFamily="2" charset="-78"/>
              </a:rPr>
              <a:t>الالتزامات، الالتزام </a:t>
            </a:r>
            <a:r>
              <a:rPr lang="ar-SA" sz="2800" b="1" dirty="0">
                <a:solidFill>
                  <a:sysClr val="windowText" lastClr="000000"/>
                </a:solidFill>
                <a:cs typeface="Akhbar MT" pitchFamily="2" charset="-78"/>
              </a:rPr>
              <a:t>بمسك الدفاتر </a:t>
            </a:r>
            <a:r>
              <a:rPr lang="ar-SA" sz="2800" b="1" dirty="0" smtClean="0">
                <a:solidFill>
                  <a:sysClr val="windowText" lastClr="000000"/>
                </a:solidFill>
                <a:cs typeface="Akhbar MT" pitchFamily="2" charset="-78"/>
              </a:rPr>
              <a:t>التجارية، والالتزام بالقيد </a:t>
            </a:r>
            <a:r>
              <a:rPr lang="ar-SA" sz="2800" b="1" dirty="0">
                <a:solidFill>
                  <a:sysClr val="windowText" lastClr="000000"/>
                </a:solidFill>
                <a:cs typeface="Akhbar MT" pitchFamily="2" charset="-78"/>
              </a:rPr>
              <a:t>في السجل </a:t>
            </a:r>
            <a:r>
              <a:rPr lang="ar-SA" sz="2800" b="1" dirty="0" smtClean="0">
                <a:solidFill>
                  <a:sysClr val="windowText" lastClr="000000"/>
                </a:solidFill>
                <a:cs typeface="Akhbar MT" pitchFamily="2" charset="-78"/>
              </a:rPr>
              <a:t>التجاري، والاشتراك </a:t>
            </a:r>
            <a:r>
              <a:rPr lang="ar-SA" sz="2800" b="1" dirty="0">
                <a:solidFill>
                  <a:sysClr val="windowText" lastClr="000000"/>
                </a:solidFill>
                <a:cs typeface="Akhbar MT" pitchFamily="2" charset="-78"/>
              </a:rPr>
              <a:t>في الغرفة التجارية والصناعية .</a:t>
            </a:r>
            <a:endParaRPr lang="en-US" sz="2800" b="1" dirty="0">
              <a:solidFill>
                <a:sysClr val="windowText" lastClr="000000"/>
              </a:solidFill>
              <a:cs typeface="Akhbar MT" pitchFamily="2" charset="-78"/>
            </a:endParaRPr>
          </a:p>
        </p:txBody>
      </p:sp>
      <p:graphicFrame>
        <p:nvGraphicFramePr>
          <p:cNvPr id="7" name="رسم تخطيطي 6"/>
          <p:cNvGraphicFramePr/>
          <p:nvPr>
            <p:extLst>
              <p:ext uri="{D42A27DB-BD31-4B8C-83A1-F6EECF244321}">
                <p14:modId xmlns:p14="http://schemas.microsoft.com/office/powerpoint/2010/main" val="2217914249"/>
              </p:ext>
            </p:extLst>
          </p:nvPr>
        </p:nvGraphicFramePr>
        <p:xfrm>
          <a:off x="166655" y="2571744"/>
          <a:ext cx="9572692" cy="3071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Graphic spid="7"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08784" y="0"/>
            <a:ext cx="5112568" cy="588696"/>
          </a:xfrm>
          <a:prstGeom prst="rect">
            <a:avLst/>
          </a:prstGeom>
        </p:spPr>
        <p:style>
          <a:lnRef idx="3">
            <a:schemeClr val="lt1"/>
          </a:lnRef>
          <a:fillRef idx="1">
            <a:schemeClr val="accent1"/>
          </a:fillRef>
          <a:effectRef idx="1">
            <a:schemeClr val="accent1"/>
          </a:effectRef>
          <a:fontRef idx="minor">
            <a:schemeClr val="lt1"/>
          </a:fontRef>
        </p:style>
        <p:txBody>
          <a:bodyPr lIns="0" rIns="18288"/>
          <a:lstStyle/>
          <a:p>
            <a:pPr algn="ctr">
              <a:defRPr/>
            </a:pPr>
            <a:r>
              <a:rPr lang="ar-SA" sz="3200" b="1" dirty="0" smtClean="0">
                <a:solidFill>
                  <a:srgbClr val="FF0000"/>
                </a:solidFill>
              </a:rPr>
              <a:t>القيد </a:t>
            </a:r>
            <a:r>
              <a:rPr lang="ar-SA" sz="3200" b="1" dirty="0">
                <a:solidFill>
                  <a:srgbClr val="FF0000"/>
                </a:solidFill>
              </a:rPr>
              <a:t>في السجل التجاري</a:t>
            </a:r>
            <a:endParaRPr lang="en-US" sz="3200" b="1" dirty="0">
              <a:solidFill>
                <a:srgbClr val="FF0000"/>
              </a:solidFill>
            </a:endParaRPr>
          </a:p>
        </p:txBody>
      </p:sp>
      <p:sp>
        <p:nvSpPr>
          <p:cNvPr id="7" name="Rectangle 3"/>
          <p:cNvSpPr txBox="1">
            <a:spLocks noRot="1" noChangeArrowheads="1"/>
          </p:cNvSpPr>
          <p:nvPr/>
        </p:nvSpPr>
        <p:spPr>
          <a:xfrm>
            <a:off x="166654" y="714356"/>
            <a:ext cx="9572692" cy="14287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rgbClr val="3B84AF"/>
                  </a:solidFill>
                </a:ln>
                <a:solidFill>
                  <a:srgbClr val="3B84AF"/>
                </a:solidFill>
                <a:latin typeface="AL-Mohanad Bold"/>
              </a:rPr>
              <a:t> ادخل نظام السجل التجاري في المملكة في 9-11-1375وتم إصدار نظام جديد للسجل التجاري في 21-2-1416 هـ</a:t>
            </a:r>
            <a:endParaRPr lang="en-US" sz="2000" b="1" dirty="0" smtClean="0">
              <a:ln>
                <a:solidFill>
                  <a:srgbClr val="3B84AF"/>
                </a:solidFill>
              </a:ln>
              <a:solidFill>
                <a:srgbClr val="3B84AF"/>
              </a:solidFill>
              <a:latin typeface="AL-Mohanad Bold"/>
            </a:endParaRPr>
          </a:p>
          <a:p>
            <a:pPr algn="just">
              <a:defRPr/>
            </a:pPr>
            <a:r>
              <a:rPr lang="ar-SA" sz="2000" b="1" dirty="0" smtClean="0">
                <a:ln>
                  <a:solidFill>
                    <a:srgbClr val="3B84AF"/>
                  </a:solidFill>
                </a:ln>
                <a:solidFill>
                  <a:srgbClr val="3B84AF"/>
                </a:solidFill>
                <a:latin typeface="AL-Mohanad Bold"/>
              </a:rPr>
              <a:t>عرف </a:t>
            </a:r>
            <a:r>
              <a:rPr lang="ar-SA" sz="2000" b="1" dirty="0">
                <a:ln>
                  <a:solidFill>
                    <a:srgbClr val="3B84AF"/>
                  </a:solidFill>
                </a:ln>
                <a:solidFill>
                  <a:srgbClr val="3B84AF"/>
                </a:solidFill>
                <a:latin typeface="AL-Mohanad Bold"/>
              </a:rPr>
              <a:t>السجل التجاري بأنه السجل الذي تمسك به </a:t>
            </a:r>
            <a:r>
              <a:rPr lang="ar-SA" sz="2000" b="1" dirty="0" smtClean="0">
                <a:ln>
                  <a:solidFill>
                    <a:srgbClr val="3B84AF"/>
                  </a:solidFill>
                </a:ln>
                <a:solidFill>
                  <a:srgbClr val="3B84AF"/>
                </a:solidFill>
                <a:latin typeface="AL-Mohanad Bold"/>
              </a:rPr>
              <a:t>إحدى </a:t>
            </a:r>
            <a:r>
              <a:rPr lang="ar-SA" sz="2000" b="1" dirty="0">
                <a:ln>
                  <a:solidFill>
                    <a:srgbClr val="3B84AF"/>
                  </a:solidFill>
                </a:ln>
                <a:solidFill>
                  <a:srgbClr val="3B84AF"/>
                </a:solidFill>
                <a:latin typeface="AL-Mohanad Bold"/>
              </a:rPr>
              <a:t>الجهات الرسمية في الدولة لتحقيق أهداف </a:t>
            </a:r>
            <a:r>
              <a:rPr lang="ar-SA" sz="2000" b="1" dirty="0" smtClean="0">
                <a:ln>
                  <a:solidFill>
                    <a:srgbClr val="3B84AF"/>
                  </a:solidFill>
                </a:ln>
                <a:solidFill>
                  <a:srgbClr val="3B84AF"/>
                </a:solidFill>
                <a:latin typeface="AL-Mohanad Bold"/>
              </a:rPr>
              <a:t>قانونية وإعلانية </a:t>
            </a:r>
            <a:r>
              <a:rPr lang="ar-SA" sz="2000" b="1" dirty="0">
                <a:ln>
                  <a:solidFill>
                    <a:srgbClr val="3B84AF"/>
                  </a:solidFill>
                </a:ln>
                <a:solidFill>
                  <a:srgbClr val="3B84AF"/>
                </a:solidFill>
                <a:latin typeface="AL-Mohanad Bold"/>
              </a:rPr>
              <a:t>واقتصادية من خلال تدوين المعلومات المحددة للمراكز القانونية لكل التجار </a:t>
            </a:r>
            <a:r>
              <a:rPr lang="ar-SA" sz="2000" b="1" dirty="0">
                <a:ln>
                  <a:solidFill>
                    <a:srgbClr val="3B84AF"/>
                  </a:solidFill>
                </a:ln>
                <a:solidFill>
                  <a:srgbClr val="3B84AF"/>
                </a:solidFill>
                <a:latin typeface="AL-Mohanad Bold"/>
              </a:rPr>
              <a:t>أ</a:t>
            </a:r>
            <a:r>
              <a:rPr lang="ar-SA" sz="2000" b="1" dirty="0" smtClean="0">
                <a:ln>
                  <a:solidFill>
                    <a:srgbClr val="3B84AF"/>
                  </a:solidFill>
                </a:ln>
                <a:solidFill>
                  <a:srgbClr val="3B84AF"/>
                </a:solidFill>
                <a:latin typeface="AL-Mohanad Bold"/>
              </a:rPr>
              <a:t>فردا </a:t>
            </a:r>
            <a:r>
              <a:rPr lang="ar-SA" sz="2000" b="1" dirty="0">
                <a:ln>
                  <a:solidFill>
                    <a:srgbClr val="3B84AF"/>
                  </a:solidFill>
                </a:ln>
                <a:solidFill>
                  <a:srgbClr val="3B84AF"/>
                </a:solidFill>
                <a:latin typeface="AL-Mohanad Bold"/>
              </a:rPr>
              <a:t>أو شركات ومؤسسات </a:t>
            </a:r>
            <a:r>
              <a:rPr lang="ar-SA" sz="2000" b="1" dirty="0" smtClean="0">
                <a:ln>
                  <a:solidFill>
                    <a:srgbClr val="3B84AF"/>
                  </a:solidFill>
                </a:ln>
                <a:solidFill>
                  <a:srgbClr val="3B84AF"/>
                </a:solidFill>
                <a:latin typeface="AL-Mohanad Bold"/>
              </a:rPr>
              <a:t>تجارية.</a:t>
            </a:r>
            <a:r>
              <a:rPr lang="ar-SA" sz="2000" b="1" u="sng" dirty="0" smtClean="0">
                <a:ln>
                  <a:solidFill>
                    <a:srgbClr val="3B84AF"/>
                  </a:solidFill>
                </a:ln>
                <a:solidFill>
                  <a:srgbClr val="3B84AF"/>
                </a:solidFill>
              </a:rPr>
              <a:t> </a:t>
            </a:r>
            <a:r>
              <a:rPr lang="ar-SA" sz="2000" b="1" dirty="0" smtClean="0">
                <a:ln>
                  <a:solidFill>
                    <a:srgbClr val="3B84AF"/>
                  </a:solidFill>
                </a:ln>
                <a:solidFill>
                  <a:srgbClr val="3B84AF"/>
                </a:solidFill>
                <a:latin typeface="AL-Mohanad Bold"/>
              </a:rPr>
              <a:t>السجل التجاري: سجل يقيد به أسماء التجار والصناع وكافة البيانات المتعلقة بتجارتهم أو صناعتهم أفرادا أو شركات</a:t>
            </a:r>
            <a:r>
              <a:rPr lang="ar-SA" sz="2000" b="1" dirty="0" smtClean="0">
                <a:ln>
                  <a:solidFill>
                    <a:sysClr val="windowText" lastClr="000000"/>
                  </a:solidFill>
                </a:ln>
                <a:solidFill>
                  <a:srgbClr val="2D07CF"/>
                </a:solidFill>
                <a:latin typeface="AL-Mohanad Bold"/>
              </a:rPr>
              <a:t>. </a:t>
            </a:r>
            <a:r>
              <a:rPr lang="ar-SA" sz="2000" b="1" dirty="0" smtClean="0"/>
              <a:t>. </a:t>
            </a:r>
            <a:endParaRPr lang="en-US" sz="2000" dirty="0" smtClean="0"/>
          </a:p>
          <a:p>
            <a:pPr algn="just">
              <a:defRPr/>
            </a:pPr>
            <a:endParaRPr lang="en-US" sz="2000" b="1" dirty="0">
              <a:ln>
                <a:solidFill>
                  <a:sysClr val="windowText" lastClr="000000"/>
                </a:solidFill>
              </a:ln>
              <a:solidFill>
                <a:srgbClr val="2D07CF"/>
              </a:solidFill>
              <a:latin typeface="AL-Mohanad Bold"/>
            </a:endParaRPr>
          </a:p>
        </p:txBody>
      </p:sp>
      <p:sp>
        <p:nvSpPr>
          <p:cNvPr id="8" name="Rectangle 3"/>
          <p:cNvSpPr txBox="1">
            <a:spLocks noRot="1" noChangeArrowheads="1"/>
          </p:cNvSpPr>
          <p:nvPr/>
        </p:nvSpPr>
        <p:spPr>
          <a:xfrm>
            <a:off x="270690" y="2761549"/>
            <a:ext cx="609804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rgbClr val="3B84AF"/>
                  </a:solidFill>
                </a:ln>
                <a:solidFill>
                  <a:srgbClr val="3B84AF"/>
                </a:solidFill>
              </a:rPr>
              <a:t>1- القيد </a:t>
            </a:r>
            <a:r>
              <a:rPr lang="ar-SA" sz="2000" b="1" dirty="0">
                <a:ln>
                  <a:solidFill>
                    <a:srgbClr val="3B84AF"/>
                  </a:solidFill>
                </a:ln>
                <a:solidFill>
                  <a:srgbClr val="3B84AF"/>
                </a:solidFill>
              </a:rPr>
              <a:t>في السجل التجاري يعد إشهارا قانونيا لكل المعلومات التي سجلت فيه حماية لحقوق التاجر في علامته وأسمه التجاري وغيرها.</a:t>
            </a:r>
            <a:endParaRPr lang="en-US" sz="2000" b="1" dirty="0">
              <a:ln>
                <a:solidFill>
                  <a:srgbClr val="3B84AF"/>
                </a:solidFill>
              </a:ln>
              <a:solidFill>
                <a:srgbClr val="3B84AF"/>
              </a:solidFill>
            </a:endParaRPr>
          </a:p>
        </p:txBody>
      </p:sp>
      <p:sp>
        <p:nvSpPr>
          <p:cNvPr id="11" name="Rectangle 3"/>
          <p:cNvSpPr txBox="1">
            <a:spLocks noRot="1" noChangeArrowheads="1"/>
          </p:cNvSpPr>
          <p:nvPr/>
        </p:nvSpPr>
        <p:spPr>
          <a:xfrm>
            <a:off x="270690" y="3921549"/>
            <a:ext cx="6111070" cy="50006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smtClean="0">
                <a:ln>
                  <a:solidFill>
                    <a:srgbClr val="3B84AF"/>
                  </a:solidFill>
                </a:ln>
                <a:solidFill>
                  <a:srgbClr val="3B84AF"/>
                </a:solidFill>
              </a:rPr>
              <a:t>2- يقدم </a:t>
            </a:r>
            <a:r>
              <a:rPr lang="ar-SA" sz="2000" b="1" dirty="0">
                <a:ln>
                  <a:solidFill>
                    <a:srgbClr val="3B84AF"/>
                  </a:solidFill>
                </a:ln>
                <a:solidFill>
                  <a:srgbClr val="3B84AF"/>
                </a:solidFill>
              </a:rPr>
              <a:t>معلومات للذين يتعاملون مع التجار عندما يرغبون في ذلك.</a:t>
            </a:r>
            <a:endParaRPr lang="en-US" sz="2000" b="1" dirty="0">
              <a:ln>
                <a:solidFill>
                  <a:srgbClr val="3B84AF"/>
                </a:solidFill>
              </a:ln>
              <a:solidFill>
                <a:srgbClr val="3B84AF"/>
              </a:solidFill>
            </a:endParaRPr>
          </a:p>
        </p:txBody>
      </p:sp>
      <p:sp>
        <p:nvSpPr>
          <p:cNvPr id="12" name="Rectangle 3"/>
          <p:cNvSpPr txBox="1">
            <a:spLocks noRot="1" noChangeArrowheads="1"/>
          </p:cNvSpPr>
          <p:nvPr/>
        </p:nvSpPr>
        <p:spPr>
          <a:xfrm>
            <a:off x="270690" y="4641104"/>
            <a:ext cx="6111070"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rgbClr val="3B84AF"/>
                  </a:solidFill>
                </a:ln>
                <a:solidFill>
                  <a:srgbClr val="3B84AF"/>
                </a:solidFill>
              </a:rPr>
              <a:t>3- يقدم </a:t>
            </a:r>
            <a:r>
              <a:rPr lang="ar-SA" sz="2000" b="1" dirty="0">
                <a:ln>
                  <a:solidFill>
                    <a:srgbClr val="3B84AF"/>
                  </a:solidFill>
                </a:ln>
                <a:solidFill>
                  <a:srgbClr val="3B84AF"/>
                </a:solidFill>
              </a:rPr>
              <a:t>بيانات إحصائية عن التجار والمشروعات تفيد الجهة المختصة في الدولة في التخطيط واتخاذ القرارات الاقتصادية المختلفة.</a:t>
            </a:r>
            <a:endParaRPr lang="en-US" sz="2000" b="1" dirty="0">
              <a:ln>
                <a:solidFill>
                  <a:srgbClr val="3B84AF"/>
                </a:solidFill>
              </a:ln>
              <a:solidFill>
                <a:srgbClr val="3B84AF"/>
              </a:solidFill>
            </a:endParaRPr>
          </a:p>
        </p:txBody>
      </p:sp>
      <p:sp>
        <p:nvSpPr>
          <p:cNvPr id="3" name="Left Arrow Callout 2"/>
          <p:cNvSpPr/>
          <p:nvPr/>
        </p:nvSpPr>
        <p:spPr>
          <a:xfrm>
            <a:off x="7453330" y="2690110"/>
            <a:ext cx="1944216" cy="3096344"/>
          </a:xfrm>
          <a:prstGeom prst="leftArrowCallout">
            <a:avLst/>
          </a:prstGeom>
        </p:spPr>
        <p:style>
          <a:lnRef idx="3">
            <a:schemeClr val="lt1"/>
          </a:lnRef>
          <a:fillRef idx="1">
            <a:schemeClr val="accent1"/>
          </a:fillRef>
          <a:effectRef idx="1">
            <a:schemeClr val="accent1"/>
          </a:effectRef>
          <a:fontRef idx="minor">
            <a:schemeClr val="lt1"/>
          </a:fontRef>
        </p:style>
        <p:txBody>
          <a:bodyPr vert="vert270" rtlCol="0" anchor="ctr"/>
          <a:lstStyle/>
          <a:p>
            <a:pPr lvl="0" algn="ctr">
              <a:defRPr/>
            </a:pPr>
            <a:r>
              <a:rPr lang="ar-SA" sz="2400" b="1" dirty="0">
                <a:solidFill>
                  <a:srgbClr val="FF0000"/>
                </a:solidFill>
              </a:rPr>
              <a:t>أهمية القيد في السجل </a:t>
            </a:r>
            <a:r>
              <a:rPr lang="ar-SA" sz="2400" b="1" dirty="0" smtClean="0">
                <a:solidFill>
                  <a:srgbClr val="FF0000"/>
                </a:solidFill>
              </a:rPr>
              <a:t>التجاري</a:t>
            </a:r>
            <a:endParaRPr lang="en-US" sz="2400" b="1" dirty="0">
              <a:solidFill>
                <a:srgbClr val="FF0000"/>
              </a:solidFill>
            </a:endParaRPr>
          </a:p>
        </p:txBody>
      </p:sp>
      <p:sp>
        <p:nvSpPr>
          <p:cNvPr id="4" name="Right Brace 3"/>
          <p:cNvSpPr/>
          <p:nvPr/>
        </p:nvSpPr>
        <p:spPr>
          <a:xfrm>
            <a:off x="6381760" y="2761548"/>
            <a:ext cx="1139100" cy="2808249"/>
          </a:xfrm>
          <a:prstGeom prst="rightBrace">
            <a:avLst>
              <a:gd name="adj1" fmla="val 8333"/>
              <a:gd name="adj2" fmla="val 52858"/>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864337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1" grpId="0" animBg="1"/>
      <p:bldP spid="1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extLst>
              <p:ext uri="{D42A27DB-BD31-4B8C-83A1-F6EECF244321}">
                <p14:modId xmlns:p14="http://schemas.microsoft.com/office/powerpoint/2010/main" val="4138197347"/>
              </p:ext>
            </p:extLst>
          </p:nvPr>
        </p:nvGraphicFramePr>
        <p:xfrm>
          <a:off x="0" y="0"/>
          <a:ext cx="9906000" cy="52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Rot="1" noChangeArrowheads="1"/>
          </p:cNvSpPr>
          <p:nvPr/>
        </p:nvSpPr>
        <p:spPr>
          <a:xfrm>
            <a:off x="128464" y="836712"/>
            <a:ext cx="9649072" cy="13064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a:ln>
                  <a:solidFill>
                    <a:sysClr val="windowText" lastClr="000000"/>
                  </a:solidFill>
                </a:ln>
                <a:solidFill>
                  <a:prstClr val="black"/>
                </a:solidFill>
                <a:cs typeface="Akhbar MT" pitchFamily="2" charset="-78"/>
              </a:rPr>
              <a:t>حدد نظام السجل التجاري الشروط الواجب توافرها </a:t>
            </a:r>
            <a:r>
              <a:rPr lang="ar-SA" sz="3200" b="1" dirty="0" smtClean="0">
                <a:ln>
                  <a:solidFill>
                    <a:sysClr val="windowText" lastClr="000000"/>
                  </a:solidFill>
                </a:ln>
                <a:solidFill>
                  <a:prstClr val="black"/>
                </a:solidFill>
                <a:cs typeface="Akhbar MT" pitchFamily="2" charset="-78"/>
              </a:rPr>
              <a:t>للالتزام </a:t>
            </a:r>
            <a:r>
              <a:rPr lang="ar-SA" sz="3200" b="1" dirty="0">
                <a:ln>
                  <a:solidFill>
                    <a:sysClr val="windowText" lastClr="000000"/>
                  </a:solidFill>
                </a:ln>
                <a:solidFill>
                  <a:prstClr val="black"/>
                </a:solidFill>
                <a:cs typeface="Akhbar MT" pitchFamily="2" charset="-78"/>
              </a:rPr>
              <a:t>بالقيد في السجل التجاري وتتمثل فيما يلي:</a:t>
            </a:r>
            <a:endParaRPr lang="en-US" sz="3200" b="1" dirty="0">
              <a:ln>
                <a:solidFill>
                  <a:sysClr val="windowText" lastClr="000000"/>
                </a:solidFill>
              </a:ln>
              <a:solidFill>
                <a:prstClr val="black"/>
              </a:solidFill>
              <a:cs typeface="Akhbar MT" pitchFamily="2" charset="-78"/>
            </a:endParaRPr>
          </a:p>
          <a:p>
            <a:pPr algn="just">
              <a:defRPr/>
            </a:pPr>
            <a:endParaRPr lang="en-US" sz="2800" b="1" dirty="0">
              <a:ln>
                <a:solidFill>
                  <a:sysClr val="windowText" lastClr="000000"/>
                </a:solidFill>
              </a:ln>
              <a:solidFill>
                <a:prstClr val="black"/>
              </a:solidFill>
            </a:endParaRPr>
          </a:p>
        </p:txBody>
      </p:sp>
      <p:sp>
        <p:nvSpPr>
          <p:cNvPr id="9" name="Rectangle 3"/>
          <p:cNvSpPr txBox="1">
            <a:spLocks noRot="1" noChangeArrowheads="1"/>
          </p:cNvSpPr>
          <p:nvPr/>
        </p:nvSpPr>
        <p:spPr>
          <a:xfrm>
            <a:off x="967383" y="0"/>
            <a:ext cx="7971234" cy="571500"/>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algn="ctr">
              <a:defRPr/>
            </a:pPr>
            <a:r>
              <a:rPr lang="ar-SA" sz="3200" b="1" dirty="0" smtClean="0">
                <a:solidFill>
                  <a:srgbClr val="FF0000"/>
                </a:solidFill>
                <a:latin typeface="AL-Mohanad Bold"/>
                <a:cs typeface="Akhbar MT" pitchFamily="2" charset="-78"/>
              </a:rPr>
              <a:t>شروط </a:t>
            </a:r>
            <a:r>
              <a:rPr lang="ar-SA" sz="3200" b="1" dirty="0">
                <a:solidFill>
                  <a:srgbClr val="FF0000"/>
                </a:solidFill>
                <a:latin typeface="AL-Mohanad Bold"/>
                <a:cs typeface="Akhbar MT" pitchFamily="2" charset="-78"/>
              </a:rPr>
              <a:t>الالتزام بالقيد في السجل  التجاري</a:t>
            </a:r>
            <a:endParaRPr lang="en-US" sz="3200" b="1" dirty="0">
              <a:solidFill>
                <a:srgbClr val="FF0000"/>
              </a:solidFill>
              <a:latin typeface="AL-Mohanad Bold"/>
              <a:cs typeface="Akhbar MT" pitchFamily="2" charset="-78"/>
            </a:endParaRPr>
          </a:p>
          <a:p>
            <a:pPr>
              <a:defRPr/>
            </a:pPr>
            <a:endParaRPr lang="en-US" sz="2800" b="1" dirty="0">
              <a:solidFill>
                <a:srgbClr val="FF0000"/>
              </a:solidFill>
              <a:latin typeface="AL-Mohanad Bold"/>
            </a:endParaRPr>
          </a:p>
        </p:txBody>
      </p:sp>
      <p:graphicFrame>
        <p:nvGraphicFramePr>
          <p:cNvPr id="2" name="Diagram 1"/>
          <p:cNvGraphicFramePr/>
          <p:nvPr>
            <p:extLst>
              <p:ext uri="{D42A27DB-BD31-4B8C-83A1-F6EECF244321}">
                <p14:modId xmlns:p14="http://schemas.microsoft.com/office/powerpoint/2010/main" val="3868184050"/>
              </p:ext>
            </p:extLst>
          </p:nvPr>
        </p:nvGraphicFramePr>
        <p:xfrm>
          <a:off x="166654" y="2214554"/>
          <a:ext cx="9572692" cy="3500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265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Rot="1" noChangeArrowheads="1"/>
          </p:cNvSpPr>
          <p:nvPr/>
        </p:nvSpPr>
        <p:spPr>
          <a:xfrm>
            <a:off x="166654" y="1071546"/>
            <a:ext cx="9572692" cy="285752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a:solidFill>
                  <a:srgbClr val="2D07CF"/>
                </a:solidFill>
                <a:cs typeface="Akhbar MT" pitchFamily="2" charset="-78"/>
              </a:rPr>
              <a:t> </a:t>
            </a:r>
            <a:r>
              <a:rPr lang="ar-SA" sz="3200" b="1" dirty="0">
                <a:solidFill>
                  <a:srgbClr val="FF0000"/>
                </a:solidFill>
                <a:cs typeface="Akhbar MT" pitchFamily="2" charset="-78"/>
              </a:rPr>
              <a:t>1-أن يكون طالب القيد تاجرا</a:t>
            </a:r>
            <a:r>
              <a:rPr lang="ar-SA" sz="3200" b="1" dirty="0" smtClean="0">
                <a:solidFill>
                  <a:srgbClr val="FF0000"/>
                </a:solidFill>
                <a:cs typeface="Akhbar MT" pitchFamily="2" charset="-78"/>
              </a:rPr>
              <a:t>: </a:t>
            </a:r>
            <a:r>
              <a:rPr lang="ar-SA" sz="3200" b="1" dirty="0" smtClean="0">
                <a:ln>
                  <a:solidFill>
                    <a:sysClr val="windowText" lastClr="000000"/>
                  </a:solidFill>
                </a:ln>
                <a:solidFill>
                  <a:prstClr val="black"/>
                </a:solidFill>
                <a:cs typeface="Akhbar MT" pitchFamily="2" charset="-78"/>
              </a:rPr>
              <a:t>يتضح </a:t>
            </a:r>
            <a:r>
              <a:rPr lang="ar-SA" sz="3200" b="1" dirty="0">
                <a:ln>
                  <a:solidFill>
                    <a:sysClr val="windowText" lastClr="000000"/>
                  </a:solidFill>
                </a:ln>
                <a:solidFill>
                  <a:prstClr val="black"/>
                </a:solidFill>
                <a:cs typeface="Akhbar MT" pitchFamily="2" charset="-78"/>
              </a:rPr>
              <a:t>من نص المادة الأولى </a:t>
            </a:r>
            <a:r>
              <a:rPr lang="ar-SA" sz="3200" b="1" dirty="0" smtClean="0">
                <a:ln>
                  <a:solidFill>
                    <a:sysClr val="windowText" lastClr="000000"/>
                  </a:solidFill>
                </a:ln>
                <a:solidFill>
                  <a:prstClr val="black"/>
                </a:solidFill>
                <a:cs typeface="Akhbar MT" pitchFamily="2" charset="-78"/>
              </a:rPr>
              <a:t>من </a:t>
            </a:r>
            <a:r>
              <a:rPr lang="ar-SA" sz="3200" b="1" dirty="0">
                <a:ln>
                  <a:solidFill>
                    <a:sysClr val="windowText" lastClr="000000"/>
                  </a:solidFill>
                </a:ln>
                <a:solidFill>
                  <a:prstClr val="black"/>
                </a:solidFill>
                <a:cs typeface="Akhbar MT" pitchFamily="2" charset="-78"/>
              </a:rPr>
              <a:t>نظام السجل التجاري أن الالتزام بالقيد في السجل التجاري </a:t>
            </a:r>
            <a:r>
              <a:rPr lang="ar-SA" sz="3200" b="1" dirty="0" smtClean="0">
                <a:ln>
                  <a:solidFill>
                    <a:sysClr val="windowText" lastClr="000000"/>
                  </a:solidFill>
                </a:ln>
                <a:solidFill>
                  <a:prstClr val="black"/>
                </a:solidFill>
                <a:cs typeface="Akhbar MT" pitchFamily="2" charset="-78"/>
              </a:rPr>
              <a:t>يقع </a:t>
            </a:r>
            <a:r>
              <a:rPr lang="ar-SA" sz="3200" b="1" dirty="0">
                <a:ln>
                  <a:solidFill>
                    <a:sysClr val="windowText" lastClr="000000"/>
                  </a:solidFill>
                </a:ln>
                <a:solidFill>
                  <a:prstClr val="black"/>
                </a:solidFill>
                <a:cs typeface="Akhbar MT" pitchFamily="2" charset="-78"/>
              </a:rPr>
              <a:t>على عاتق التجار الأفراد أو </a:t>
            </a:r>
            <a:r>
              <a:rPr lang="ar-SA" sz="3200" b="1" dirty="0" smtClean="0">
                <a:ln>
                  <a:solidFill>
                    <a:sysClr val="windowText" lastClr="000000"/>
                  </a:solidFill>
                </a:ln>
                <a:solidFill>
                  <a:prstClr val="black"/>
                </a:solidFill>
                <a:cs typeface="Akhbar MT" pitchFamily="2" charset="-78"/>
              </a:rPr>
              <a:t>الشركات، وسواء </a:t>
            </a:r>
            <a:r>
              <a:rPr lang="ar-SA" sz="3200" b="1" dirty="0">
                <a:ln>
                  <a:solidFill>
                    <a:sysClr val="windowText" lastClr="000000"/>
                  </a:solidFill>
                </a:ln>
                <a:solidFill>
                  <a:prstClr val="black"/>
                </a:solidFill>
                <a:cs typeface="Akhbar MT" pitchFamily="2" charset="-78"/>
              </a:rPr>
              <a:t>كان التجار من المواطنين أم من </a:t>
            </a:r>
            <a:r>
              <a:rPr lang="ar-SA" sz="3200" b="1" dirty="0" smtClean="0">
                <a:ln>
                  <a:solidFill>
                    <a:sysClr val="windowText" lastClr="000000"/>
                  </a:solidFill>
                </a:ln>
                <a:solidFill>
                  <a:prstClr val="black"/>
                </a:solidFill>
                <a:cs typeface="Akhbar MT" pitchFamily="2" charset="-78"/>
              </a:rPr>
              <a:t>الأجانب. لذلك فإن أي شخص توفرت بحقه هذه الشروط يلزم بالقيد في مكتب السجل التجاري بفرع وزارة التجارة والصناعة الذي يقع المحل في دائرة اختصاصه، شريطة توفر الشروط الأخرى .</a:t>
            </a:r>
          </a:p>
          <a:p>
            <a:pPr algn="just">
              <a:defRPr/>
            </a:pPr>
            <a:endParaRPr lang="en-US" sz="2800" b="1" dirty="0" smtClean="0">
              <a:ln>
                <a:solidFill>
                  <a:sysClr val="windowText" lastClr="000000"/>
                </a:solidFill>
              </a:ln>
              <a:solidFill>
                <a:prstClr val="black"/>
              </a:solidFill>
              <a:latin typeface="AL-Mohanad Bold"/>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endParaRPr>
          </a:p>
        </p:txBody>
      </p:sp>
    </p:spTree>
    <p:extLst>
      <p:ext uri="{BB962C8B-B14F-4D97-AF65-F5344CB8AC3E}">
        <p14:creationId xmlns:p14="http://schemas.microsoft.com/office/powerpoint/2010/main" val="130418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214290"/>
            <a:ext cx="9572692" cy="542928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rgbClr val="2D07CF"/>
                </a:solidFill>
                <a:cs typeface="Akhbar MT" pitchFamily="2" charset="-78"/>
              </a:rPr>
              <a:t> </a:t>
            </a:r>
            <a:r>
              <a:rPr lang="ar-SA" sz="2800" b="1" dirty="0" smtClean="0">
                <a:solidFill>
                  <a:srgbClr val="FF0000"/>
                </a:solidFill>
                <a:cs typeface="Akhbar MT" pitchFamily="2" charset="-78"/>
              </a:rPr>
              <a:t>2-ألا يقل رأسمال التاجر عن مائة ألف ريال: </a:t>
            </a:r>
            <a:r>
              <a:rPr lang="ar-SA" sz="2800" b="1" dirty="0" smtClean="0">
                <a:ln>
                  <a:solidFill>
                    <a:srgbClr val="3B84AF"/>
                  </a:solidFill>
                </a:ln>
                <a:solidFill>
                  <a:srgbClr val="3B84AF"/>
                </a:solidFill>
                <a:latin typeface="AL-Mohanad Bold"/>
                <a:cs typeface="Akhbar MT" pitchFamily="2" charset="-78"/>
              </a:rPr>
              <a:t>وفقا للمادة 2 من النظام يجب على كل تاجر</a:t>
            </a:r>
            <a:r>
              <a:rPr lang="en-US" sz="2800" b="1" dirty="0" smtClean="0">
                <a:ln>
                  <a:solidFill>
                    <a:srgbClr val="3B84AF"/>
                  </a:solidFill>
                </a:ln>
                <a:solidFill>
                  <a:srgbClr val="3B84AF"/>
                </a:solidFill>
                <a:latin typeface="AL-Mohanad Bold"/>
                <a:cs typeface="Akhbar MT" pitchFamily="2" charset="-78"/>
              </a:rPr>
              <a:t>  </a:t>
            </a:r>
            <a:r>
              <a:rPr lang="en-US" sz="2800" b="1" dirty="0">
                <a:ln>
                  <a:solidFill>
                    <a:srgbClr val="3B84AF"/>
                  </a:solidFill>
                </a:ln>
                <a:solidFill>
                  <a:srgbClr val="3B84AF"/>
                </a:solidFill>
                <a:latin typeface="AL-Mohanad Bold"/>
                <a:cs typeface="Akhbar MT" pitchFamily="2" charset="-78"/>
              </a:rPr>
              <a:t>-</a:t>
            </a:r>
            <a:r>
              <a:rPr lang="ar-SA" sz="2800" b="1" dirty="0" smtClean="0">
                <a:ln>
                  <a:solidFill>
                    <a:srgbClr val="3B84AF"/>
                  </a:solidFill>
                </a:ln>
                <a:solidFill>
                  <a:srgbClr val="3B84AF"/>
                </a:solidFill>
                <a:latin typeface="AL-Mohanad Bold"/>
                <a:cs typeface="Akhbar MT" pitchFamily="2" charset="-78"/>
              </a:rPr>
              <a:t>متى بلغ رأسماله مائة ألف ريال- خلال ثلاثين يوما من تاريخ  افتتاح محله التجاري أو من تاريخ تملكه محلا تجاريا أو من تاريخ بلوغ رأسماله النصاب المذكور أن يتقدم بطلب لقيد أسمه في السجل التجاري. والهدف من تحديد النصاب المذكور في هذه المادة إعفاء صغار التجار من الالتزام  بالقيد تسهيلا عليهم وإن كان لا يعنى حرمان هؤلاء من التقدم بطلب للقيد في السجل متى قدروا أن لهم مصلحه في ذلك إذ أن هذا الإعفاء مجرد رخصة مقررة لصالحهم. </a:t>
            </a:r>
          </a:p>
          <a:p>
            <a:pPr algn="just">
              <a:defRPr/>
            </a:pPr>
            <a:r>
              <a:rPr lang="ar-SA" sz="2800" b="1" dirty="0" smtClean="0">
                <a:ln>
                  <a:solidFill>
                    <a:srgbClr val="3B84AF"/>
                  </a:solidFill>
                </a:ln>
                <a:solidFill>
                  <a:srgbClr val="3B84AF"/>
                </a:solidFill>
                <a:latin typeface="AL-Mohanad Bold"/>
                <a:cs typeface="Akhbar MT" pitchFamily="2" charset="-78"/>
              </a:rPr>
              <a:t>-</a:t>
            </a:r>
            <a:r>
              <a:rPr lang="ar-SA" sz="2800" b="1" dirty="0" smtClean="0">
                <a:ln>
                  <a:solidFill>
                    <a:srgbClr val="3B84AF"/>
                  </a:solidFill>
                </a:ln>
                <a:solidFill>
                  <a:srgbClr val="3B84AF"/>
                </a:solidFill>
                <a:cs typeface="Akhbar MT" pitchFamily="2" charset="-78"/>
              </a:rPr>
              <a:t>عمليا القيد واجب أيضا على صغار التجار أي من تقل رؤوس أموالهم عن مائة ألف ريال الذين يرغبون في التعامل مع الجهات الحكومية لإنهاء الأمور المتعلقة بتجارتهم مثل طلب استخراج تأشيرة لعامل أجنبي كي يعمل في المحل أو الطلب من الغرفة التجارية والصناعية التصديق على الأوراق التي يصدرها التاجر وذلك لان النظام نص في المادة 14 علي أن</a:t>
            </a:r>
            <a:r>
              <a:rPr lang="en-US" sz="2800" b="1" dirty="0" smtClean="0">
                <a:ln>
                  <a:solidFill>
                    <a:srgbClr val="3B84AF"/>
                  </a:solidFill>
                </a:ln>
                <a:solidFill>
                  <a:srgbClr val="3B84AF"/>
                </a:solidFill>
                <a:cs typeface="Akhbar MT" pitchFamily="2" charset="-78"/>
              </a:rPr>
              <a:t> </a:t>
            </a:r>
            <a:r>
              <a:rPr lang="ar-SA" sz="2800" b="1" dirty="0" smtClean="0">
                <a:ln>
                  <a:solidFill>
                    <a:srgbClr val="3B84AF"/>
                  </a:solidFill>
                </a:ln>
                <a:solidFill>
                  <a:srgbClr val="3B84AF"/>
                </a:solidFill>
                <a:cs typeface="Akhbar MT" pitchFamily="2" charset="-78"/>
              </a:rPr>
              <a:t>"كل من يتقدم إلي الجهة الرسمية بطلب بصفته تاجرا لا يقبل طلبه بهذه الصفة ما لم يكن مقيدا في السجل التجاري".</a:t>
            </a:r>
            <a:endParaRPr lang="en-US" sz="2800" b="1" dirty="0" smtClean="0">
              <a:ln>
                <a:solidFill>
                  <a:srgbClr val="3B84AF"/>
                </a:solidFill>
              </a:ln>
              <a:solidFill>
                <a:srgbClr val="3B84AF"/>
              </a:solidFill>
              <a:cs typeface="Akhbar MT" pitchFamily="2" charset="-78"/>
            </a:endParaRPr>
          </a:p>
          <a:p>
            <a:pPr algn="just">
              <a:defRPr/>
            </a:pPr>
            <a:endParaRPr lang="en-US" sz="2600" b="1" dirty="0" smtClean="0">
              <a:ln>
                <a:solidFill>
                  <a:sysClr val="windowText" lastClr="000000"/>
                </a:solidFill>
              </a:ln>
              <a:solidFill>
                <a:prstClr val="black"/>
              </a:solidFill>
              <a:latin typeface="AL-Mohanad Bold"/>
            </a:endParaRPr>
          </a:p>
          <a:p>
            <a:pPr algn="just">
              <a:defRPr/>
            </a:pPr>
            <a:endParaRPr lang="en-US" sz="2600" b="1" dirty="0">
              <a:ln>
                <a:solidFill>
                  <a:sysClr val="windowText" lastClr="000000"/>
                </a:solidFill>
              </a:ln>
              <a:solidFill>
                <a:prstClr val="black"/>
              </a:solidFill>
            </a:endParaRPr>
          </a:p>
          <a:p>
            <a:pPr algn="just">
              <a:defRPr/>
            </a:pPr>
            <a:endParaRPr lang="en-US" sz="2600" b="1" dirty="0">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1000108"/>
            <a:ext cx="9572692" cy="385765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a:solidFill>
                  <a:srgbClr val="FF0000"/>
                </a:solidFill>
                <a:cs typeface="Akhbar MT" pitchFamily="2" charset="-78"/>
              </a:rPr>
              <a:t>3-أن يكون للتاجر محل ثابت أو فرع أو وكاله في المملكة</a:t>
            </a:r>
            <a:r>
              <a:rPr lang="ar-SA" sz="3200" b="1" dirty="0" smtClean="0">
                <a:ln>
                  <a:solidFill>
                    <a:sysClr val="windowText" lastClr="000000"/>
                  </a:solidFill>
                </a:ln>
                <a:solidFill>
                  <a:prstClr val="black"/>
                </a:solidFill>
                <a:cs typeface="Akhbar MT" pitchFamily="2" charset="-78"/>
              </a:rPr>
              <a:t>: تطبيقا لمبدأ إقليمية القوانين  يلتزم الشخص بغض النظر عن جنسيته أو جنسه بالقيد في السجل التجاري طالما كان النشاط المرغوب القيام </a:t>
            </a:r>
            <a:r>
              <a:rPr lang="ar-SA" sz="3200" b="1" dirty="0" err="1" smtClean="0">
                <a:ln>
                  <a:solidFill>
                    <a:sysClr val="windowText" lastClr="000000"/>
                  </a:solidFill>
                </a:ln>
                <a:solidFill>
                  <a:prstClr val="black"/>
                </a:solidFill>
                <a:cs typeface="Akhbar MT" pitchFamily="2" charset="-78"/>
              </a:rPr>
              <a:t>به</a:t>
            </a:r>
            <a:r>
              <a:rPr lang="ar-SA" sz="3200" b="1" dirty="0" smtClean="0">
                <a:ln>
                  <a:solidFill>
                    <a:sysClr val="windowText" lastClr="000000"/>
                  </a:solidFill>
                </a:ln>
                <a:solidFill>
                  <a:prstClr val="black"/>
                </a:solidFill>
                <a:cs typeface="Akhbar MT" pitchFamily="2" charset="-78"/>
              </a:rPr>
              <a:t> واقعا على إقليم المملكة. ويشترط </a:t>
            </a:r>
            <a:r>
              <a:rPr lang="ar-SA" sz="3200" b="1" dirty="0">
                <a:ln>
                  <a:solidFill>
                    <a:sysClr val="windowText" lastClr="000000"/>
                  </a:solidFill>
                </a:ln>
                <a:solidFill>
                  <a:prstClr val="black"/>
                </a:solidFill>
                <a:cs typeface="Akhbar MT" pitchFamily="2" charset="-78"/>
              </a:rPr>
              <a:t>للقيد في السجل التجاري  أن يتم مزاولة التجارة في محل ثابت في المملكة سواء كان مملوكا أو مستأجرا وبناء على ذلك لا يلزم بالقيد الباعة </a:t>
            </a:r>
            <a:r>
              <a:rPr lang="ar-SA" sz="3200" b="1" dirty="0" smtClean="0">
                <a:ln>
                  <a:solidFill>
                    <a:sysClr val="windowText" lastClr="000000"/>
                  </a:solidFill>
                </a:ln>
                <a:solidFill>
                  <a:prstClr val="black"/>
                </a:solidFill>
                <a:cs typeface="Akhbar MT" pitchFamily="2" charset="-78"/>
              </a:rPr>
              <a:t>المتجولون. والملاحظ أن نظام الشركات فرق بين الملتزم بالقيد في السجل التجاري وبين محل القيد فالقيد واجب على كل شخص طبيعي أو شخص معنوي إلا أن القيد ينصب على كل محل يزاول فيه النشاط سواء كان مركزا رئيسيا أو فرعا لشركة. </a:t>
            </a: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latin typeface="AL-Mohanad Bold"/>
            </a:endParaRPr>
          </a:p>
        </p:txBody>
      </p:sp>
    </p:spTree>
    <p:extLst>
      <p:ext uri="{BB962C8B-B14F-4D97-AF65-F5344CB8AC3E}">
        <p14:creationId xmlns:p14="http://schemas.microsoft.com/office/powerpoint/2010/main" val="1504506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1000108"/>
            <a:ext cx="9572692" cy="307183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smtClean="0">
                <a:solidFill>
                  <a:srgbClr val="FF0000"/>
                </a:solidFill>
                <a:cs typeface="Akhbar MT" pitchFamily="2" charset="-78"/>
              </a:rPr>
              <a:t>4-الاشتراك في الغرفة التجارية والصناعية</a:t>
            </a:r>
            <a:r>
              <a:rPr lang="ar-SA" sz="3200" b="1" dirty="0" smtClean="0">
                <a:ln>
                  <a:solidFill>
                    <a:srgbClr val="3B84AF"/>
                  </a:solidFill>
                </a:ln>
                <a:solidFill>
                  <a:srgbClr val="3B84AF"/>
                </a:solidFill>
                <a:cs typeface="Akhbar MT" pitchFamily="2" charset="-78"/>
              </a:rPr>
              <a:t>: وفقا للمادة 5 من نظام السجل التجاري يجب علي كل من يتم قيده في السجل التجاري أن يودع لدي مكتب السجل المختص خلال ثلاثين يوما من تاريخ القيد شهادة الاشتراك في الغرفة التجارية والصناعية التي يقع في دائرتها محله الرئيسي أي أنه لا يعتد  بعملية القيد في السجل التجاري في حالة عدم الاشتراك في الغرفة التجارية والصناعية .</a:t>
            </a:r>
          </a:p>
          <a:p>
            <a:pPr algn="just">
              <a:defRPr/>
            </a:pPr>
            <a:r>
              <a:rPr lang="ar-SA" sz="3200" b="1" dirty="0" smtClean="0">
                <a:ln>
                  <a:solidFill>
                    <a:srgbClr val="3B84AF"/>
                  </a:solidFill>
                </a:ln>
                <a:solidFill>
                  <a:srgbClr val="3B84AF"/>
                </a:solidFill>
                <a:cs typeface="Akhbar MT" pitchFamily="2" charset="-78"/>
              </a:rPr>
              <a:t>ويجوز الاشتراك في أكثر من غرفة في  حالة وجود فروع. </a:t>
            </a: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latin typeface="AL-Mohanad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166654" y="785794"/>
            <a:ext cx="9572692" cy="50006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600" b="1" dirty="0" smtClean="0">
                <a:ln>
                  <a:solidFill>
                    <a:srgbClr val="3B84AF"/>
                  </a:solidFill>
                </a:ln>
                <a:solidFill>
                  <a:srgbClr val="3B84AF"/>
                </a:solidFill>
                <a:cs typeface="Akhbar MT" pitchFamily="2" charset="-78"/>
              </a:rPr>
              <a:t>يتم شطب القيد في السجل في الأحوال الآتية: </a:t>
            </a:r>
            <a:endParaRPr lang="en-US" sz="2600" b="1" dirty="0" smtClean="0">
              <a:ln>
                <a:solidFill>
                  <a:srgbClr val="3B84AF"/>
                </a:solidFill>
              </a:ln>
              <a:solidFill>
                <a:srgbClr val="3B84AF"/>
              </a:solidFill>
              <a:cs typeface="Akhbar MT" pitchFamily="2" charset="-78"/>
            </a:endParaRPr>
          </a:p>
          <a:p>
            <a:pPr algn="just">
              <a:defRPr/>
            </a:pPr>
            <a:r>
              <a:rPr lang="ar-SA" sz="2600" b="1" dirty="0" smtClean="0">
                <a:ln>
                  <a:solidFill>
                    <a:srgbClr val="3B84AF"/>
                  </a:solidFill>
                </a:ln>
                <a:solidFill>
                  <a:srgbClr val="3B84AF"/>
                </a:solidFill>
                <a:cs typeface="Akhbar MT" pitchFamily="2" charset="-78"/>
              </a:rPr>
              <a:t>1-ترك التاجر لتجارته بصفة نهائية .</a:t>
            </a:r>
            <a:endParaRPr lang="en-US" sz="2600" b="1" dirty="0" smtClean="0">
              <a:ln>
                <a:solidFill>
                  <a:srgbClr val="3B84AF"/>
                </a:solidFill>
              </a:ln>
              <a:solidFill>
                <a:srgbClr val="3B84AF"/>
              </a:solidFill>
              <a:cs typeface="Akhbar MT" pitchFamily="2" charset="-78"/>
            </a:endParaRPr>
          </a:p>
          <a:p>
            <a:pPr algn="just">
              <a:defRPr/>
            </a:pPr>
            <a:r>
              <a:rPr lang="ar-SA" sz="2600" b="1" dirty="0" smtClean="0">
                <a:ln>
                  <a:solidFill>
                    <a:srgbClr val="3B84AF"/>
                  </a:solidFill>
                </a:ln>
                <a:solidFill>
                  <a:srgbClr val="3B84AF"/>
                </a:solidFill>
                <a:cs typeface="Akhbar MT" pitchFamily="2" charset="-78"/>
              </a:rPr>
              <a:t>2-وفاة التاجر </a:t>
            </a:r>
            <a:endParaRPr lang="en-US" sz="2600" b="1" dirty="0" smtClean="0">
              <a:ln>
                <a:solidFill>
                  <a:srgbClr val="3B84AF"/>
                </a:solidFill>
              </a:ln>
              <a:solidFill>
                <a:srgbClr val="3B84AF"/>
              </a:solidFill>
              <a:cs typeface="Akhbar MT" pitchFamily="2" charset="-78"/>
            </a:endParaRPr>
          </a:p>
          <a:p>
            <a:pPr algn="just">
              <a:defRPr/>
            </a:pPr>
            <a:r>
              <a:rPr lang="ar-SA" sz="2600" b="1" dirty="0" smtClean="0">
                <a:ln>
                  <a:solidFill>
                    <a:srgbClr val="3B84AF"/>
                  </a:solidFill>
                </a:ln>
                <a:solidFill>
                  <a:srgbClr val="3B84AF"/>
                </a:solidFill>
                <a:cs typeface="Akhbar MT" pitchFamily="2" charset="-78"/>
              </a:rPr>
              <a:t>3- انتهاء  تصفية الشركة    </a:t>
            </a:r>
          </a:p>
          <a:p>
            <a:pPr algn="just">
              <a:defRPr/>
            </a:pPr>
            <a:r>
              <a:rPr lang="ar-SA" sz="2600" b="1" dirty="0" smtClean="0">
                <a:ln>
                  <a:solidFill>
                    <a:srgbClr val="3B84AF"/>
                  </a:solidFill>
                </a:ln>
                <a:solidFill>
                  <a:srgbClr val="3B84AF"/>
                </a:solidFill>
                <a:cs typeface="Akhbar MT" pitchFamily="2" charset="-78"/>
              </a:rPr>
              <a:t>   كما يمكن إضافة الحالتين الآتيتين:</a:t>
            </a:r>
          </a:p>
          <a:p>
            <a:pPr algn="just">
              <a:defRPr/>
            </a:pPr>
            <a:r>
              <a:rPr lang="ar-SA" sz="2600" b="1" dirty="0" smtClean="0">
                <a:ln>
                  <a:solidFill>
                    <a:srgbClr val="3B84AF"/>
                  </a:solidFill>
                </a:ln>
                <a:solidFill>
                  <a:srgbClr val="3B84AF"/>
                </a:solidFill>
                <a:cs typeface="Akhbar MT" pitchFamily="2" charset="-78"/>
              </a:rPr>
              <a:t>1-صدور حكم قضائي بالشطب</a:t>
            </a:r>
            <a:endParaRPr lang="en-US" sz="2600" b="1" dirty="0" smtClean="0">
              <a:ln>
                <a:solidFill>
                  <a:srgbClr val="3B84AF"/>
                </a:solidFill>
              </a:ln>
              <a:solidFill>
                <a:srgbClr val="3B84AF"/>
              </a:solidFill>
              <a:cs typeface="Akhbar MT" pitchFamily="2" charset="-78"/>
            </a:endParaRPr>
          </a:p>
          <a:p>
            <a:pPr algn="just">
              <a:defRPr/>
            </a:pPr>
            <a:r>
              <a:rPr lang="ar-SA" sz="2600" b="1" dirty="0" smtClean="0">
                <a:ln>
                  <a:solidFill>
                    <a:srgbClr val="3B84AF"/>
                  </a:solidFill>
                </a:ln>
                <a:solidFill>
                  <a:srgbClr val="3B84AF"/>
                </a:solidFill>
                <a:cs typeface="Akhbar MT" pitchFamily="2" charset="-78"/>
              </a:rPr>
              <a:t>2-حصول التاجر على وظيفة حكومية</a:t>
            </a:r>
            <a:endParaRPr lang="en-US" sz="2600" b="1" dirty="0" smtClean="0">
              <a:ln>
                <a:solidFill>
                  <a:srgbClr val="3B84AF"/>
                </a:solidFill>
              </a:ln>
              <a:solidFill>
                <a:srgbClr val="3B84AF"/>
              </a:solidFill>
              <a:cs typeface="Akhbar MT" pitchFamily="2" charset="-78"/>
            </a:endParaRPr>
          </a:p>
          <a:p>
            <a:pPr algn="just">
              <a:defRPr/>
            </a:pPr>
            <a:r>
              <a:rPr lang="ar-SA" sz="2600" b="1" dirty="0" smtClean="0">
                <a:ln>
                  <a:solidFill>
                    <a:srgbClr val="3B84AF"/>
                  </a:solidFill>
                </a:ln>
                <a:solidFill>
                  <a:srgbClr val="3B84AF"/>
                </a:solidFill>
                <a:cs typeface="Akhbar MT" pitchFamily="2" charset="-78"/>
              </a:rPr>
              <a:t>ويجب </a:t>
            </a:r>
            <a:r>
              <a:rPr lang="ar-SA" sz="2600" b="1" dirty="0">
                <a:ln>
                  <a:solidFill>
                    <a:srgbClr val="3B84AF"/>
                  </a:solidFill>
                </a:ln>
                <a:solidFill>
                  <a:srgbClr val="3B84AF"/>
                </a:solidFill>
                <a:cs typeface="Akhbar MT" pitchFamily="2" charset="-78"/>
              </a:rPr>
              <a:t>أن يقدم طلب محو القيد خلال </a:t>
            </a:r>
            <a:r>
              <a:rPr lang="ar-SA" sz="2600" b="1" dirty="0">
                <a:ln>
                  <a:solidFill>
                    <a:srgbClr val="3B84AF"/>
                  </a:solidFill>
                </a:ln>
                <a:solidFill>
                  <a:srgbClr val="FF0000"/>
                </a:solidFill>
                <a:cs typeface="Akhbar MT" pitchFamily="2" charset="-78"/>
              </a:rPr>
              <a:t>تسعين يوما </a:t>
            </a:r>
            <a:r>
              <a:rPr lang="ar-SA" sz="2600" b="1" dirty="0">
                <a:ln>
                  <a:solidFill>
                    <a:srgbClr val="3B84AF"/>
                  </a:solidFill>
                </a:ln>
                <a:solidFill>
                  <a:srgbClr val="3B84AF"/>
                </a:solidFill>
                <a:cs typeface="Akhbar MT" pitchFamily="2" charset="-78"/>
              </a:rPr>
              <a:t>من تاريخ الواقعة التي استوجبته فإذا لم يقدم الطلب خلال هذه الفترة يقوم مكتب السجل التجاري  بعد التحقق من الواقعة الموجبة للشطب وبعد </a:t>
            </a:r>
            <a:r>
              <a:rPr lang="ar-SA" sz="2600" b="1" dirty="0" smtClean="0">
                <a:ln>
                  <a:solidFill>
                    <a:srgbClr val="3B84AF"/>
                  </a:solidFill>
                </a:ln>
                <a:solidFill>
                  <a:srgbClr val="3B84AF"/>
                </a:solidFill>
                <a:cs typeface="Akhbar MT" pitchFamily="2" charset="-78"/>
              </a:rPr>
              <a:t>إخطار أصحاب </a:t>
            </a:r>
            <a:r>
              <a:rPr lang="ar-SA" sz="2600" b="1" dirty="0">
                <a:ln>
                  <a:solidFill>
                    <a:srgbClr val="3B84AF"/>
                  </a:solidFill>
                </a:ln>
                <a:solidFill>
                  <a:srgbClr val="3B84AF"/>
                </a:solidFill>
                <a:cs typeface="Akhbar MT" pitchFamily="2" charset="-78"/>
              </a:rPr>
              <a:t>الشأن بخطاب مسجل بشطب القيد من تلقاء نفسه بعد </a:t>
            </a:r>
            <a:r>
              <a:rPr lang="ar-SA" sz="2600" b="1" dirty="0">
                <a:ln>
                  <a:solidFill>
                    <a:srgbClr val="3B84AF"/>
                  </a:solidFill>
                </a:ln>
                <a:solidFill>
                  <a:srgbClr val="FF0000"/>
                </a:solidFill>
                <a:cs typeface="Akhbar MT" pitchFamily="2" charset="-78"/>
              </a:rPr>
              <a:t>ثلاثين يوما </a:t>
            </a:r>
            <a:r>
              <a:rPr lang="ar-SA" sz="2600" b="1" dirty="0">
                <a:ln>
                  <a:solidFill>
                    <a:srgbClr val="3B84AF"/>
                  </a:solidFill>
                </a:ln>
                <a:solidFill>
                  <a:srgbClr val="3B84AF"/>
                </a:solidFill>
                <a:cs typeface="Akhbar MT" pitchFamily="2" charset="-78"/>
              </a:rPr>
              <a:t>من تاريخ </a:t>
            </a:r>
            <a:r>
              <a:rPr lang="ar-SA" sz="2600" b="1" dirty="0" smtClean="0">
                <a:ln>
                  <a:solidFill>
                    <a:srgbClr val="3B84AF"/>
                  </a:solidFill>
                </a:ln>
                <a:solidFill>
                  <a:srgbClr val="3B84AF"/>
                </a:solidFill>
                <a:cs typeface="Akhbar MT" pitchFamily="2" charset="-78"/>
              </a:rPr>
              <a:t>الإخطار ما </a:t>
            </a:r>
            <a:r>
              <a:rPr lang="ar-SA" sz="2600" b="1" dirty="0">
                <a:ln>
                  <a:solidFill>
                    <a:srgbClr val="3B84AF"/>
                  </a:solidFill>
                </a:ln>
                <a:solidFill>
                  <a:srgbClr val="3B84AF"/>
                </a:solidFill>
                <a:cs typeface="Akhbar MT" pitchFamily="2" charset="-78"/>
              </a:rPr>
              <a:t>لم يتسلم  من صاحب الشأن خلال هذه المدة ما ينفي هذه </a:t>
            </a:r>
            <a:r>
              <a:rPr lang="ar-SA" sz="2600" b="1" dirty="0" smtClean="0">
                <a:ln>
                  <a:solidFill>
                    <a:srgbClr val="3B84AF"/>
                  </a:solidFill>
                </a:ln>
                <a:solidFill>
                  <a:srgbClr val="3B84AF"/>
                </a:solidFill>
                <a:cs typeface="Akhbar MT" pitchFamily="2" charset="-78"/>
              </a:rPr>
              <a:t>الواقعة.</a:t>
            </a:r>
            <a:endParaRPr lang="en-US" sz="2600" b="1" dirty="0">
              <a:ln>
                <a:solidFill>
                  <a:srgbClr val="3B84AF"/>
                </a:solidFill>
              </a:ln>
              <a:solidFill>
                <a:srgbClr val="3B84AF"/>
              </a:solidFill>
              <a:cs typeface="Akhbar MT" pitchFamily="2" charset="-78"/>
            </a:endParaRPr>
          </a:p>
          <a:p>
            <a:pPr algn="just">
              <a:defRPr/>
            </a:pPr>
            <a:endParaRPr lang="en-US" sz="2600" b="1" dirty="0">
              <a:ln>
                <a:solidFill>
                  <a:sysClr val="windowText" lastClr="000000"/>
                </a:solidFill>
              </a:ln>
              <a:solidFill>
                <a:prstClr val="black"/>
              </a:solidFill>
              <a:latin typeface="AL-Mohanad Bold"/>
            </a:endParaRPr>
          </a:p>
        </p:txBody>
      </p:sp>
      <p:sp>
        <p:nvSpPr>
          <p:cNvPr id="3" name="مستطيل 2"/>
          <p:cNvSpPr/>
          <p:nvPr/>
        </p:nvSpPr>
        <p:spPr>
          <a:xfrm>
            <a:off x="2576736" y="0"/>
            <a:ext cx="5633581" cy="52322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ar-SA" sz="2800" b="1" dirty="0" smtClean="0">
                <a:solidFill>
                  <a:srgbClr val="FF0000"/>
                </a:solidFill>
                <a:latin typeface="Calibri"/>
                <a:cs typeface="Arial"/>
              </a:rPr>
              <a:t>حالات شطب القيد في السجل التجاري</a:t>
            </a:r>
            <a:endParaRPr lang="ar-SA" sz="2000" dirty="0">
              <a:solidFill>
                <a:srgbClr val="FF0000"/>
              </a:solidFill>
            </a:endParaRPr>
          </a:p>
        </p:txBody>
      </p:sp>
    </p:spTree>
    <p:extLst>
      <p:ext uri="{BB962C8B-B14F-4D97-AF65-F5344CB8AC3E}">
        <p14:creationId xmlns:p14="http://schemas.microsoft.com/office/powerpoint/2010/main" val="169881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738289" y="0"/>
            <a:ext cx="6858049" cy="714356"/>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2800" b="1" dirty="0" smtClean="0">
                <a:solidFill>
                  <a:srgbClr val="FF0000"/>
                </a:solidFill>
              </a:rPr>
              <a:t>مخالفة </a:t>
            </a:r>
            <a:r>
              <a:rPr lang="ar-SA" sz="2800" b="1" dirty="0">
                <a:solidFill>
                  <a:srgbClr val="FF0000"/>
                </a:solidFill>
              </a:rPr>
              <a:t>أحكام نظام السجل التجاري</a:t>
            </a:r>
            <a:endParaRPr lang="en-US" sz="2800" b="1" dirty="0">
              <a:solidFill>
                <a:srgbClr val="FF0000"/>
              </a:solidFill>
            </a:endParaRPr>
          </a:p>
          <a:p>
            <a:pPr>
              <a:defRPr/>
            </a:pPr>
            <a:endParaRPr lang="en-US" sz="2800" b="1" dirty="0">
              <a:solidFill>
                <a:srgbClr val="FF0000"/>
              </a:solidFill>
              <a:latin typeface="AL-Mohanad Bold"/>
            </a:endParaRPr>
          </a:p>
        </p:txBody>
      </p:sp>
      <p:sp>
        <p:nvSpPr>
          <p:cNvPr id="6" name="Rectangle 3"/>
          <p:cNvSpPr txBox="1">
            <a:spLocks noRot="1" noChangeArrowheads="1"/>
          </p:cNvSpPr>
          <p:nvPr/>
        </p:nvSpPr>
        <p:spPr>
          <a:xfrm>
            <a:off x="166654" y="1357298"/>
            <a:ext cx="9572692" cy="42148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rgbClr val="FF0000"/>
                </a:solidFill>
                <a:cs typeface="Akhbar MT" pitchFamily="2" charset="-78"/>
              </a:rPr>
              <a:t>مخالفات نظام السجل التجاري</a:t>
            </a:r>
            <a:r>
              <a:rPr lang="ar-SA" sz="2400" b="1" dirty="0" smtClean="0">
                <a:solidFill>
                  <a:srgbClr val="FF0000"/>
                </a:solidFill>
                <a:cs typeface="Akhbar MT" pitchFamily="2" charset="-78"/>
              </a:rPr>
              <a:t>: </a:t>
            </a:r>
            <a:r>
              <a:rPr lang="ar-SA" sz="2400" b="1" dirty="0" smtClean="0">
                <a:ln>
                  <a:solidFill>
                    <a:sysClr val="windowText" lastClr="000000"/>
                  </a:solidFill>
                </a:ln>
                <a:solidFill>
                  <a:prstClr val="black"/>
                </a:solidFill>
                <a:cs typeface="Akhbar MT" pitchFamily="2" charset="-78"/>
              </a:rPr>
              <a:t>تتمثل مخالفات نظام السجل التجاري في:</a:t>
            </a:r>
            <a:endParaRPr lang="en-US" sz="2400" b="1" dirty="0">
              <a:ln>
                <a:solidFill>
                  <a:sysClr val="windowText" lastClr="000000"/>
                </a:solidFill>
              </a:ln>
              <a:solidFill>
                <a:prstClr val="black"/>
              </a:solidFill>
              <a:cs typeface="Akhbar MT" pitchFamily="2" charset="-78"/>
            </a:endParaRPr>
          </a:p>
          <a:p>
            <a:pPr algn="just">
              <a:defRPr/>
            </a:pPr>
            <a:r>
              <a:rPr lang="ar-SA" sz="2400" b="1" dirty="0">
                <a:ln>
                  <a:solidFill>
                    <a:sysClr val="windowText" lastClr="000000"/>
                  </a:solidFill>
                </a:ln>
                <a:solidFill>
                  <a:prstClr val="black"/>
                </a:solidFill>
                <a:cs typeface="Akhbar MT" pitchFamily="2" charset="-78"/>
              </a:rPr>
              <a:t>1-وضع بيانات غير صحيحة تتعلق بطلبات القيد</a:t>
            </a:r>
            <a:endParaRPr lang="en-US" sz="2400" b="1" dirty="0">
              <a:ln>
                <a:solidFill>
                  <a:sysClr val="windowText" lastClr="000000"/>
                </a:solidFill>
              </a:ln>
              <a:solidFill>
                <a:prstClr val="black"/>
              </a:solidFill>
              <a:cs typeface="Akhbar MT" pitchFamily="2" charset="-78"/>
            </a:endParaRPr>
          </a:p>
          <a:p>
            <a:pPr algn="just">
              <a:defRPr/>
            </a:pPr>
            <a:r>
              <a:rPr lang="ar-SA" sz="2400" b="1" dirty="0">
                <a:ln>
                  <a:solidFill>
                    <a:sysClr val="windowText" lastClr="000000"/>
                  </a:solidFill>
                </a:ln>
                <a:solidFill>
                  <a:prstClr val="black"/>
                </a:solidFill>
                <a:cs typeface="Akhbar MT" pitchFamily="2" charset="-78"/>
              </a:rPr>
              <a:t>2-التأخير في إجراء طلبات القيد أو التجديد أو عدم إجراء التأشير بالتعديلات أو الشطب  في الميعاد المحدد</a:t>
            </a:r>
            <a:endParaRPr lang="en-US" sz="2400" b="1" dirty="0">
              <a:ln>
                <a:solidFill>
                  <a:sysClr val="windowText" lastClr="000000"/>
                </a:solidFill>
              </a:ln>
              <a:solidFill>
                <a:prstClr val="black"/>
              </a:solidFill>
              <a:cs typeface="Akhbar MT" pitchFamily="2" charset="-78"/>
            </a:endParaRPr>
          </a:p>
          <a:p>
            <a:pPr algn="just">
              <a:defRPr/>
            </a:pPr>
            <a:r>
              <a:rPr lang="ar-SA" sz="2400" b="1" dirty="0">
                <a:ln>
                  <a:solidFill>
                    <a:sysClr val="windowText" lastClr="000000"/>
                  </a:solidFill>
                </a:ln>
                <a:solidFill>
                  <a:prstClr val="black"/>
                </a:solidFill>
                <a:cs typeface="Akhbar MT" pitchFamily="2" charset="-78"/>
              </a:rPr>
              <a:t>3-عدم تضمين لافتة المحل والأوراق والمطبوعات المتعلقة بتجارته البيانات الضرورية </a:t>
            </a:r>
            <a:r>
              <a:rPr lang="ar-SA" sz="2400" b="1" dirty="0" smtClean="0">
                <a:ln>
                  <a:solidFill>
                    <a:sysClr val="windowText" lastClr="000000"/>
                  </a:solidFill>
                </a:ln>
                <a:solidFill>
                  <a:prstClr val="black"/>
                </a:solidFill>
                <a:cs typeface="Akhbar MT" pitchFamily="2" charset="-78"/>
              </a:rPr>
              <a:t>.</a:t>
            </a:r>
          </a:p>
          <a:p>
            <a:pPr algn="just">
              <a:defRPr/>
            </a:pPr>
            <a:r>
              <a:rPr lang="ar-SA" sz="2400" b="1" dirty="0" smtClean="0">
                <a:ln>
                  <a:solidFill>
                    <a:sysClr val="windowText" lastClr="000000"/>
                  </a:solidFill>
                </a:ln>
                <a:solidFill>
                  <a:prstClr val="black"/>
                </a:solidFill>
                <a:cs typeface="Akhbar MT" pitchFamily="2" charset="-78"/>
              </a:rPr>
              <a:t>4-مزاولة التجارة في محل تجاري قبل القيد في السجل التجاري.</a:t>
            </a:r>
          </a:p>
          <a:p>
            <a:pPr algn="just">
              <a:defRPr/>
            </a:pPr>
            <a:r>
              <a:rPr lang="ar-SA" sz="2400" b="1" dirty="0">
                <a:ln>
                  <a:solidFill>
                    <a:sysClr val="windowText" lastClr="000000"/>
                  </a:solidFill>
                </a:ln>
                <a:solidFill>
                  <a:prstClr val="black"/>
                </a:solidFill>
                <a:cs typeface="Akhbar MT" pitchFamily="2" charset="-78"/>
              </a:rPr>
              <a:t> </a:t>
            </a:r>
            <a:r>
              <a:rPr lang="ar-SA" sz="2800" b="1" dirty="0" smtClean="0">
                <a:solidFill>
                  <a:srgbClr val="FF0000"/>
                </a:solidFill>
                <a:cs typeface="Akhbar MT" pitchFamily="2" charset="-78"/>
              </a:rPr>
              <a:t>حجية البيانات</a:t>
            </a:r>
            <a:r>
              <a:rPr lang="ar-SA" sz="2400" b="1" dirty="0" smtClean="0">
                <a:solidFill>
                  <a:srgbClr val="FF0000"/>
                </a:solidFill>
                <a:cs typeface="Akhbar MT" pitchFamily="2" charset="-78"/>
              </a:rPr>
              <a:t>: </a:t>
            </a:r>
            <a:r>
              <a:rPr lang="ar-SA" sz="2400" b="1" dirty="0" smtClean="0">
                <a:ln>
                  <a:solidFill>
                    <a:sysClr val="windowText" lastClr="000000"/>
                  </a:solidFill>
                </a:ln>
                <a:solidFill>
                  <a:prstClr val="black"/>
                </a:solidFill>
                <a:cs typeface="Akhbar MT" pitchFamily="2" charset="-78"/>
              </a:rPr>
              <a:t>تعتبر البيانات المقيدة في السجل التجاري حجة للتاجر أو ضده من تاريخ  قيدها ولا يجوز الاحتجاج على أي شخص آخر بأي بيان واجب القيد أو التأشير </a:t>
            </a:r>
            <a:r>
              <a:rPr lang="ar-SA" sz="2400" b="1" dirty="0" err="1" smtClean="0">
                <a:ln>
                  <a:solidFill>
                    <a:sysClr val="windowText" lastClr="000000"/>
                  </a:solidFill>
                </a:ln>
                <a:solidFill>
                  <a:prstClr val="black"/>
                </a:solidFill>
                <a:cs typeface="Akhbar MT" pitchFamily="2" charset="-78"/>
              </a:rPr>
              <a:t>به</a:t>
            </a:r>
            <a:r>
              <a:rPr lang="ar-SA" sz="2400" b="1" dirty="0" smtClean="0">
                <a:ln>
                  <a:solidFill>
                    <a:sysClr val="windowText" lastClr="000000"/>
                  </a:solidFill>
                </a:ln>
                <a:solidFill>
                  <a:prstClr val="black"/>
                </a:solidFill>
                <a:cs typeface="Akhbar MT" pitchFamily="2" charset="-78"/>
              </a:rPr>
              <a:t> ما لم يتم هذا الأجراء، ومع ذلك يجوز لهذا الشخص الاحتجاج بهذا البيان في مواجهة التاجر أو الشركة متى كان لهذا الشخص  مصلحة في ذلك  ”م13“</a:t>
            </a:r>
            <a:endParaRPr lang="en-US" sz="2400" b="1" dirty="0" smtClean="0">
              <a:ln>
                <a:solidFill>
                  <a:sysClr val="windowText" lastClr="000000"/>
                </a:solidFill>
              </a:ln>
              <a:solidFill>
                <a:prstClr val="black"/>
              </a:solidFill>
              <a:cs typeface="Akhbar MT" pitchFamily="2" charset="-78"/>
            </a:endParaRPr>
          </a:p>
          <a:p>
            <a:pPr algn="just">
              <a:defRPr/>
            </a:pPr>
            <a:endParaRPr lang="en-US" sz="2400" b="1" dirty="0">
              <a:ln>
                <a:solidFill>
                  <a:sysClr val="windowText" lastClr="000000"/>
                </a:solidFill>
              </a:ln>
              <a:solidFill>
                <a:prstClr val="black"/>
              </a:solidFill>
            </a:endParaRPr>
          </a:p>
          <a:p>
            <a:pPr algn="just">
              <a:defRPr/>
            </a:pPr>
            <a:endParaRPr lang="en-US" sz="2400" b="1" dirty="0">
              <a:solidFill>
                <a:srgbClr val="2D07CF"/>
              </a:solidFill>
              <a:latin typeface="AL-Mohanad Bold"/>
            </a:endParaRPr>
          </a:p>
        </p:txBody>
      </p:sp>
    </p:spTree>
    <p:extLst>
      <p:ext uri="{BB962C8B-B14F-4D97-AF65-F5344CB8AC3E}">
        <p14:creationId xmlns:p14="http://schemas.microsoft.com/office/powerpoint/2010/main" val="2714658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166654" y="714356"/>
            <a:ext cx="9572692" cy="300039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rgbClr val="3B84AF"/>
                  </a:solidFill>
                </a:ln>
                <a:solidFill>
                  <a:srgbClr val="3B84AF"/>
                </a:solidFill>
                <a:cs typeface="Akhbar MT" pitchFamily="2" charset="-78"/>
              </a:rPr>
              <a:t>قرر </a:t>
            </a:r>
            <a:r>
              <a:rPr lang="ar-SA" sz="2400" b="1" dirty="0">
                <a:ln>
                  <a:solidFill>
                    <a:srgbClr val="3B84AF"/>
                  </a:solidFill>
                </a:ln>
                <a:solidFill>
                  <a:srgbClr val="3B84AF"/>
                </a:solidFill>
                <a:cs typeface="Akhbar MT" pitchFamily="2" charset="-78"/>
              </a:rPr>
              <a:t>نظام السجل التجاري </a:t>
            </a:r>
            <a:r>
              <a:rPr lang="ar-SA" sz="2400" b="1" dirty="0" smtClean="0">
                <a:ln>
                  <a:solidFill>
                    <a:srgbClr val="3B84AF"/>
                  </a:solidFill>
                </a:ln>
                <a:solidFill>
                  <a:srgbClr val="3B84AF"/>
                </a:solidFill>
                <a:cs typeface="Akhbar MT" pitchFamily="2" charset="-78"/>
              </a:rPr>
              <a:t>عقوبات </a:t>
            </a:r>
            <a:r>
              <a:rPr lang="ar-SA" sz="2400" b="1" dirty="0">
                <a:ln>
                  <a:solidFill>
                    <a:srgbClr val="3B84AF"/>
                  </a:solidFill>
                </a:ln>
                <a:solidFill>
                  <a:srgbClr val="3B84AF"/>
                </a:solidFill>
                <a:cs typeface="Akhbar MT" pitchFamily="2" charset="-78"/>
              </a:rPr>
              <a:t>جنائية في حالة مخالفة أحكامه </a:t>
            </a:r>
            <a:r>
              <a:rPr lang="ar-SA" sz="2400" b="1" dirty="0" smtClean="0">
                <a:ln>
                  <a:solidFill>
                    <a:srgbClr val="3B84AF"/>
                  </a:solidFill>
                </a:ln>
                <a:solidFill>
                  <a:srgbClr val="3B84AF"/>
                </a:solidFill>
                <a:cs typeface="Akhbar MT" pitchFamily="2" charset="-78"/>
              </a:rPr>
              <a:t>ومن أهمها الغرامة </a:t>
            </a:r>
            <a:r>
              <a:rPr lang="ar-SA" sz="2400" b="1" dirty="0">
                <a:ln>
                  <a:solidFill>
                    <a:srgbClr val="3B84AF"/>
                  </a:solidFill>
                </a:ln>
                <a:solidFill>
                  <a:srgbClr val="3B84AF"/>
                </a:solidFill>
                <a:cs typeface="Akhbar MT" pitchFamily="2" charset="-78"/>
              </a:rPr>
              <a:t>التي قد تصل إلى خمسين ألف ريال </a:t>
            </a:r>
            <a:r>
              <a:rPr lang="ar-SA" sz="2400" b="1" dirty="0" smtClean="0">
                <a:ln>
                  <a:solidFill>
                    <a:srgbClr val="3B84AF"/>
                  </a:solidFill>
                </a:ln>
                <a:solidFill>
                  <a:srgbClr val="3B84AF"/>
                </a:solidFill>
                <a:cs typeface="Akhbar MT" pitchFamily="2" charset="-78"/>
              </a:rPr>
              <a:t>(م15) </a:t>
            </a:r>
            <a:r>
              <a:rPr lang="ar-SA" sz="2400" b="1" dirty="0">
                <a:ln>
                  <a:solidFill>
                    <a:srgbClr val="3B84AF"/>
                  </a:solidFill>
                </a:ln>
                <a:solidFill>
                  <a:srgbClr val="3B84AF"/>
                </a:solidFill>
                <a:cs typeface="Akhbar MT" pitchFamily="2" charset="-78"/>
              </a:rPr>
              <a:t>فالتاجر الذي </a:t>
            </a:r>
            <a:r>
              <a:rPr lang="ar-SA" sz="2400" b="1" dirty="0" smtClean="0">
                <a:ln>
                  <a:solidFill>
                    <a:srgbClr val="3B84AF"/>
                  </a:solidFill>
                </a:ln>
                <a:solidFill>
                  <a:srgbClr val="3B84AF"/>
                </a:solidFill>
                <a:cs typeface="Akhbar MT" pitchFamily="2" charset="-78"/>
              </a:rPr>
              <a:t>يدلي </a:t>
            </a:r>
            <a:r>
              <a:rPr lang="ar-SA" sz="2400" b="1" dirty="0">
                <a:ln>
                  <a:solidFill>
                    <a:srgbClr val="3B84AF"/>
                  </a:solidFill>
                </a:ln>
                <a:solidFill>
                  <a:srgbClr val="3B84AF"/>
                </a:solidFill>
                <a:cs typeface="Akhbar MT" pitchFamily="2" charset="-78"/>
              </a:rPr>
              <a:t>ببيانات غير صحيحة عند القيد في السجل التجاري عن رأسماله يتعرض لهذه العقوبة  فضلا عن تعرضه للعقوبة  التي ينص عليها أي نظام آخر إذا كان هذا الفعل </a:t>
            </a:r>
            <a:r>
              <a:rPr lang="ar-SA" sz="2400" b="1" dirty="0" smtClean="0">
                <a:ln>
                  <a:solidFill>
                    <a:srgbClr val="3B84AF"/>
                  </a:solidFill>
                </a:ln>
                <a:solidFill>
                  <a:srgbClr val="3B84AF"/>
                </a:solidFill>
                <a:cs typeface="Akhbar MT" pitchFamily="2" charset="-78"/>
              </a:rPr>
              <a:t>يشكل </a:t>
            </a:r>
            <a:r>
              <a:rPr lang="ar-SA" sz="2400" b="1" dirty="0">
                <a:ln>
                  <a:solidFill>
                    <a:srgbClr val="3B84AF"/>
                  </a:solidFill>
                </a:ln>
                <a:solidFill>
                  <a:srgbClr val="3B84AF"/>
                </a:solidFill>
                <a:cs typeface="Akhbar MT" pitchFamily="2" charset="-78"/>
              </a:rPr>
              <a:t>جريمة وفقا لأحكامه وكانت عقوبتها  أشد من العقوبة التي يقررها نظام السجل التجاري </a:t>
            </a:r>
            <a:r>
              <a:rPr lang="ar-SA" sz="2400" b="1" dirty="0" smtClean="0">
                <a:ln>
                  <a:solidFill>
                    <a:srgbClr val="3B84AF"/>
                  </a:solidFill>
                </a:ln>
                <a:solidFill>
                  <a:srgbClr val="3B84AF"/>
                </a:solidFill>
                <a:cs typeface="Akhbar MT" pitchFamily="2" charset="-78"/>
              </a:rPr>
              <a:t>(م15).</a:t>
            </a:r>
            <a:endParaRPr lang="en-US" sz="2400" b="1" dirty="0">
              <a:ln>
                <a:solidFill>
                  <a:srgbClr val="3B84AF"/>
                </a:solidFill>
              </a:ln>
              <a:solidFill>
                <a:srgbClr val="3B84AF"/>
              </a:solidFill>
              <a:cs typeface="Akhbar MT" pitchFamily="2" charset="-78"/>
            </a:endParaRPr>
          </a:p>
          <a:p>
            <a:pPr algn="just">
              <a:defRPr/>
            </a:pPr>
            <a:r>
              <a:rPr lang="ar-SA" sz="2400" b="1" dirty="0">
                <a:ln>
                  <a:solidFill>
                    <a:srgbClr val="3B84AF"/>
                  </a:solidFill>
                </a:ln>
                <a:solidFill>
                  <a:srgbClr val="3B84AF"/>
                </a:solidFill>
                <a:cs typeface="Akhbar MT" pitchFamily="2" charset="-78"/>
              </a:rPr>
              <a:t> </a:t>
            </a:r>
            <a:r>
              <a:rPr lang="ar-SA" sz="2400" b="1" dirty="0" smtClean="0">
                <a:ln>
                  <a:solidFill>
                    <a:srgbClr val="3B84AF"/>
                  </a:solidFill>
                </a:ln>
                <a:solidFill>
                  <a:srgbClr val="3B84AF"/>
                </a:solidFill>
                <a:cs typeface="Akhbar MT" pitchFamily="2" charset="-78"/>
              </a:rPr>
              <a:t>وقد عهد نظام السجل  التجاري  بتطبيق العقوبات المنصوص عليها فيه إلى لجنة  تشكل بقرار من وزير التجارة من ثلاثة أعضاء يكون أحدهم مستشارا قانونيا وذلك ضمانا للحيدة اللازمة (م16 )..</a:t>
            </a:r>
            <a:endParaRPr lang="en-US" sz="2400" b="1" dirty="0" smtClean="0">
              <a:ln>
                <a:solidFill>
                  <a:srgbClr val="3B84AF"/>
                </a:solidFill>
              </a:ln>
              <a:solidFill>
                <a:srgbClr val="3B84AF"/>
              </a:solidFill>
              <a:cs typeface="Akhbar MT" pitchFamily="2" charset="-78"/>
            </a:endParaRPr>
          </a:p>
          <a:p>
            <a:pPr algn="just">
              <a:defRPr/>
            </a:pPr>
            <a:r>
              <a:rPr lang="ar-SA" sz="2400" b="1" dirty="0" smtClean="0">
                <a:ln>
                  <a:solidFill>
                    <a:srgbClr val="3B84AF"/>
                  </a:solidFill>
                </a:ln>
                <a:solidFill>
                  <a:srgbClr val="3B84AF"/>
                </a:solidFill>
                <a:cs typeface="Akhbar MT" pitchFamily="2" charset="-78"/>
              </a:rPr>
              <a:t>ويجوز لذوى الشأن حق الاعتراض على قرارات مكتب السجل التجاري  وقرارات اللجنة المشار إليها إلى وزير التجارة وذلك خلال ثلاثين  يوما من تاريخ إبلاغهم  بالقرار  18</a:t>
            </a:r>
            <a:endParaRPr lang="en-US" sz="2400" b="1" dirty="0" smtClean="0">
              <a:ln>
                <a:solidFill>
                  <a:srgbClr val="3B84AF"/>
                </a:solidFill>
              </a:ln>
              <a:solidFill>
                <a:srgbClr val="3B84AF"/>
              </a:solidFill>
              <a:cs typeface="Akhbar MT" pitchFamily="2" charset="-78"/>
            </a:endParaRPr>
          </a:p>
          <a:p>
            <a:pPr algn="just">
              <a:defRPr/>
            </a:pPr>
            <a:r>
              <a:rPr lang="ar-SA" sz="2200" b="1" dirty="0" smtClean="0">
                <a:ln>
                  <a:solidFill>
                    <a:sysClr val="windowText" lastClr="000000"/>
                  </a:solidFill>
                </a:ln>
                <a:solidFill>
                  <a:prstClr val="black"/>
                </a:solidFill>
              </a:rPr>
              <a:t> </a:t>
            </a:r>
            <a:endParaRPr lang="en-US" sz="2200" b="1" dirty="0" smtClean="0">
              <a:ln>
                <a:solidFill>
                  <a:sysClr val="windowText" lastClr="000000"/>
                </a:solidFill>
              </a:ln>
              <a:solidFill>
                <a:prstClr val="black"/>
              </a:solidFill>
            </a:endParaRPr>
          </a:p>
          <a:p>
            <a:pPr algn="just">
              <a:defRPr/>
            </a:pPr>
            <a:endParaRPr lang="en-US" sz="2200" b="1" dirty="0">
              <a:ln>
                <a:solidFill>
                  <a:sysClr val="windowText" lastClr="000000"/>
                </a:solidFill>
              </a:ln>
              <a:solidFill>
                <a:prstClr val="black"/>
              </a:solidFill>
            </a:endParaRPr>
          </a:p>
          <a:p>
            <a:pPr algn="just">
              <a:defRPr/>
            </a:pPr>
            <a:endParaRPr lang="en-US" sz="2200" b="1" dirty="0">
              <a:ln>
                <a:solidFill>
                  <a:sysClr val="windowText" lastClr="000000"/>
                </a:solidFill>
              </a:ln>
              <a:solidFill>
                <a:prstClr val="black"/>
              </a:solidFill>
              <a:latin typeface="AL-Mohanad Bold"/>
            </a:endParaRPr>
          </a:p>
        </p:txBody>
      </p:sp>
      <p:sp>
        <p:nvSpPr>
          <p:cNvPr id="5" name="Rectangle 3"/>
          <p:cNvSpPr txBox="1">
            <a:spLocks noRot="1" noChangeArrowheads="1"/>
          </p:cNvSpPr>
          <p:nvPr/>
        </p:nvSpPr>
        <p:spPr>
          <a:xfrm>
            <a:off x="166654" y="3962400"/>
            <a:ext cx="9572692" cy="20002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rgbClr val="3B84AF"/>
                  </a:solidFill>
                </a:ln>
                <a:solidFill>
                  <a:srgbClr val="3B84AF"/>
                </a:solidFill>
                <a:cs typeface="Akhbar MT" pitchFamily="2" charset="-78"/>
              </a:rPr>
              <a:t>كما يجوز لذوى الشأن التظلم أمام ديوان المظالم من قرارات وزير التجارة الصادرة بشأن اعتراضاتهم وذلك خلال ثلاثين يوما من إبلاغهم بالقرار .</a:t>
            </a:r>
          </a:p>
          <a:p>
            <a:pPr algn="just">
              <a:defRPr/>
            </a:pPr>
            <a:r>
              <a:rPr lang="ar-SA" sz="2400" b="1" dirty="0">
                <a:ln>
                  <a:solidFill>
                    <a:srgbClr val="3B84AF"/>
                  </a:solidFill>
                </a:ln>
                <a:solidFill>
                  <a:srgbClr val="3B84AF"/>
                </a:solidFill>
                <a:cs typeface="Akhbar MT" pitchFamily="2" charset="-78"/>
              </a:rPr>
              <a:t>-وفي حالة عدم صدور قرار من الوزير بشان الاعتراض في مدة أقصاها ستون يوما من تاريخ </a:t>
            </a:r>
            <a:r>
              <a:rPr lang="ar-SA" sz="2400" b="1" dirty="0" smtClean="0">
                <a:ln>
                  <a:solidFill>
                    <a:srgbClr val="3B84AF"/>
                  </a:solidFill>
                </a:ln>
                <a:solidFill>
                  <a:srgbClr val="3B84AF"/>
                </a:solidFill>
                <a:cs typeface="Akhbar MT" pitchFamily="2" charset="-78"/>
              </a:rPr>
              <a:t>تقديمه، يجوز </a:t>
            </a:r>
            <a:r>
              <a:rPr lang="ar-SA" sz="2400" b="1" dirty="0">
                <a:ln>
                  <a:solidFill>
                    <a:srgbClr val="3B84AF"/>
                  </a:solidFill>
                </a:ln>
                <a:solidFill>
                  <a:srgbClr val="3B84AF"/>
                </a:solidFill>
                <a:cs typeface="Akhbar MT" pitchFamily="2" charset="-78"/>
              </a:rPr>
              <a:t>لصاحب الاعتراض التظلم أمام ديوان المظالم من قرار مكتب السجل التجاري أو قرار اللجنة المختصة </a:t>
            </a:r>
            <a:r>
              <a:rPr lang="ar-SA" sz="2400" b="1" dirty="0" smtClean="0">
                <a:ln>
                  <a:solidFill>
                    <a:srgbClr val="3B84AF"/>
                  </a:solidFill>
                </a:ln>
                <a:solidFill>
                  <a:srgbClr val="3B84AF"/>
                </a:solidFill>
                <a:cs typeface="Akhbar MT" pitchFamily="2" charset="-78"/>
              </a:rPr>
              <a:t>بالعقوبات، وذلك </a:t>
            </a:r>
            <a:r>
              <a:rPr lang="ar-SA" sz="2400" b="1" dirty="0">
                <a:ln>
                  <a:solidFill>
                    <a:srgbClr val="3B84AF"/>
                  </a:solidFill>
                </a:ln>
                <a:solidFill>
                  <a:srgbClr val="3B84AF"/>
                </a:solidFill>
                <a:cs typeface="Akhbar MT" pitchFamily="2" charset="-78"/>
              </a:rPr>
              <a:t>خلال ثلاثين يوما من انقضاء المدة المحددة لصدور قرار الوزير.  </a:t>
            </a:r>
            <a:endParaRPr lang="en-US" sz="2400" b="1" dirty="0">
              <a:ln>
                <a:solidFill>
                  <a:srgbClr val="3B84AF"/>
                </a:solidFill>
              </a:ln>
              <a:solidFill>
                <a:srgbClr val="3B84AF"/>
              </a:solidFill>
              <a:cs typeface="Akhbar MT" pitchFamily="2" charset="-78"/>
            </a:endParaRPr>
          </a:p>
          <a:p>
            <a:pPr algn="just">
              <a:defRPr/>
            </a:pPr>
            <a:r>
              <a:rPr lang="ar-SA" sz="2200" b="1" dirty="0">
                <a:ln>
                  <a:solidFill>
                    <a:sysClr val="windowText" lastClr="000000"/>
                  </a:solidFill>
                </a:ln>
                <a:solidFill>
                  <a:prstClr val="black"/>
                </a:solidFill>
              </a:rPr>
              <a:t> </a:t>
            </a:r>
            <a:endParaRPr lang="en-US" sz="2200" b="1" dirty="0">
              <a:ln>
                <a:solidFill>
                  <a:sysClr val="windowText" lastClr="000000"/>
                </a:solidFill>
              </a:ln>
              <a:solidFill>
                <a:prstClr val="black"/>
              </a:solidFill>
            </a:endParaRPr>
          </a:p>
          <a:p>
            <a:pPr algn="just">
              <a:defRPr/>
            </a:pPr>
            <a:r>
              <a:rPr lang="ar-SA" sz="2200" b="1" dirty="0">
                <a:ln>
                  <a:solidFill>
                    <a:sysClr val="windowText" lastClr="000000"/>
                  </a:solidFill>
                </a:ln>
                <a:solidFill>
                  <a:prstClr val="black"/>
                </a:solidFill>
              </a:rPr>
              <a:t> </a:t>
            </a:r>
            <a:endParaRPr lang="en-US" sz="2200" b="1" dirty="0">
              <a:ln>
                <a:solidFill>
                  <a:sysClr val="windowText" lastClr="000000"/>
                </a:solidFill>
              </a:ln>
              <a:solidFill>
                <a:prstClr val="black"/>
              </a:solidFill>
            </a:endParaRPr>
          </a:p>
          <a:p>
            <a:pPr algn="just">
              <a:defRPr/>
            </a:pPr>
            <a:endParaRPr lang="en-US" sz="2200" b="1" dirty="0">
              <a:ln>
                <a:solidFill>
                  <a:sysClr val="windowText" lastClr="000000"/>
                </a:solidFill>
              </a:ln>
              <a:solidFill>
                <a:prstClr val="black"/>
              </a:solidFill>
              <a:latin typeface="AL-Mohanad Bold"/>
            </a:endParaRPr>
          </a:p>
        </p:txBody>
      </p:sp>
      <p:sp>
        <p:nvSpPr>
          <p:cNvPr id="4" name="مستطيل 3"/>
          <p:cNvSpPr/>
          <p:nvPr/>
        </p:nvSpPr>
        <p:spPr>
          <a:xfrm>
            <a:off x="2389006" y="-24"/>
            <a:ext cx="4661854" cy="523220"/>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bodyPr>
          <a:lstStyle/>
          <a:p>
            <a:r>
              <a:rPr lang="ar-SA" sz="2800" b="1" dirty="0" smtClean="0">
                <a:ln>
                  <a:solidFill>
                    <a:srgbClr val="FF0000"/>
                  </a:solidFill>
                </a:ln>
                <a:solidFill>
                  <a:srgbClr val="FF0000"/>
                </a:solidFill>
              </a:rPr>
              <a:t>عقوبات مخالفات نظام السجل التجاري </a:t>
            </a:r>
            <a:endParaRPr lang="ar-SA" sz="2800" dirty="0">
              <a:ln>
                <a:solidFill>
                  <a:srgbClr val="FF0000"/>
                </a:solidFill>
              </a:ln>
              <a:solidFill>
                <a:srgbClr val="FF0000"/>
              </a:solidFill>
            </a:endParaRPr>
          </a:p>
        </p:txBody>
      </p:sp>
    </p:spTree>
    <p:extLst>
      <p:ext uri="{BB962C8B-B14F-4D97-AF65-F5344CB8AC3E}">
        <p14:creationId xmlns:p14="http://schemas.microsoft.com/office/powerpoint/2010/main" val="117424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خطية 2 3"/>
          <p:cNvSpPr/>
          <p:nvPr/>
        </p:nvSpPr>
        <p:spPr>
          <a:xfrm>
            <a:off x="7881958" y="1357298"/>
            <a:ext cx="1857388" cy="3857652"/>
          </a:xfrm>
          <a:prstGeom prst="borderCallout2">
            <a:avLst>
              <a:gd name="adj1" fmla="val 18750"/>
              <a:gd name="adj2" fmla="val -8333"/>
              <a:gd name="adj3" fmla="val 18750"/>
              <a:gd name="adj4" fmla="val -16667"/>
              <a:gd name="adj5" fmla="val 54643"/>
              <a:gd name="adj6" fmla="val -35645"/>
            </a:avLst>
          </a:prstGeom>
          <a:ln/>
        </p:spPr>
        <p:style>
          <a:lnRef idx="1">
            <a:schemeClr val="accent1"/>
          </a:lnRef>
          <a:fillRef idx="3">
            <a:schemeClr val="accent1"/>
          </a:fillRef>
          <a:effectRef idx="2">
            <a:schemeClr val="accent1"/>
          </a:effectRef>
          <a:fontRef idx="minor">
            <a:schemeClr val="lt1"/>
          </a:fontRef>
        </p:style>
        <p:txBody>
          <a:bodyPr vert="vert270" rtlCol="1" anchor="ctr"/>
          <a:lstStyle/>
          <a:p>
            <a:pPr algn="just"/>
            <a:r>
              <a:rPr lang="ar-SA" sz="2600" b="1" dirty="0" smtClean="0">
                <a:solidFill>
                  <a:srgbClr val="FF3300"/>
                </a:solidFill>
              </a:rPr>
              <a:t>مكتب السجل التجاري الجهة المناط </a:t>
            </a:r>
            <a:r>
              <a:rPr lang="ar-SA" sz="2600" b="1" dirty="0" err="1" smtClean="0">
                <a:solidFill>
                  <a:srgbClr val="FF3300"/>
                </a:solidFill>
              </a:rPr>
              <a:t>بها</a:t>
            </a:r>
            <a:r>
              <a:rPr lang="ar-SA" sz="2600" b="1" dirty="0" smtClean="0">
                <a:solidFill>
                  <a:srgbClr val="FF3300"/>
                </a:solidFill>
              </a:rPr>
              <a:t> القيد في السجل التجاري يختص بالتأكد من تطبيق أحكام السجل التجاري من حيث</a:t>
            </a:r>
            <a:r>
              <a:rPr lang="ar-SA" sz="2600" b="1" dirty="0" smtClean="0">
                <a:ln>
                  <a:solidFill>
                    <a:sysClr val="windowText" lastClr="000000"/>
                  </a:solidFill>
                </a:ln>
                <a:solidFill>
                  <a:prstClr val="black"/>
                </a:solidFill>
              </a:rPr>
              <a:t>: </a:t>
            </a:r>
            <a:endParaRPr lang="en-US" sz="2600" b="1" dirty="0" smtClean="0">
              <a:ln>
                <a:solidFill>
                  <a:sysClr val="windowText" lastClr="000000"/>
                </a:solidFill>
              </a:ln>
              <a:solidFill>
                <a:prstClr val="black"/>
              </a:solidFill>
            </a:endParaRPr>
          </a:p>
          <a:p>
            <a:pPr algn="ctr"/>
            <a:endParaRPr lang="ar-SA" sz="2600" dirty="0"/>
          </a:p>
        </p:txBody>
      </p:sp>
      <p:sp>
        <p:nvSpPr>
          <p:cNvPr id="8" name="سهم إلى اليسار 7"/>
          <p:cNvSpPr/>
          <p:nvPr/>
        </p:nvSpPr>
        <p:spPr>
          <a:xfrm>
            <a:off x="1452538" y="928670"/>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التحقق من توافر البيانات اللازمة عن طالب القيد في السجل التجاري</a:t>
            </a:r>
            <a:endParaRPr lang="ar-SA" sz="2400" b="1" dirty="0">
              <a:solidFill>
                <a:schemeClr val="tx1"/>
              </a:solidFill>
            </a:endParaRPr>
          </a:p>
        </p:txBody>
      </p:sp>
      <p:sp>
        <p:nvSpPr>
          <p:cNvPr id="9" name="سهم إلى اليسار 8"/>
          <p:cNvSpPr/>
          <p:nvPr/>
        </p:nvSpPr>
        <p:spPr>
          <a:xfrm>
            <a:off x="1452538" y="2071678"/>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التحقق من الوثائق التي تؤيد صحة البيانات الواردة في الطلب</a:t>
            </a:r>
            <a:endParaRPr lang="ar-SA" sz="2400" b="1" dirty="0">
              <a:solidFill>
                <a:schemeClr val="tx1"/>
              </a:solidFill>
            </a:endParaRPr>
          </a:p>
        </p:txBody>
      </p:sp>
      <p:sp>
        <p:nvSpPr>
          <p:cNvPr id="10" name="سهم إلى اليسار 9"/>
          <p:cNvSpPr/>
          <p:nvPr/>
        </p:nvSpPr>
        <p:spPr>
          <a:xfrm>
            <a:off x="1452538" y="3214686"/>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التفتيش على المحلات التجارية والاطلاع على الدفاتر والسجلات التجارية</a:t>
            </a:r>
            <a:endParaRPr lang="ar-SA" sz="2400" b="1" dirty="0">
              <a:solidFill>
                <a:schemeClr val="tx1"/>
              </a:solidFill>
            </a:endParaRPr>
          </a:p>
        </p:txBody>
      </p:sp>
      <p:sp>
        <p:nvSpPr>
          <p:cNvPr id="11" name="سهم إلى اليسار 10"/>
          <p:cNvSpPr/>
          <p:nvPr/>
        </p:nvSpPr>
        <p:spPr>
          <a:xfrm>
            <a:off x="1452538" y="4357694"/>
            <a:ext cx="5072098" cy="1571636"/>
          </a:xfrm>
          <a:prstGeom prst="leftArrow">
            <a:avLst>
              <a:gd name="adj1" fmla="val 50000"/>
              <a:gd name="adj2" fmla="val 49132"/>
            </a:avLst>
          </a:prstGeom>
          <a:solidFill>
            <a:srgbClr val="FFFFC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chemeClr val="tx1"/>
                </a:solidFill>
              </a:rPr>
              <a:t>تحرير محاضر بالمحلات التجارية المخالفة لنظام السجل التجاري </a:t>
            </a:r>
            <a:endParaRPr lang="ar-SA" sz="2400" b="1" dirty="0">
              <a:solidFill>
                <a:schemeClr val="tx1"/>
              </a:solidFill>
            </a:endParaRPr>
          </a:p>
        </p:txBody>
      </p:sp>
      <p:sp>
        <p:nvSpPr>
          <p:cNvPr id="12" name="قوس كبير أيمن 11"/>
          <p:cNvSpPr/>
          <p:nvPr/>
        </p:nvSpPr>
        <p:spPr>
          <a:xfrm>
            <a:off x="6524636" y="1285860"/>
            <a:ext cx="714380" cy="4286280"/>
          </a:xfrm>
          <a:prstGeom prst="rightBrace">
            <a:avLst/>
          </a:prstGeom>
          <a:ln/>
        </p:spPr>
        <p:style>
          <a:lnRef idx="3">
            <a:schemeClr val="dk1"/>
          </a:lnRef>
          <a:fillRef idx="0">
            <a:schemeClr val="dk1"/>
          </a:fillRef>
          <a:effectRef idx="2">
            <a:schemeClr val="dk1"/>
          </a:effectRef>
          <a:fontRef idx="minor">
            <a:schemeClr val="tx1"/>
          </a:fontRef>
        </p:style>
        <p:txBody>
          <a:bodyPr rtlCol="1" anchor="ctr"/>
          <a:lstStyle/>
          <a:p>
            <a:pPr algn="ctr"/>
            <a:endParaRPr lang="ar-SA"/>
          </a:p>
        </p:txBody>
      </p:sp>
      <p:sp>
        <p:nvSpPr>
          <p:cNvPr id="13" name="مخطط انسيابي: محطة طرفية 12"/>
          <p:cNvSpPr/>
          <p:nvPr/>
        </p:nvSpPr>
        <p:spPr>
          <a:xfrm>
            <a:off x="228600" y="928670"/>
            <a:ext cx="1143008" cy="4929222"/>
          </a:xfrm>
          <a:prstGeom prst="flowChartTerminator">
            <a:avLst/>
          </a:prstGeom>
        </p:spPr>
        <p:style>
          <a:lnRef idx="1">
            <a:schemeClr val="accent1"/>
          </a:lnRef>
          <a:fillRef idx="3">
            <a:schemeClr val="accent1"/>
          </a:fillRef>
          <a:effectRef idx="2">
            <a:schemeClr val="accent1"/>
          </a:effectRef>
          <a:fontRef idx="minor">
            <a:schemeClr val="lt1"/>
          </a:fontRef>
        </p:style>
        <p:txBody>
          <a:bodyPr vert="vert270" rtlCol="1" anchor="ctr"/>
          <a:lstStyle/>
          <a:p>
            <a:pPr algn="ctr"/>
            <a:r>
              <a:rPr lang="ar-SA" sz="2800" b="1" dirty="0" smtClean="0">
                <a:solidFill>
                  <a:srgbClr val="FF3300"/>
                </a:solidFill>
              </a:rPr>
              <a:t>سلطات</a:t>
            </a:r>
            <a:r>
              <a:rPr lang="ar-SA" sz="2800" b="1" dirty="0" smtClean="0">
                <a:ln>
                  <a:solidFill>
                    <a:sysClr val="windowText" lastClr="000000"/>
                  </a:solidFill>
                </a:ln>
                <a:solidFill>
                  <a:srgbClr val="FF3300"/>
                </a:solidFill>
              </a:rPr>
              <a:t> </a:t>
            </a:r>
            <a:r>
              <a:rPr lang="ar-SA" sz="2800" b="1" dirty="0" smtClean="0">
                <a:solidFill>
                  <a:srgbClr val="FF3300"/>
                </a:solidFill>
              </a:rPr>
              <a:t>مكتب</a:t>
            </a:r>
            <a:r>
              <a:rPr lang="ar-SA" sz="2800" b="1" dirty="0" smtClean="0">
                <a:ln>
                  <a:solidFill>
                    <a:sysClr val="windowText" lastClr="000000"/>
                  </a:solidFill>
                </a:ln>
                <a:solidFill>
                  <a:srgbClr val="FF3300"/>
                </a:solidFill>
              </a:rPr>
              <a:t> </a:t>
            </a:r>
            <a:r>
              <a:rPr lang="ar-SA" sz="2800" b="1" dirty="0" smtClean="0">
                <a:solidFill>
                  <a:srgbClr val="FF3300"/>
                </a:solidFill>
              </a:rPr>
              <a:t>السجل</a:t>
            </a:r>
            <a:r>
              <a:rPr lang="ar-SA" sz="2800" b="1" dirty="0" smtClean="0">
                <a:ln>
                  <a:solidFill>
                    <a:sysClr val="windowText" lastClr="000000"/>
                  </a:solidFill>
                </a:ln>
                <a:solidFill>
                  <a:srgbClr val="FF3300"/>
                </a:solidFill>
              </a:rPr>
              <a:t> </a:t>
            </a:r>
            <a:r>
              <a:rPr lang="ar-SA" sz="2800" b="1" dirty="0" smtClean="0">
                <a:solidFill>
                  <a:srgbClr val="FF3300"/>
                </a:solidFill>
              </a:rPr>
              <a:t>التجاري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738289" y="0"/>
            <a:ext cx="6858049" cy="714356"/>
          </a:xfrm>
          <a:prstGeom prst="rect">
            <a:avLst/>
          </a:prstGeom>
        </p:spPr>
        <p:style>
          <a:lnRef idx="3">
            <a:schemeClr val="lt1"/>
          </a:lnRef>
          <a:fillRef idx="1">
            <a:schemeClr val="accent1"/>
          </a:fillRef>
          <a:effectRef idx="1">
            <a:schemeClr val="accent1"/>
          </a:effectRef>
          <a:fontRef idx="minor">
            <a:schemeClr val="lt1"/>
          </a:fontRef>
        </p:style>
        <p:txBody>
          <a:bodyPr lIns="0" rIns="18288"/>
          <a:lstStyle/>
          <a:p>
            <a:pPr algn="ctr">
              <a:defRPr/>
            </a:pPr>
            <a:r>
              <a:rPr lang="ar-SA" sz="2800" b="1" dirty="0" smtClean="0">
                <a:solidFill>
                  <a:srgbClr val="FF0000"/>
                </a:solidFill>
              </a:rPr>
              <a:t>التزامات المحاكم تجاه مكتب السجل التجاري</a:t>
            </a:r>
            <a:endParaRPr lang="en-US" sz="2800" b="1" dirty="0">
              <a:solidFill>
                <a:srgbClr val="FF0000"/>
              </a:solidFill>
            </a:endParaRPr>
          </a:p>
          <a:p>
            <a:pPr>
              <a:defRPr/>
            </a:pPr>
            <a:endParaRPr lang="en-US" sz="2800" b="1" dirty="0">
              <a:solidFill>
                <a:srgbClr val="FF0000"/>
              </a:solidFill>
              <a:latin typeface="AL-Mohanad Bold"/>
            </a:endParaRPr>
          </a:p>
        </p:txBody>
      </p:sp>
      <p:sp>
        <p:nvSpPr>
          <p:cNvPr id="6" name="Rectangle 3"/>
          <p:cNvSpPr txBox="1">
            <a:spLocks noRot="1" noChangeArrowheads="1"/>
          </p:cNvSpPr>
          <p:nvPr/>
        </p:nvSpPr>
        <p:spPr>
          <a:xfrm>
            <a:off x="166654" y="1357298"/>
            <a:ext cx="9572692" cy="221457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ln>
                  <a:solidFill>
                    <a:srgbClr val="3B84AF"/>
                  </a:solidFill>
                </a:ln>
                <a:solidFill>
                  <a:srgbClr val="3B84AF"/>
                </a:solidFill>
              </a:rPr>
              <a:t>تلتزم المحاكم بإبلاغ مكتب السجل التجاري عن أي حكم قضائي نهائي يعدل من مركز التاجر القانوني كالأحكام المتعلقة بالإدانة في الحدود الشرعية وإفلاس التاجر أو توقيع الحجز على أمواله، أهلية التاجر، انسحاب الشركاء أو عزل المديرين حل الشركة أو بطلانها.....</a:t>
            </a:r>
            <a:endParaRPr lang="en-US" sz="2400" b="1" dirty="0" smtClean="0">
              <a:ln>
                <a:solidFill>
                  <a:srgbClr val="3B84AF"/>
                </a:solidFill>
              </a:ln>
              <a:solidFill>
                <a:srgbClr val="3B84AF"/>
              </a:solidFill>
            </a:endParaRPr>
          </a:p>
          <a:p>
            <a:pPr algn="just">
              <a:defRPr/>
            </a:pPr>
            <a:endParaRPr lang="en-US" sz="2400" b="1" dirty="0">
              <a:ln>
                <a:solidFill>
                  <a:sysClr val="windowText" lastClr="000000"/>
                </a:solidFill>
              </a:ln>
              <a:solidFill>
                <a:schemeClr val="tx1"/>
              </a:solidFill>
            </a:endParaRPr>
          </a:p>
          <a:p>
            <a:pPr algn="just">
              <a:defRPr/>
            </a:pPr>
            <a:endParaRPr lang="en-US" sz="2400" b="1" dirty="0">
              <a:solidFill>
                <a:schemeClr val="tx1"/>
              </a:solidFill>
              <a:latin typeface="AL-Mohanad Bold"/>
            </a:endParaRPr>
          </a:p>
        </p:txBody>
      </p:sp>
    </p:spTree>
    <p:extLst>
      <p:ext uri="{BB962C8B-B14F-4D97-AF65-F5344CB8AC3E}">
        <p14:creationId xmlns:p14="http://schemas.microsoft.com/office/powerpoint/2010/main" val="2714658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16</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4290</TotalTime>
  <Words>1186</Words>
  <Application>Microsoft Office PowerPoint</Application>
  <PresentationFormat>A4 Paper (210x297 mm)</PresentationFormat>
  <Paragraphs>91</Paragraphs>
  <Slides>16</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ae_AlMateen</vt:lpstr>
      <vt:lpstr>Akhbar MT</vt:lpstr>
      <vt:lpstr>AL-Mohanad Bold</vt:lpstr>
      <vt:lpstr>Arial</vt:lpstr>
      <vt:lpstr>AYM Wadiy S_U normal.</vt:lpstr>
      <vt:lpstr>Calibri</vt:lpstr>
      <vt:lpstr>Majalla UI</vt:lpstr>
      <vt:lpstr>Times New Roman</vt:lpstr>
      <vt:lpstr>Office Theme</vt:lpstr>
      <vt:lpstr>PowerPoint Presentation</vt:lpstr>
      <vt:lpstr>  المحاضرة الثامنة: التزامات التاجر  (الالتزام بالقيد في السجل  التجاري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377</cp:revision>
  <dcterms:created xsi:type="dcterms:W3CDTF">2009-10-14T19:14:34Z</dcterms:created>
  <dcterms:modified xsi:type="dcterms:W3CDTF">2013-10-23T11:16:42Z</dcterms:modified>
</cp:coreProperties>
</file>