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15/08/1438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1470025"/>
          </a:xfrm>
        </p:spPr>
        <p:txBody>
          <a:bodyPr>
            <a:noAutofit/>
          </a:bodyPr>
          <a:lstStyle/>
          <a:p>
            <a:r>
              <a:rPr lang="ar-SA" sz="3200" dirty="0"/>
              <a:t>الهرم الإداري مع المتطلبات المعلوماتية للمنظمة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Management Pyramid with Information Requirements</a:t>
            </a:r>
            <a:br>
              <a:rPr lang="en-US" sz="3200" dirty="0"/>
            </a:br>
            <a:endParaRPr lang="ar-AE" sz="32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55" y="2276872"/>
            <a:ext cx="7180897" cy="4275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4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>
            <a:noAutofit/>
          </a:bodyPr>
          <a:lstStyle/>
          <a:p>
            <a:r>
              <a:rPr lang="ar-SA" sz="3200" b="1" dirty="0"/>
              <a:t>مثال عن المعمارية متعددة المستويات لنظم التخطيط الشامل لموارد المؤسسات</a:t>
            </a:r>
            <a:br>
              <a:rPr lang="ar-SA" sz="3200" b="1" dirty="0"/>
            </a:br>
            <a:r>
              <a:rPr lang="en-US" sz="3200" b="1" dirty="0"/>
              <a:t>Tiered Architecture Example of ERP System</a:t>
            </a:r>
            <a:r>
              <a:rPr lang="en-US" sz="3200" dirty="0"/>
              <a:t/>
            </a:r>
            <a:br>
              <a:rPr lang="en-US" sz="3200" dirty="0"/>
            </a:br>
            <a:endParaRPr lang="ar-AE" sz="32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31640" y="2492896"/>
            <a:ext cx="6400800" cy="1752600"/>
          </a:xfrm>
        </p:spPr>
        <p:txBody>
          <a:bodyPr/>
          <a:lstStyle/>
          <a:p>
            <a:endParaRPr lang="ar-A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3"/>
            <a:ext cx="6912768" cy="4758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9362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486600" cy="1224137"/>
          </a:xfrm>
        </p:spPr>
        <p:txBody>
          <a:bodyPr>
            <a:normAutofit fontScale="90000"/>
          </a:bodyPr>
          <a:lstStyle/>
          <a:p>
            <a:r>
              <a:rPr lang="ar-SA" b="1" dirty="0"/>
              <a:t>تطور نظم التخطيط الشامل لموارد المؤسسات </a:t>
            </a:r>
            <a:r>
              <a:rPr lang="en-US" b="1" dirty="0"/>
              <a:t> Evolution of ERP Systems</a:t>
            </a:r>
            <a:r>
              <a:rPr lang="en-US" dirty="0"/>
              <a:t/>
            </a:r>
            <a:br>
              <a:rPr lang="en-US" dirty="0"/>
            </a:br>
            <a:endParaRPr lang="ar-AE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76872"/>
            <a:ext cx="8991600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9640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931224" cy="864096"/>
          </a:xfrm>
        </p:spPr>
        <p:txBody>
          <a:bodyPr>
            <a:normAutofit fontScale="90000"/>
          </a:bodyPr>
          <a:lstStyle/>
          <a:p>
            <a:r>
              <a:rPr lang="ar-SA" dirty="0">
                <a:latin typeface="Calibri" pitchFamily="34" charset="0"/>
                <a:cs typeface="Arabic Transparent" pitchFamily="2" charset="-78"/>
              </a:rPr>
              <a:t>مقارنة بين نظم الإدارة الإلكترونية ونظم التخطيط الشامل لموارد المؤسسات</a:t>
            </a:r>
            <a:br>
              <a:rPr lang="ar-SA" dirty="0">
                <a:latin typeface="Calibri" pitchFamily="34" charset="0"/>
                <a:cs typeface="Arabic Transparent" pitchFamily="2" charset="-78"/>
              </a:rPr>
            </a:br>
            <a:r>
              <a:rPr lang="ar-SA" dirty="0">
                <a:latin typeface="Calibri" pitchFamily="34" charset="0"/>
                <a:cs typeface="Arabic Transparent" pitchFamily="2" charset="-78"/>
              </a:rPr>
              <a:t>  </a:t>
            </a:r>
            <a:r>
              <a:rPr lang="en-US" dirty="0"/>
              <a:t>E-Business and ERP</a:t>
            </a:r>
            <a:endParaRPr lang="ar-AE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8712967" cy="404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6048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latin typeface="Calibri" pitchFamily="34" charset="0"/>
                <a:cs typeface="Arabic Transparent" pitchFamily="2" charset="-78"/>
              </a:rPr>
              <a:t>ادارة المشروع </a:t>
            </a:r>
            <a:r>
              <a:rPr lang="en-US" dirty="0"/>
              <a:t>Project Management</a:t>
            </a:r>
            <a:endParaRPr lang="ar-AE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397209"/>
            <a:ext cx="3888432" cy="335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ربع نص 3"/>
          <p:cNvSpPr txBox="1"/>
          <p:nvPr/>
        </p:nvSpPr>
        <p:spPr>
          <a:xfrm>
            <a:off x="5652120" y="4149080"/>
            <a:ext cx="1008112" cy="2539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1050" dirty="0" smtClean="0"/>
              <a:t>الوقت</a:t>
            </a:r>
            <a:endParaRPr lang="ar-AE" sz="105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699792" y="4149080"/>
            <a:ext cx="9361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dirty="0" smtClean="0"/>
              <a:t>الموارد</a:t>
            </a:r>
            <a:endParaRPr lang="ar-AE" dirty="0"/>
          </a:p>
        </p:txBody>
      </p:sp>
      <p:sp>
        <p:nvSpPr>
          <p:cNvPr id="6" name="مربع نص 5"/>
          <p:cNvSpPr txBox="1"/>
          <p:nvPr/>
        </p:nvSpPr>
        <p:spPr>
          <a:xfrm>
            <a:off x="3779912" y="5661248"/>
            <a:ext cx="2016224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1000" dirty="0" smtClean="0"/>
              <a:t>اطار المشروع</a:t>
            </a:r>
            <a:endParaRPr lang="ar-AE" sz="1000" dirty="0"/>
          </a:p>
        </p:txBody>
      </p:sp>
    </p:spTree>
    <p:extLst>
      <p:ext uri="{BB962C8B-B14F-4D97-AF65-F5344CB8AC3E}">
        <p14:creationId xmlns:p14="http://schemas.microsoft.com/office/powerpoint/2010/main" val="1949651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ar-SA" dirty="0">
                <a:latin typeface="Calibri" pitchFamily="34" charset="0"/>
                <a:cs typeface="Arabic Transparent" pitchFamily="2" charset="-78"/>
              </a:rPr>
              <a:t> أصناف عملاء (المستويات السوقية) النظم المتكاملة لتخطيط موارد المؤسسات  </a:t>
            </a:r>
            <a:r>
              <a:rPr lang="en-US" dirty="0"/>
              <a:t>ERP Market Tiers</a:t>
            </a:r>
            <a:r>
              <a:rPr lang="ar-SA" dirty="0"/>
              <a:t> </a:t>
            </a:r>
            <a:endParaRPr lang="ar-AE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r>
              <a:rPr lang="ar-AE" dirty="0"/>
              <a:t>هناك 3 أصناف من المنظمات  حسب حجم المنظمة (عدد المستخدمين ) وحجم ايراداتها المالية ونطاقها</a:t>
            </a:r>
          </a:p>
          <a:p>
            <a:endParaRPr lang="ar-A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96952"/>
            <a:ext cx="6303963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ربع نص 3"/>
          <p:cNvSpPr txBox="1"/>
          <p:nvPr/>
        </p:nvSpPr>
        <p:spPr>
          <a:xfrm>
            <a:off x="1331640" y="5517232"/>
            <a:ext cx="194421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/>
              <a:t>أكثر من </a:t>
            </a:r>
            <a:r>
              <a:rPr lang="en-US" b="1" dirty="0"/>
              <a:t>$200 M</a:t>
            </a:r>
          </a:p>
          <a:p>
            <a:r>
              <a:rPr lang="ar-SA" b="1" dirty="0"/>
              <a:t>متعددة المواقع ممثلة في عدة دول</a:t>
            </a:r>
            <a:endParaRPr lang="en-US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835549" y="5661248"/>
            <a:ext cx="201622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/>
              <a:t> في حدود </a:t>
            </a:r>
            <a:r>
              <a:rPr lang="en-US" b="1" dirty="0"/>
              <a:t>$20 M</a:t>
            </a:r>
          </a:p>
          <a:p>
            <a:r>
              <a:rPr lang="ar-SA" b="1" dirty="0"/>
              <a:t>مواقع محلية  قليلة</a:t>
            </a:r>
            <a:endParaRPr lang="en-US" b="1" dirty="0"/>
          </a:p>
          <a:p>
            <a:endParaRPr lang="ar-AE" dirty="0"/>
          </a:p>
        </p:txBody>
      </p:sp>
      <p:sp>
        <p:nvSpPr>
          <p:cNvPr id="6" name="مربع نص 5"/>
          <p:cNvSpPr txBox="1"/>
          <p:nvPr/>
        </p:nvSpPr>
        <p:spPr>
          <a:xfrm>
            <a:off x="7203555" y="5225522"/>
            <a:ext cx="158417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/>
              <a:t>أقل من </a:t>
            </a:r>
            <a:r>
              <a:rPr lang="en-US" b="1" dirty="0"/>
              <a:t>$40M</a:t>
            </a:r>
          </a:p>
          <a:p>
            <a:r>
              <a:rPr lang="ar-SA" b="1" dirty="0"/>
              <a:t>موقع واحد  من 5 الى 30 مستخدم</a:t>
            </a:r>
            <a:endParaRPr lang="en-US" b="1" dirty="0"/>
          </a:p>
          <a:p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3558444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dirty="0"/>
              <a:t>خطوات تكامل النظم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Steps in Integrating Systems</a:t>
            </a:r>
            <a:br>
              <a:rPr lang="en-US" dirty="0"/>
            </a:br>
            <a:endParaRPr lang="ar-AE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885698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419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15008"/>
          </a:xfrm>
        </p:spPr>
        <p:txBody>
          <a:bodyPr>
            <a:normAutofit fontScale="90000"/>
          </a:bodyPr>
          <a:lstStyle/>
          <a:p>
            <a:r>
              <a:rPr lang="ar-SA" dirty="0"/>
              <a:t>خطوات تكامل النظم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Steps in Integrating Systems</a:t>
            </a:r>
            <a:br>
              <a:rPr lang="en-US" dirty="0"/>
            </a:br>
            <a:endParaRPr lang="ar-AE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45" y="1600200"/>
            <a:ext cx="8501227" cy="49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788293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112</Words>
  <Application>Microsoft Office PowerPoint</Application>
  <PresentationFormat>عرض على الشاشة (3:4)‏</PresentationFormat>
  <Paragraphs>18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الهرم الإداري مع المتطلبات المعلوماتية للمنظمة  Management Pyramid with Information Requirements </vt:lpstr>
      <vt:lpstr>مثال عن المعمارية متعددة المستويات لنظم التخطيط الشامل لموارد المؤسسات Tiered Architecture Example of ERP System </vt:lpstr>
      <vt:lpstr>تطور نظم التخطيط الشامل لموارد المؤسسات  Evolution of ERP Systems </vt:lpstr>
      <vt:lpstr>مقارنة بين نظم الإدارة الإلكترونية ونظم التخطيط الشامل لموارد المؤسسات   E-Business and ERP</vt:lpstr>
      <vt:lpstr>ادارة المشروع Project Management</vt:lpstr>
      <vt:lpstr> أصناف عملاء (المستويات السوقية) النظم المتكاملة لتخطيط موارد المؤسسات  ERP Market Tiers </vt:lpstr>
      <vt:lpstr>خطوات تكامل النظم  Steps in Integrating Systems </vt:lpstr>
      <vt:lpstr>خطوات تكامل النظم  Steps in Integrating Systems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الهرم الإداري مع المتطلبات المعلوماتية للمنظمة  Management Pyramid with Information Requirements </dc:title>
  <dc:creator>Dell</dc:creator>
  <cp:lastModifiedBy>Dell</cp:lastModifiedBy>
  <cp:revision>3</cp:revision>
  <dcterms:created xsi:type="dcterms:W3CDTF">2017-05-11T18:31:53Z</dcterms:created>
  <dcterms:modified xsi:type="dcterms:W3CDTF">2017-05-11T19:02:34Z</dcterms:modified>
</cp:coreProperties>
</file>