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55" r:id="rId4"/>
    <p:sldId id="356" r:id="rId5"/>
    <p:sldId id="370" r:id="rId6"/>
    <p:sldId id="357" r:id="rId7"/>
    <p:sldId id="358" r:id="rId8"/>
    <p:sldId id="371" r:id="rId9"/>
    <p:sldId id="359" r:id="rId10"/>
    <p:sldId id="372" r:id="rId11"/>
    <p:sldId id="360" r:id="rId12"/>
    <p:sldId id="361" r:id="rId13"/>
    <p:sldId id="362" r:id="rId14"/>
    <p:sldId id="373" r:id="rId15"/>
    <p:sldId id="374" r:id="rId16"/>
    <p:sldId id="36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FFCC"/>
    <a:srgbClr val="AD9968"/>
    <a:srgbClr val="3B84AF"/>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168" y="43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A719992-38A7-466F-B8DF-DCD9CA165042}">
      <dgm:prSet phldrT="[نص]" custT="1"/>
      <dgm:spPr>
        <a:solidFill>
          <a:srgbClr val="FFFFCC"/>
        </a:solidFill>
      </dgm:spPr>
      <dgm:t>
        <a:bodyPr/>
        <a:lstStyle/>
        <a:p>
          <a:pPr rtl="1"/>
          <a:r>
            <a:rPr lang="ar-SA" sz="2800" b="1" dirty="0" smtClean="0">
              <a:solidFill>
                <a:srgbClr val="FF0000"/>
              </a:solidFill>
            </a:rPr>
            <a:t>التزامات التجار</a:t>
          </a:r>
          <a:endParaRPr lang="ar-SA" sz="2800" dirty="0">
            <a:solidFill>
              <a:srgbClr val="FF0000"/>
            </a:solidFill>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a:solidFill>
          <a:srgbClr val="FFFFCC"/>
        </a:solidFill>
      </dgm:spPr>
      <dgm:t>
        <a:bodyPr/>
        <a:lstStyle/>
        <a:p>
          <a:pPr rtl="1"/>
          <a:r>
            <a:rPr lang="ar-SA" sz="2400" b="1" dirty="0" smtClean="0">
              <a:solidFill>
                <a:srgbClr val="2D07CF"/>
              </a:solidFill>
            </a:rPr>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a:solidFill>
          <a:srgbClr val="FFFFCC"/>
        </a:solidFill>
      </dgm:spPr>
      <dgm:t>
        <a:bodyPr/>
        <a:lstStyle/>
        <a:p>
          <a:pPr rtl="1"/>
          <a:r>
            <a:rPr lang="ar-SA" sz="2400" b="1" dirty="0" smtClean="0">
              <a:solidFill>
                <a:srgbClr val="2D07CF"/>
              </a:solidFill>
            </a:rPr>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a:solidFill>
          <a:srgbClr val="FFFFCC"/>
        </a:solidFill>
      </dgm:spPr>
      <dgm:t>
        <a:bodyPr/>
        <a:lstStyle/>
        <a:p>
          <a:pPr rtl="1"/>
          <a:r>
            <a:rPr lang="ar-SA" sz="2400" b="1" dirty="0" smtClean="0">
              <a:solidFill>
                <a:srgbClr val="2D07CF"/>
              </a:solidFill>
            </a:rPr>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pt>
    <dgm:pt modelId="{DAB2E8E7-3C05-4560-8A44-48B08F46277F}" type="pres">
      <dgm:prSet presAssocID="{1A719992-38A7-466F-B8DF-DCD9CA165042}" presName="rootComposite1" presStyleCnt="0"/>
      <dgm:spPr/>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pt>
    <dgm:pt modelId="{82EDB606-34E4-4597-AAFB-0B40B4ECFE89}" type="pres">
      <dgm:prSet presAssocID="{05E453F9-312F-4A9D-AB6F-6475CE52CDB2}" presName="rootComposite" presStyleCnt="0"/>
      <dgm:spPr/>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pt>
    <dgm:pt modelId="{3622C485-7051-4AA5-A88C-290675F82193}" type="pres">
      <dgm:prSet presAssocID="{05E453F9-312F-4A9D-AB6F-6475CE52CDB2}" presName="hierChild5" presStyleCnt="0"/>
      <dgm:spPr/>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pt>
    <dgm:pt modelId="{4954303C-C9FA-477C-9B4F-B486F50B8A22}" type="pres">
      <dgm:prSet presAssocID="{3D394422-047E-469C-8080-9DF5C75EC2D9}" presName="rootComposite" presStyleCnt="0"/>
      <dgm:spPr/>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pt>
    <dgm:pt modelId="{7D0F4263-0832-4A17-8E01-38639C6EA289}" type="pres">
      <dgm:prSet presAssocID="{3D394422-047E-469C-8080-9DF5C75EC2D9}" presName="hierChild5" presStyleCnt="0"/>
      <dgm:spPr/>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pt>
    <dgm:pt modelId="{F6D20C9C-689C-45F6-8E18-90943C49423B}" type="pres">
      <dgm:prSet presAssocID="{B89ABCDA-7BB9-4346-9D57-BF1FD76FB271}" presName="rootComposite" presStyleCnt="0"/>
      <dgm:spPr/>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pt>
    <dgm:pt modelId="{99947F45-852E-4987-8BC6-94E3AE4EE2EB}" type="pres">
      <dgm:prSet presAssocID="{B89ABCDA-7BB9-4346-9D57-BF1FD76FB271}" presName="hierChild5" presStyleCnt="0"/>
      <dgm:spPr/>
    </dgm:pt>
    <dgm:pt modelId="{C0490DB2-F412-45C6-832B-F9BCFF8D73D9}" type="pres">
      <dgm:prSet presAssocID="{1A719992-38A7-466F-B8DF-DCD9CA165042}" presName="hierChild3" presStyleCnt="0"/>
      <dgm:spPr/>
    </dgm:pt>
  </dgm:ptLst>
  <dgm:cxnLst>
    <dgm:cxn modelId="{CD7DF7F1-4A9F-444F-9752-47E793F8CE59}" type="presOf" srcId="{3D394422-047E-469C-8080-9DF5C75EC2D9}" destId="{68B6D22F-8F75-4882-B25C-A7DDABB4D4ED}" srcOrd="0" destOrd="0" presId="urn:microsoft.com/office/officeart/2005/8/layout/orgChart1"/>
    <dgm:cxn modelId="{8293755B-76DE-4B54-88A8-7FB7A2727854}" type="presOf" srcId="{94C22E45-97CB-4BDA-A626-6083BB4E28A4}" destId="{2D619CC4-7802-42D6-AF59-12326C286F7B}" srcOrd="0"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D4E20713-E79A-4E21-B730-5F46E0FA7F9A}" type="presOf" srcId="{1A719992-38A7-466F-B8DF-DCD9CA165042}" destId="{B385A25C-B628-4CEF-A654-49C03F307658}" srcOrd="1" destOrd="0" presId="urn:microsoft.com/office/officeart/2005/8/layout/orgChart1"/>
    <dgm:cxn modelId="{9C0E5161-2A40-425D-A623-7F71CCCE10FA}" type="presOf" srcId="{B89ABCDA-7BB9-4346-9D57-BF1FD76FB271}" destId="{26CF6372-84D1-4DF0-982C-E058B73B17FA}" srcOrd="0"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642E35FD-BF44-42EB-87AD-0FC7B1EBBE79}" type="presOf" srcId="{E96436E3-7F0F-4498-8DF2-596B9DDC9E1C}" destId="{3CA4CAA9-5E2D-455A-87FD-2D2DC2670541}" srcOrd="0" destOrd="0" presId="urn:microsoft.com/office/officeart/2005/8/layout/orgChart1"/>
    <dgm:cxn modelId="{509F3BA5-7C68-4544-8A5D-A2B310B6EC8B}" srcId="{1A719992-38A7-466F-B8DF-DCD9CA165042}" destId="{3D394422-047E-469C-8080-9DF5C75EC2D9}" srcOrd="1" destOrd="0" parTransId="{E96436E3-7F0F-4498-8DF2-596B9DDC9E1C}" sibTransId="{81097F7C-D2BD-4598-9F4D-CD76741B442E}"/>
    <dgm:cxn modelId="{8D448F46-63D5-4BCE-A405-A931F1C40178}" type="presOf" srcId="{3D394422-047E-469C-8080-9DF5C75EC2D9}" destId="{AE3B41EB-5F6B-4D5E-899F-5966BD44B829}" srcOrd="1" destOrd="0" presId="urn:microsoft.com/office/officeart/2005/8/layout/orgChart1"/>
    <dgm:cxn modelId="{C82A1CD4-49D6-491A-A8A7-374A6E88A0FE}" type="presOf" srcId="{530945CE-8A67-4B82-8803-2C69724121F8}" destId="{7E0E66A2-6B04-4C35-924E-62E602421958}" srcOrd="0" destOrd="0" presId="urn:microsoft.com/office/officeart/2005/8/layout/orgChart1"/>
    <dgm:cxn modelId="{47455CF8-9B0E-447E-81A1-362CAEE3FD2D}" type="presOf" srcId="{05E453F9-312F-4A9D-AB6F-6475CE52CDB2}" destId="{18925256-443F-4490-8E0D-ED39F33C0D63}" srcOrd="0" destOrd="0" presId="urn:microsoft.com/office/officeart/2005/8/layout/orgChart1"/>
    <dgm:cxn modelId="{BA7D760A-0531-4F4C-B630-4FC55B2EEACF}" type="presOf" srcId="{1A719992-38A7-466F-B8DF-DCD9CA165042}" destId="{43164E15-FADB-4633-9740-29675E9D99E1}" srcOrd="0" destOrd="0" presId="urn:microsoft.com/office/officeart/2005/8/layout/orgChart1"/>
    <dgm:cxn modelId="{144B8DB5-D752-456A-AE2C-7653E73B5773}" type="presOf" srcId="{07A91C27-E87B-4BF8-A07B-4A9B154DB08D}" destId="{39677C9B-D7F4-4FBE-A68A-11630D626F16}" srcOrd="0" destOrd="0" presId="urn:microsoft.com/office/officeart/2005/8/layout/orgChart1"/>
    <dgm:cxn modelId="{69D2365A-CDD0-4068-A1E8-B0CACC5EC83D}" type="presOf" srcId="{B89ABCDA-7BB9-4346-9D57-BF1FD76FB271}" destId="{7E94C070-BB5E-4CEE-87F2-FEBA3D2A1D99}" srcOrd="1" destOrd="0" presId="urn:microsoft.com/office/officeart/2005/8/layout/orgChart1"/>
    <dgm:cxn modelId="{5670161A-0A66-4CDA-902E-070E0CFAD2D4}" srcId="{530945CE-8A67-4B82-8803-2C69724121F8}" destId="{1A719992-38A7-466F-B8DF-DCD9CA165042}" srcOrd="0" destOrd="0" parTransId="{7AF8B95F-147C-44D2-AE3F-122A050B28C6}" sibTransId="{0F73DE51-45B9-49CB-96BE-C0167E6D425B}"/>
    <dgm:cxn modelId="{807CB1AE-3BBB-4CF1-B079-5ACDFCAB95FC}" type="presOf" srcId="{05E453F9-312F-4A9D-AB6F-6475CE52CDB2}" destId="{3350C946-5067-4277-B485-4039F7F4C305}" srcOrd="1" destOrd="0" presId="urn:microsoft.com/office/officeart/2005/8/layout/orgChart1"/>
    <dgm:cxn modelId="{258D3B34-68E4-4668-BF29-90A7EAE2E1FF}" type="presParOf" srcId="{7E0E66A2-6B04-4C35-924E-62E602421958}" destId="{DD34F84C-6305-4517-B375-E00AEBC2B875}" srcOrd="0" destOrd="0" presId="urn:microsoft.com/office/officeart/2005/8/layout/orgChart1"/>
    <dgm:cxn modelId="{42BA0BA1-1818-4961-93E8-2590F28B22BE}" type="presParOf" srcId="{DD34F84C-6305-4517-B375-E00AEBC2B875}" destId="{DAB2E8E7-3C05-4560-8A44-48B08F46277F}" srcOrd="0" destOrd="0" presId="urn:microsoft.com/office/officeart/2005/8/layout/orgChart1"/>
    <dgm:cxn modelId="{D2ADF6FE-69F3-4705-AD64-B1B789A991D1}" type="presParOf" srcId="{DAB2E8E7-3C05-4560-8A44-48B08F46277F}" destId="{43164E15-FADB-4633-9740-29675E9D99E1}" srcOrd="0" destOrd="0" presId="urn:microsoft.com/office/officeart/2005/8/layout/orgChart1"/>
    <dgm:cxn modelId="{74C2D359-D441-4115-962D-FF9876484981}" type="presParOf" srcId="{DAB2E8E7-3C05-4560-8A44-48B08F46277F}" destId="{B385A25C-B628-4CEF-A654-49C03F307658}" srcOrd="1" destOrd="0" presId="urn:microsoft.com/office/officeart/2005/8/layout/orgChart1"/>
    <dgm:cxn modelId="{BD591A84-69EF-4912-A914-4647F69D1988}" type="presParOf" srcId="{DD34F84C-6305-4517-B375-E00AEBC2B875}" destId="{89E421B1-097A-4ABE-B4C0-AF3A951BC8A6}" srcOrd="1" destOrd="0" presId="urn:microsoft.com/office/officeart/2005/8/layout/orgChart1"/>
    <dgm:cxn modelId="{087E546D-BEC7-4FB2-A4FC-F972606920B3}" type="presParOf" srcId="{89E421B1-097A-4ABE-B4C0-AF3A951BC8A6}" destId="{39677C9B-D7F4-4FBE-A68A-11630D626F16}" srcOrd="0" destOrd="0" presId="urn:microsoft.com/office/officeart/2005/8/layout/orgChart1"/>
    <dgm:cxn modelId="{5A031649-6F47-45DB-855D-530EF03F4E7A}" type="presParOf" srcId="{89E421B1-097A-4ABE-B4C0-AF3A951BC8A6}" destId="{CB89BD95-2C18-431B-BBE5-1E8C0FBCCDA2}" srcOrd="1" destOrd="0" presId="urn:microsoft.com/office/officeart/2005/8/layout/orgChart1"/>
    <dgm:cxn modelId="{1699FB0C-71EC-4F85-B1B5-6F9881393D12}" type="presParOf" srcId="{CB89BD95-2C18-431B-BBE5-1E8C0FBCCDA2}" destId="{82EDB606-34E4-4597-AAFB-0B40B4ECFE89}" srcOrd="0" destOrd="0" presId="urn:microsoft.com/office/officeart/2005/8/layout/orgChart1"/>
    <dgm:cxn modelId="{4FB24FBF-EA1C-40B5-90F0-7EC468B54717}" type="presParOf" srcId="{82EDB606-34E4-4597-AAFB-0B40B4ECFE89}" destId="{18925256-443F-4490-8E0D-ED39F33C0D63}" srcOrd="0" destOrd="0" presId="urn:microsoft.com/office/officeart/2005/8/layout/orgChart1"/>
    <dgm:cxn modelId="{28558929-41CC-4CC4-B330-19F6D79CBDFA}" type="presParOf" srcId="{82EDB606-34E4-4597-AAFB-0B40B4ECFE89}" destId="{3350C946-5067-4277-B485-4039F7F4C305}" srcOrd="1" destOrd="0" presId="urn:microsoft.com/office/officeart/2005/8/layout/orgChart1"/>
    <dgm:cxn modelId="{C7860820-7B7C-40D1-B5AE-F2D0CB9BD9AA}" type="presParOf" srcId="{CB89BD95-2C18-431B-BBE5-1E8C0FBCCDA2}" destId="{E763E2E7-A098-428D-9E1E-E6319A340EE3}" srcOrd="1" destOrd="0" presId="urn:microsoft.com/office/officeart/2005/8/layout/orgChart1"/>
    <dgm:cxn modelId="{DD54B272-E15B-400F-90FF-90C043932990}" type="presParOf" srcId="{CB89BD95-2C18-431B-BBE5-1E8C0FBCCDA2}" destId="{3622C485-7051-4AA5-A88C-290675F82193}" srcOrd="2" destOrd="0" presId="urn:microsoft.com/office/officeart/2005/8/layout/orgChart1"/>
    <dgm:cxn modelId="{42AFD71A-AA74-448D-908F-A759ADB92773}" type="presParOf" srcId="{89E421B1-097A-4ABE-B4C0-AF3A951BC8A6}" destId="{3CA4CAA9-5E2D-455A-87FD-2D2DC2670541}" srcOrd="2" destOrd="0" presId="urn:microsoft.com/office/officeart/2005/8/layout/orgChart1"/>
    <dgm:cxn modelId="{E557C369-F8B5-4FE2-B667-0895A9D2E437}" type="presParOf" srcId="{89E421B1-097A-4ABE-B4C0-AF3A951BC8A6}" destId="{444D0FD2-5165-4245-B87A-35BB99C465F8}" srcOrd="3" destOrd="0" presId="urn:microsoft.com/office/officeart/2005/8/layout/orgChart1"/>
    <dgm:cxn modelId="{DE644EF5-85F7-4591-8CD8-5997886C19E1}" type="presParOf" srcId="{444D0FD2-5165-4245-B87A-35BB99C465F8}" destId="{4954303C-C9FA-477C-9B4F-B486F50B8A22}" srcOrd="0" destOrd="0" presId="urn:microsoft.com/office/officeart/2005/8/layout/orgChart1"/>
    <dgm:cxn modelId="{71B06981-D881-4865-A250-80B01820DFC4}" type="presParOf" srcId="{4954303C-C9FA-477C-9B4F-B486F50B8A22}" destId="{68B6D22F-8F75-4882-B25C-A7DDABB4D4ED}" srcOrd="0" destOrd="0" presId="urn:microsoft.com/office/officeart/2005/8/layout/orgChart1"/>
    <dgm:cxn modelId="{7B5D0627-E0CD-44F9-8B97-9380000903DE}" type="presParOf" srcId="{4954303C-C9FA-477C-9B4F-B486F50B8A22}" destId="{AE3B41EB-5F6B-4D5E-899F-5966BD44B829}" srcOrd="1" destOrd="0" presId="urn:microsoft.com/office/officeart/2005/8/layout/orgChart1"/>
    <dgm:cxn modelId="{0A33562B-6972-4568-BF6E-C6A23A7D40F4}" type="presParOf" srcId="{444D0FD2-5165-4245-B87A-35BB99C465F8}" destId="{DFFA31B6-9452-4857-A17B-0A76E81BDBCE}" srcOrd="1" destOrd="0" presId="urn:microsoft.com/office/officeart/2005/8/layout/orgChart1"/>
    <dgm:cxn modelId="{AB075E19-1F53-42F8-84FB-D0E6CFC4A106}" type="presParOf" srcId="{444D0FD2-5165-4245-B87A-35BB99C465F8}" destId="{7D0F4263-0832-4A17-8E01-38639C6EA289}" srcOrd="2" destOrd="0" presId="urn:microsoft.com/office/officeart/2005/8/layout/orgChart1"/>
    <dgm:cxn modelId="{3D51E450-282C-4D5A-8723-18AAC1408E00}" type="presParOf" srcId="{89E421B1-097A-4ABE-B4C0-AF3A951BC8A6}" destId="{2D619CC4-7802-42D6-AF59-12326C286F7B}" srcOrd="4" destOrd="0" presId="urn:microsoft.com/office/officeart/2005/8/layout/orgChart1"/>
    <dgm:cxn modelId="{04FC0719-6E19-45AA-B54A-29E0E2982783}" type="presParOf" srcId="{89E421B1-097A-4ABE-B4C0-AF3A951BC8A6}" destId="{BDEE19F1-8D0B-48DC-ACF3-1A5C2CD40CC0}" srcOrd="5" destOrd="0" presId="urn:microsoft.com/office/officeart/2005/8/layout/orgChart1"/>
    <dgm:cxn modelId="{94A64501-25FB-4790-A907-E39B7B4B9CC3}" type="presParOf" srcId="{BDEE19F1-8D0B-48DC-ACF3-1A5C2CD40CC0}" destId="{F6D20C9C-689C-45F6-8E18-90943C49423B}" srcOrd="0" destOrd="0" presId="urn:microsoft.com/office/officeart/2005/8/layout/orgChart1"/>
    <dgm:cxn modelId="{B0AE3A8E-6F17-43F8-ACB1-9CCC403F873A}" type="presParOf" srcId="{F6D20C9C-689C-45F6-8E18-90943C49423B}" destId="{26CF6372-84D1-4DF0-982C-E058B73B17FA}" srcOrd="0" destOrd="0" presId="urn:microsoft.com/office/officeart/2005/8/layout/orgChart1"/>
    <dgm:cxn modelId="{320D8C39-2C5E-40C4-BE80-57BAE9AD6A03}" type="presParOf" srcId="{F6D20C9C-689C-45F6-8E18-90943C49423B}" destId="{7E94C070-BB5E-4CEE-87F2-FEBA3D2A1D99}" srcOrd="1" destOrd="0" presId="urn:microsoft.com/office/officeart/2005/8/layout/orgChart1"/>
    <dgm:cxn modelId="{0C3A0179-5B27-431C-A8EC-1CFEBB2FBA23}" type="presParOf" srcId="{BDEE19F1-8D0B-48DC-ACF3-1A5C2CD40CC0}" destId="{27E088D2-6B4A-4A66-B529-D4E93A2EAC5D}" srcOrd="1" destOrd="0" presId="urn:microsoft.com/office/officeart/2005/8/layout/orgChart1"/>
    <dgm:cxn modelId="{18101427-EF63-4E8D-BA48-13017552D8CE}" type="presParOf" srcId="{BDEE19F1-8D0B-48DC-ACF3-1A5C2CD40CC0}" destId="{99947F45-852E-4987-8BC6-94E3AE4EE2EB}" srcOrd="2" destOrd="0" presId="urn:microsoft.com/office/officeart/2005/8/layout/orgChart1"/>
    <dgm:cxn modelId="{75C2ABD5-AE5D-461C-A92E-69B27C33F001}"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50FC3F-0B9A-4AE9-A3DE-FDFDAA338A2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9C336CB5-15DA-4B2F-90B9-37DF6B3C72A1}">
      <dgm:prSet phldrT="[نص]"/>
      <dgm:spPr>
        <a:solidFill>
          <a:srgbClr val="FFFFCC"/>
        </a:solidFill>
        <a:ln>
          <a:solidFill>
            <a:schemeClr val="accent3"/>
          </a:solidFill>
        </a:ln>
      </dgm:spPr>
      <dgm:t>
        <a:bodyPr/>
        <a:lstStyle/>
        <a:p>
          <a:pPr rtl="1"/>
          <a:r>
            <a:rPr lang="ar-SA" b="1" dirty="0" smtClean="0">
              <a:solidFill>
                <a:srgbClr val="FF0000"/>
              </a:solidFill>
              <a:latin typeface="Calibri" pitchFamily="34" charset="0"/>
              <a:ea typeface="Calibri" pitchFamily="34" charset="0"/>
            </a:rPr>
            <a:t>وظائف السجل التجاري </a:t>
          </a:r>
          <a:endParaRPr lang="ar-SA" dirty="0"/>
        </a:p>
      </dgm:t>
    </dgm:pt>
    <dgm:pt modelId="{15C2317C-B8CC-4648-8E4F-01241A4439C0}" type="parTrans" cxnId="{B76C686B-C7F4-4C61-ADC8-95BD531DA0D8}">
      <dgm:prSet/>
      <dgm:spPr/>
      <dgm:t>
        <a:bodyPr/>
        <a:lstStyle/>
        <a:p>
          <a:pPr rtl="1"/>
          <a:endParaRPr lang="ar-SA"/>
        </a:p>
      </dgm:t>
    </dgm:pt>
    <dgm:pt modelId="{4850CC04-A940-4D9E-968C-B423A9A1DD47}" type="sibTrans" cxnId="{B76C686B-C7F4-4C61-ADC8-95BD531DA0D8}">
      <dgm:prSet/>
      <dgm:spPr/>
      <dgm:t>
        <a:bodyPr/>
        <a:lstStyle/>
        <a:p>
          <a:pPr rtl="1"/>
          <a:endParaRPr lang="ar-SA"/>
        </a:p>
      </dgm:t>
    </dgm:pt>
    <dgm:pt modelId="{30359B8A-0222-408A-A54C-44E72C9E7D0E}">
      <dgm:prSet phldrT="[نص]"/>
      <dgm:spPr>
        <a:solidFill>
          <a:srgbClr val="FFFFCC"/>
        </a:solidFill>
        <a:ln>
          <a:solidFill>
            <a:schemeClr val="accent3"/>
          </a:solidFill>
        </a:ln>
      </dgm:spPr>
      <dgm:t>
        <a:bodyPr/>
        <a:lstStyle/>
        <a:p>
          <a:pPr rtl="0"/>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3:الوظيفة الاقتصادية فيضطلع المختصين على السجلات لوضع سياسة تخطيط اقتصادية للدولة. </a:t>
          </a:r>
          <a:endParaRPr lang="ar-SA" dirty="0"/>
        </a:p>
      </dgm:t>
    </dgm:pt>
    <dgm:pt modelId="{2E843585-D003-46A2-92D6-DA1E920A2126}" type="parTrans" cxnId="{02BBB67A-7241-4EBA-BA76-2345EB0D485F}">
      <dgm:prSet/>
      <dgm:spPr>
        <a:ln>
          <a:solidFill>
            <a:schemeClr val="accent3"/>
          </a:solidFill>
        </a:ln>
      </dgm:spPr>
      <dgm:t>
        <a:bodyPr/>
        <a:lstStyle/>
        <a:p>
          <a:pPr rtl="1"/>
          <a:endParaRPr lang="ar-SA"/>
        </a:p>
      </dgm:t>
    </dgm:pt>
    <dgm:pt modelId="{87CF2DE7-DDCC-4F2F-8433-BB036428A8D6}" type="sibTrans" cxnId="{02BBB67A-7241-4EBA-BA76-2345EB0D485F}">
      <dgm:prSet/>
      <dgm:spPr/>
      <dgm:t>
        <a:bodyPr/>
        <a:lstStyle/>
        <a:p>
          <a:pPr rtl="1"/>
          <a:endParaRPr lang="ar-SA"/>
        </a:p>
      </dgm:t>
    </dgm:pt>
    <dgm:pt modelId="{9B8BE880-4179-4C79-A62F-5ADB9C016648}">
      <dgm:prSet phldrT="[نص]"/>
      <dgm:spPr>
        <a:solidFill>
          <a:srgbClr val="FFFFCC"/>
        </a:solidFill>
        <a:ln>
          <a:solidFill>
            <a:schemeClr val="accent3"/>
          </a:solidFill>
        </a:ln>
      </dgm:spPr>
      <dgm:t>
        <a:bodyPr/>
        <a:lstStyle/>
        <a:p>
          <a:pPr rtl="0"/>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2:الوظيفة الإحصائية للسجل لمعرفة ما يخص التاجر ومشروعاته . </a:t>
          </a:r>
          <a:endParaRPr lang="ar-SA" dirty="0"/>
        </a:p>
      </dgm:t>
    </dgm:pt>
    <dgm:pt modelId="{5FD4A7C9-E44D-490C-957A-8F270F9D9FC1}" type="parTrans" cxnId="{8074F656-A13B-4F4B-BA50-E7A73FEC2B74}">
      <dgm:prSet/>
      <dgm:spPr/>
      <dgm:t>
        <a:bodyPr/>
        <a:lstStyle/>
        <a:p>
          <a:pPr rtl="1"/>
          <a:endParaRPr lang="ar-SA"/>
        </a:p>
      </dgm:t>
    </dgm:pt>
    <dgm:pt modelId="{E4975B7C-0992-4277-AF0E-92E5DB21A0E5}" type="sibTrans" cxnId="{8074F656-A13B-4F4B-BA50-E7A73FEC2B74}">
      <dgm:prSet/>
      <dgm:spPr/>
      <dgm:t>
        <a:bodyPr/>
        <a:lstStyle/>
        <a:p>
          <a:pPr rtl="1"/>
          <a:endParaRPr lang="ar-SA"/>
        </a:p>
      </dgm:t>
    </dgm:pt>
    <dgm:pt modelId="{51434C42-1797-4958-9B48-E9E06FBD18C8}">
      <dgm:prSet phldrT="[نص]"/>
      <dgm:spPr>
        <a:solidFill>
          <a:srgbClr val="FFFFCC"/>
        </a:solidFill>
        <a:ln>
          <a:solidFill>
            <a:schemeClr val="accent3"/>
          </a:solidFill>
        </a:ln>
      </dgm:spPr>
      <dgm:t>
        <a:bodyPr/>
        <a:lstStyle/>
        <a:p>
          <a:pPr rtl="0"/>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1-الوظيفية الاستعلامية عن التجار ونشاطهم . </a:t>
          </a:r>
          <a:endParaRPr lang="ar-SA" dirty="0"/>
        </a:p>
      </dgm:t>
    </dgm:pt>
    <dgm:pt modelId="{7474D24D-BE9F-443F-80BB-F1803A2175B0}" type="parTrans" cxnId="{7BCBDFEA-85D1-4B31-ADE9-0014FD8F20DA}">
      <dgm:prSet/>
      <dgm:spPr>
        <a:ln>
          <a:solidFill>
            <a:schemeClr val="accent3"/>
          </a:solidFill>
        </a:ln>
      </dgm:spPr>
      <dgm:t>
        <a:bodyPr/>
        <a:lstStyle/>
        <a:p>
          <a:pPr rtl="1"/>
          <a:endParaRPr lang="ar-SA"/>
        </a:p>
      </dgm:t>
    </dgm:pt>
    <dgm:pt modelId="{33C7EE25-796F-4EF0-828C-192F4BAB439E}" type="sibTrans" cxnId="{7BCBDFEA-85D1-4B31-ADE9-0014FD8F20DA}">
      <dgm:prSet/>
      <dgm:spPr/>
      <dgm:t>
        <a:bodyPr/>
        <a:lstStyle/>
        <a:p>
          <a:pPr rtl="1"/>
          <a:endParaRPr lang="ar-SA"/>
        </a:p>
      </dgm:t>
    </dgm:pt>
    <dgm:pt modelId="{9C2218E0-8415-4E89-A10A-515E61518010}" type="pres">
      <dgm:prSet presAssocID="{E050FC3F-0B9A-4AE9-A3DE-FDFDAA338A2A}" presName="hierChild1" presStyleCnt="0">
        <dgm:presLayoutVars>
          <dgm:orgChart val="1"/>
          <dgm:chPref val="1"/>
          <dgm:dir/>
          <dgm:animOne val="branch"/>
          <dgm:animLvl val="lvl"/>
          <dgm:resizeHandles/>
        </dgm:presLayoutVars>
      </dgm:prSet>
      <dgm:spPr/>
      <dgm:t>
        <a:bodyPr/>
        <a:lstStyle/>
        <a:p>
          <a:endParaRPr lang="en-US"/>
        </a:p>
      </dgm:t>
    </dgm:pt>
    <dgm:pt modelId="{CAD3C63B-2E47-4E83-8916-07EA147F4309}" type="pres">
      <dgm:prSet presAssocID="{9C336CB5-15DA-4B2F-90B9-37DF6B3C72A1}" presName="hierRoot1" presStyleCnt="0">
        <dgm:presLayoutVars>
          <dgm:hierBranch val="init"/>
        </dgm:presLayoutVars>
      </dgm:prSet>
      <dgm:spPr/>
    </dgm:pt>
    <dgm:pt modelId="{0498D92B-B01B-4DEE-A804-607C8AEE8078}" type="pres">
      <dgm:prSet presAssocID="{9C336CB5-15DA-4B2F-90B9-37DF6B3C72A1}" presName="rootComposite1" presStyleCnt="0"/>
      <dgm:spPr/>
    </dgm:pt>
    <dgm:pt modelId="{3305D0C6-5060-4E36-997C-516F82660183}" type="pres">
      <dgm:prSet presAssocID="{9C336CB5-15DA-4B2F-90B9-37DF6B3C72A1}" presName="rootText1" presStyleLbl="node0" presStyleIdx="0" presStyleCnt="1">
        <dgm:presLayoutVars>
          <dgm:chPref val="3"/>
        </dgm:presLayoutVars>
      </dgm:prSet>
      <dgm:spPr/>
      <dgm:t>
        <a:bodyPr/>
        <a:lstStyle/>
        <a:p>
          <a:pPr rtl="1"/>
          <a:endParaRPr lang="ar-SA"/>
        </a:p>
      </dgm:t>
    </dgm:pt>
    <dgm:pt modelId="{F54AB849-459A-4A96-A640-0316DB2CB475}" type="pres">
      <dgm:prSet presAssocID="{9C336CB5-15DA-4B2F-90B9-37DF6B3C72A1}" presName="rootConnector1" presStyleLbl="node1" presStyleIdx="0" presStyleCnt="0"/>
      <dgm:spPr/>
      <dgm:t>
        <a:bodyPr/>
        <a:lstStyle/>
        <a:p>
          <a:endParaRPr lang="en-US"/>
        </a:p>
      </dgm:t>
    </dgm:pt>
    <dgm:pt modelId="{CBBFAFC6-04EA-4177-8A51-DEFD9924DDB4}" type="pres">
      <dgm:prSet presAssocID="{9C336CB5-15DA-4B2F-90B9-37DF6B3C72A1}" presName="hierChild2" presStyleCnt="0"/>
      <dgm:spPr/>
    </dgm:pt>
    <dgm:pt modelId="{E36703C6-EC61-40DD-B407-DA4B4FA9025F}" type="pres">
      <dgm:prSet presAssocID="{2E843585-D003-46A2-92D6-DA1E920A2126}" presName="Name37" presStyleLbl="parChTrans1D2" presStyleIdx="0" presStyleCnt="3"/>
      <dgm:spPr/>
      <dgm:t>
        <a:bodyPr/>
        <a:lstStyle/>
        <a:p>
          <a:endParaRPr lang="en-US"/>
        </a:p>
      </dgm:t>
    </dgm:pt>
    <dgm:pt modelId="{11F90D30-ED49-40B3-B7A1-8FE5DE0F56B0}" type="pres">
      <dgm:prSet presAssocID="{30359B8A-0222-408A-A54C-44E72C9E7D0E}" presName="hierRoot2" presStyleCnt="0">
        <dgm:presLayoutVars>
          <dgm:hierBranch val="init"/>
        </dgm:presLayoutVars>
      </dgm:prSet>
      <dgm:spPr/>
    </dgm:pt>
    <dgm:pt modelId="{731B9D1F-AEEC-404A-B131-C1A42E3003A7}" type="pres">
      <dgm:prSet presAssocID="{30359B8A-0222-408A-A54C-44E72C9E7D0E}" presName="rootComposite" presStyleCnt="0"/>
      <dgm:spPr/>
    </dgm:pt>
    <dgm:pt modelId="{AA4582F3-4EBB-4C1C-9CDD-0F92F261C292}" type="pres">
      <dgm:prSet presAssocID="{30359B8A-0222-408A-A54C-44E72C9E7D0E}" presName="rootText" presStyleLbl="node2" presStyleIdx="0" presStyleCnt="3">
        <dgm:presLayoutVars>
          <dgm:chPref val="3"/>
        </dgm:presLayoutVars>
      </dgm:prSet>
      <dgm:spPr/>
      <dgm:t>
        <a:bodyPr/>
        <a:lstStyle/>
        <a:p>
          <a:pPr rtl="1"/>
          <a:endParaRPr lang="ar-SA"/>
        </a:p>
      </dgm:t>
    </dgm:pt>
    <dgm:pt modelId="{FB770983-A21A-4009-B023-5F99F77B4D3D}" type="pres">
      <dgm:prSet presAssocID="{30359B8A-0222-408A-A54C-44E72C9E7D0E}" presName="rootConnector" presStyleLbl="node2" presStyleIdx="0" presStyleCnt="3"/>
      <dgm:spPr/>
      <dgm:t>
        <a:bodyPr/>
        <a:lstStyle/>
        <a:p>
          <a:endParaRPr lang="en-US"/>
        </a:p>
      </dgm:t>
    </dgm:pt>
    <dgm:pt modelId="{374C3604-82FE-4684-B011-79AEFD49C5C2}" type="pres">
      <dgm:prSet presAssocID="{30359B8A-0222-408A-A54C-44E72C9E7D0E}" presName="hierChild4" presStyleCnt="0"/>
      <dgm:spPr/>
    </dgm:pt>
    <dgm:pt modelId="{F68CFB5B-3150-4BE6-A6C0-09DEA82CE8FB}" type="pres">
      <dgm:prSet presAssocID="{30359B8A-0222-408A-A54C-44E72C9E7D0E}" presName="hierChild5" presStyleCnt="0"/>
      <dgm:spPr/>
    </dgm:pt>
    <dgm:pt modelId="{2636E83E-74D3-48B3-A9F0-6B6FEE74DDC8}" type="pres">
      <dgm:prSet presAssocID="{5FD4A7C9-E44D-490C-957A-8F270F9D9FC1}" presName="Name37" presStyleLbl="parChTrans1D2" presStyleIdx="1" presStyleCnt="3"/>
      <dgm:spPr/>
      <dgm:t>
        <a:bodyPr/>
        <a:lstStyle/>
        <a:p>
          <a:endParaRPr lang="en-US"/>
        </a:p>
      </dgm:t>
    </dgm:pt>
    <dgm:pt modelId="{E33FAD01-A7F8-426D-A011-CCFBBAF8BFA0}" type="pres">
      <dgm:prSet presAssocID="{9B8BE880-4179-4C79-A62F-5ADB9C016648}" presName="hierRoot2" presStyleCnt="0">
        <dgm:presLayoutVars>
          <dgm:hierBranch val="init"/>
        </dgm:presLayoutVars>
      </dgm:prSet>
      <dgm:spPr/>
    </dgm:pt>
    <dgm:pt modelId="{259242AE-ABCA-446A-984E-34283A4508CA}" type="pres">
      <dgm:prSet presAssocID="{9B8BE880-4179-4C79-A62F-5ADB9C016648}" presName="rootComposite" presStyleCnt="0"/>
      <dgm:spPr/>
    </dgm:pt>
    <dgm:pt modelId="{9D13F1F3-44D4-4865-B1E7-16C5256C4217}" type="pres">
      <dgm:prSet presAssocID="{9B8BE880-4179-4C79-A62F-5ADB9C016648}" presName="rootText" presStyleLbl="node2" presStyleIdx="1" presStyleCnt="3">
        <dgm:presLayoutVars>
          <dgm:chPref val="3"/>
        </dgm:presLayoutVars>
      </dgm:prSet>
      <dgm:spPr/>
      <dgm:t>
        <a:bodyPr/>
        <a:lstStyle/>
        <a:p>
          <a:pPr rtl="1"/>
          <a:endParaRPr lang="ar-SA"/>
        </a:p>
      </dgm:t>
    </dgm:pt>
    <dgm:pt modelId="{4E240A93-38AA-4A0F-8170-AE28FF2DF5C5}" type="pres">
      <dgm:prSet presAssocID="{9B8BE880-4179-4C79-A62F-5ADB9C016648}" presName="rootConnector" presStyleLbl="node2" presStyleIdx="1" presStyleCnt="3"/>
      <dgm:spPr/>
      <dgm:t>
        <a:bodyPr/>
        <a:lstStyle/>
        <a:p>
          <a:endParaRPr lang="en-US"/>
        </a:p>
      </dgm:t>
    </dgm:pt>
    <dgm:pt modelId="{86F6E535-3F44-4C5B-93E7-35415A3EC62F}" type="pres">
      <dgm:prSet presAssocID="{9B8BE880-4179-4C79-A62F-5ADB9C016648}" presName="hierChild4" presStyleCnt="0"/>
      <dgm:spPr/>
    </dgm:pt>
    <dgm:pt modelId="{7399F445-0DFC-4793-9973-85BD0277ED21}" type="pres">
      <dgm:prSet presAssocID="{9B8BE880-4179-4C79-A62F-5ADB9C016648}" presName="hierChild5" presStyleCnt="0"/>
      <dgm:spPr/>
    </dgm:pt>
    <dgm:pt modelId="{D2D73F57-3F0B-4D0B-BA7D-9CCF48F83CBD}" type="pres">
      <dgm:prSet presAssocID="{7474D24D-BE9F-443F-80BB-F1803A2175B0}" presName="Name37" presStyleLbl="parChTrans1D2" presStyleIdx="2" presStyleCnt="3"/>
      <dgm:spPr/>
      <dgm:t>
        <a:bodyPr/>
        <a:lstStyle/>
        <a:p>
          <a:endParaRPr lang="en-US"/>
        </a:p>
      </dgm:t>
    </dgm:pt>
    <dgm:pt modelId="{39BC759B-B272-4091-8EB9-DFF2F2083A2A}" type="pres">
      <dgm:prSet presAssocID="{51434C42-1797-4958-9B48-E9E06FBD18C8}" presName="hierRoot2" presStyleCnt="0">
        <dgm:presLayoutVars>
          <dgm:hierBranch val="init"/>
        </dgm:presLayoutVars>
      </dgm:prSet>
      <dgm:spPr/>
    </dgm:pt>
    <dgm:pt modelId="{58C75260-CDED-4BB3-BCA8-5D4296B30FD2}" type="pres">
      <dgm:prSet presAssocID="{51434C42-1797-4958-9B48-E9E06FBD18C8}" presName="rootComposite" presStyleCnt="0"/>
      <dgm:spPr/>
    </dgm:pt>
    <dgm:pt modelId="{81901059-EEB7-4546-AC98-296A32422DD2}" type="pres">
      <dgm:prSet presAssocID="{51434C42-1797-4958-9B48-E9E06FBD18C8}" presName="rootText" presStyleLbl="node2" presStyleIdx="2" presStyleCnt="3">
        <dgm:presLayoutVars>
          <dgm:chPref val="3"/>
        </dgm:presLayoutVars>
      </dgm:prSet>
      <dgm:spPr/>
      <dgm:t>
        <a:bodyPr/>
        <a:lstStyle/>
        <a:p>
          <a:pPr rtl="1"/>
          <a:endParaRPr lang="ar-SA"/>
        </a:p>
      </dgm:t>
    </dgm:pt>
    <dgm:pt modelId="{DD4B929E-EB00-454A-9A2E-53C548263370}" type="pres">
      <dgm:prSet presAssocID="{51434C42-1797-4958-9B48-E9E06FBD18C8}" presName="rootConnector" presStyleLbl="node2" presStyleIdx="2" presStyleCnt="3"/>
      <dgm:spPr/>
      <dgm:t>
        <a:bodyPr/>
        <a:lstStyle/>
        <a:p>
          <a:endParaRPr lang="en-US"/>
        </a:p>
      </dgm:t>
    </dgm:pt>
    <dgm:pt modelId="{E6696C83-D4D8-4EB5-8C7F-DCEA93B07B20}" type="pres">
      <dgm:prSet presAssocID="{51434C42-1797-4958-9B48-E9E06FBD18C8}" presName="hierChild4" presStyleCnt="0"/>
      <dgm:spPr/>
    </dgm:pt>
    <dgm:pt modelId="{EB162A7A-3390-401C-8F46-0BD5C7DAD32F}" type="pres">
      <dgm:prSet presAssocID="{51434C42-1797-4958-9B48-E9E06FBD18C8}" presName="hierChild5" presStyleCnt="0"/>
      <dgm:spPr/>
    </dgm:pt>
    <dgm:pt modelId="{7A41FC76-3023-46FE-A894-5104F898B366}" type="pres">
      <dgm:prSet presAssocID="{9C336CB5-15DA-4B2F-90B9-37DF6B3C72A1}" presName="hierChild3" presStyleCnt="0"/>
      <dgm:spPr/>
    </dgm:pt>
  </dgm:ptLst>
  <dgm:cxnLst>
    <dgm:cxn modelId="{E1883919-EF04-4965-B059-F6E73FFD9E9C}" type="presOf" srcId="{E050FC3F-0B9A-4AE9-A3DE-FDFDAA338A2A}" destId="{9C2218E0-8415-4E89-A10A-515E61518010}" srcOrd="0" destOrd="0" presId="urn:microsoft.com/office/officeart/2005/8/layout/orgChart1"/>
    <dgm:cxn modelId="{EDCA65DC-4AB8-4595-8446-380FC69463D8}" type="presOf" srcId="{5FD4A7C9-E44D-490C-957A-8F270F9D9FC1}" destId="{2636E83E-74D3-48B3-A9F0-6B6FEE74DDC8}" srcOrd="0" destOrd="0" presId="urn:microsoft.com/office/officeart/2005/8/layout/orgChart1"/>
    <dgm:cxn modelId="{7BCBDFEA-85D1-4B31-ADE9-0014FD8F20DA}" srcId="{9C336CB5-15DA-4B2F-90B9-37DF6B3C72A1}" destId="{51434C42-1797-4958-9B48-E9E06FBD18C8}" srcOrd="2" destOrd="0" parTransId="{7474D24D-BE9F-443F-80BB-F1803A2175B0}" sibTransId="{33C7EE25-796F-4EF0-828C-192F4BAB439E}"/>
    <dgm:cxn modelId="{02BBB67A-7241-4EBA-BA76-2345EB0D485F}" srcId="{9C336CB5-15DA-4B2F-90B9-37DF6B3C72A1}" destId="{30359B8A-0222-408A-A54C-44E72C9E7D0E}" srcOrd="0" destOrd="0" parTransId="{2E843585-D003-46A2-92D6-DA1E920A2126}" sibTransId="{87CF2DE7-DDCC-4F2F-8433-BB036428A8D6}"/>
    <dgm:cxn modelId="{1881973F-3F86-4EF8-9D4B-BEBD06A3588D}" type="presOf" srcId="{9C336CB5-15DA-4B2F-90B9-37DF6B3C72A1}" destId="{F54AB849-459A-4A96-A640-0316DB2CB475}" srcOrd="1" destOrd="0" presId="urn:microsoft.com/office/officeart/2005/8/layout/orgChart1"/>
    <dgm:cxn modelId="{404A1C55-1A61-41EB-8374-169BE9A6B40A}" type="presOf" srcId="{9C336CB5-15DA-4B2F-90B9-37DF6B3C72A1}" destId="{3305D0C6-5060-4E36-997C-516F82660183}" srcOrd="0" destOrd="0" presId="urn:microsoft.com/office/officeart/2005/8/layout/orgChart1"/>
    <dgm:cxn modelId="{23973FD0-9A50-4305-BD89-8441F5BFF237}" type="presOf" srcId="{9B8BE880-4179-4C79-A62F-5ADB9C016648}" destId="{4E240A93-38AA-4A0F-8170-AE28FF2DF5C5}" srcOrd="1" destOrd="0" presId="urn:microsoft.com/office/officeart/2005/8/layout/orgChart1"/>
    <dgm:cxn modelId="{804DB20A-909A-4F64-9B82-8452849F7D9F}" type="presOf" srcId="{7474D24D-BE9F-443F-80BB-F1803A2175B0}" destId="{D2D73F57-3F0B-4D0B-BA7D-9CCF48F83CBD}" srcOrd="0" destOrd="0" presId="urn:microsoft.com/office/officeart/2005/8/layout/orgChart1"/>
    <dgm:cxn modelId="{F567F483-B271-4853-BA93-C4355A0C8C3A}" type="presOf" srcId="{51434C42-1797-4958-9B48-E9E06FBD18C8}" destId="{DD4B929E-EB00-454A-9A2E-53C548263370}" srcOrd="1" destOrd="0" presId="urn:microsoft.com/office/officeart/2005/8/layout/orgChart1"/>
    <dgm:cxn modelId="{6E6FA3D3-761D-4C88-AC6D-617F324C18A5}" type="presOf" srcId="{9B8BE880-4179-4C79-A62F-5ADB9C016648}" destId="{9D13F1F3-44D4-4865-B1E7-16C5256C4217}" srcOrd="0" destOrd="0" presId="urn:microsoft.com/office/officeart/2005/8/layout/orgChart1"/>
    <dgm:cxn modelId="{7C2A2617-6090-450C-818C-E0E3CC2E45D6}" type="presOf" srcId="{30359B8A-0222-408A-A54C-44E72C9E7D0E}" destId="{FB770983-A21A-4009-B023-5F99F77B4D3D}" srcOrd="1" destOrd="0" presId="urn:microsoft.com/office/officeart/2005/8/layout/orgChart1"/>
    <dgm:cxn modelId="{B76C686B-C7F4-4C61-ADC8-95BD531DA0D8}" srcId="{E050FC3F-0B9A-4AE9-A3DE-FDFDAA338A2A}" destId="{9C336CB5-15DA-4B2F-90B9-37DF6B3C72A1}" srcOrd="0" destOrd="0" parTransId="{15C2317C-B8CC-4648-8E4F-01241A4439C0}" sibTransId="{4850CC04-A940-4D9E-968C-B423A9A1DD47}"/>
    <dgm:cxn modelId="{4F42987A-DFEF-4AFA-95B1-E2ECA902D921}" type="presOf" srcId="{30359B8A-0222-408A-A54C-44E72C9E7D0E}" destId="{AA4582F3-4EBB-4C1C-9CDD-0F92F261C292}" srcOrd="0" destOrd="0" presId="urn:microsoft.com/office/officeart/2005/8/layout/orgChart1"/>
    <dgm:cxn modelId="{F29CCA6F-956B-4B05-A1ED-44D6EEA53E27}" type="presOf" srcId="{51434C42-1797-4958-9B48-E9E06FBD18C8}" destId="{81901059-EEB7-4546-AC98-296A32422DD2}" srcOrd="0" destOrd="0" presId="urn:microsoft.com/office/officeart/2005/8/layout/orgChart1"/>
    <dgm:cxn modelId="{53492C9A-56DE-42A1-A9E7-6BCDAF4C1FB3}" type="presOf" srcId="{2E843585-D003-46A2-92D6-DA1E920A2126}" destId="{E36703C6-EC61-40DD-B407-DA4B4FA9025F}" srcOrd="0" destOrd="0" presId="urn:microsoft.com/office/officeart/2005/8/layout/orgChart1"/>
    <dgm:cxn modelId="{8074F656-A13B-4F4B-BA50-E7A73FEC2B74}" srcId="{9C336CB5-15DA-4B2F-90B9-37DF6B3C72A1}" destId="{9B8BE880-4179-4C79-A62F-5ADB9C016648}" srcOrd="1" destOrd="0" parTransId="{5FD4A7C9-E44D-490C-957A-8F270F9D9FC1}" sibTransId="{E4975B7C-0992-4277-AF0E-92E5DB21A0E5}"/>
    <dgm:cxn modelId="{1C072F6E-2CF2-4DA0-BC5E-92766D9FC15F}" type="presParOf" srcId="{9C2218E0-8415-4E89-A10A-515E61518010}" destId="{CAD3C63B-2E47-4E83-8916-07EA147F4309}" srcOrd="0" destOrd="0" presId="urn:microsoft.com/office/officeart/2005/8/layout/orgChart1"/>
    <dgm:cxn modelId="{D2A328CA-F634-4B5E-AEB6-8190D182870F}" type="presParOf" srcId="{CAD3C63B-2E47-4E83-8916-07EA147F4309}" destId="{0498D92B-B01B-4DEE-A804-607C8AEE8078}" srcOrd="0" destOrd="0" presId="urn:microsoft.com/office/officeart/2005/8/layout/orgChart1"/>
    <dgm:cxn modelId="{14B96336-8458-402C-954E-7D8DFB4F96CB}" type="presParOf" srcId="{0498D92B-B01B-4DEE-A804-607C8AEE8078}" destId="{3305D0C6-5060-4E36-997C-516F82660183}" srcOrd="0" destOrd="0" presId="urn:microsoft.com/office/officeart/2005/8/layout/orgChart1"/>
    <dgm:cxn modelId="{5B46C2B7-C83B-4F6D-9EA4-698B2A56D2EF}" type="presParOf" srcId="{0498D92B-B01B-4DEE-A804-607C8AEE8078}" destId="{F54AB849-459A-4A96-A640-0316DB2CB475}" srcOrd="1" destOrd="0" presId="urn:microsoft.com/office/officeart/2005/8/layout/orgChart1"/>
    <dgm:cxn modelId="{7281F484-02DF-4DA2-8929-4A4182CD7430}" type="presParOf" srcId="{CAD3C63B-2E47-4E83-8916-07EA147F4309}" destId="{CBBFAFC6-04EA-4177-8A51-DEFD9924DDB4}" srcOrd="1" destOrd="0" presId="urn:microsoft.com/office/officeart/2005/8/layout/orgChart1"/>
    <dgm:cxn modelId="{A262019E-ABE9-43EF-8662-D8EF98384682}" type="presParOf" srcId="{CBBFAFC6-04EA-4177-8A51-DEFD9924DDB4}" destId="{E36703C6-EC61-40DD-B407-DA4B4FA9025F}" srcOrd="0" destOrd="0" presId="urn:microsoft.com/office/officeart/2005/8/layout/orgChart1"/>
    <dgm:cxn modelId="{ABA1BD92-6528-4580-9EF3-23FB2944C007}" type="presParOf" srcId="{CBBFAFC6-04EA-4177-8A51-DEFD9924DDB4}" destId="{11F90D30-ED49-40B3-B7A1-8FE5DE0F56B0}" srcOrd="1" destOrd="0" presId="urn:microsoft.com/office/officeart/2005/8/layout/orgChart1"/>
    <dgm:cxn modelId="{F94CCE8E-21C1-4AD4-BA2E-CFDE21F04141}" type="presParOf" srcId="{11F90D30-ED49-40B3-B7A1-8FE5DE0F56B0}" destId="{731B9D1F-AEEC-404A-B131-C1A42E3003A7}" srcOrd="0" destOrd="0" presId="urn:microsoft.com/office/officeart/2005/8/layout/orgChart1"/>
    <dgm:cxn modelId="{5B2865F4-27F7-47AA-98E8-9AD93940B7F2}" type="presParOf" srcId="{731B9D1F-AEEC-404A-B131-C1A42E3003A7}" destId="{AA4582F3-4EBB-4C1C-9CDD-0F92F261C292}" srcOrd="0" destOrd="0" presId="urn:microsoft.com/office/officeart/2005/8/layout/orgChart1"/>
    <dgm:cxn modelId="{DCB5575E-C27C-4E33-827C-C95864B8F139}" type="presParOf" srcId="{731B9D1F-AEEC-404A-B131-C1A42E3003A7}" destId="{FB770983-A21A-4009-B023-5F99F77B4D3D}" srcOrd="1" destOrd="0" presId="urn:microsoft.com/office/officeart/2005/8/layout/orgChart1"/>
    <dgm:cxn modelId="{55FA9910-7098-4304-A896-1110EDFF95F1}" type="presParOf" srcId="{11F90D30-ED49-40B3-B7A1-8FE5DE0F56B0}" destId="{374C3604-82FE-4684-B011-79AEFD49C5C2}" srcOrd="1" destOrd="0" presId="urn:microsoft.com/office/officeart/2005/8/layout/orgChart1"/>
    <dgm:cxn modelId="{DC258AAF-0689-45EC-830E-C8F2DCB587BC}" type="presParOf" srcId="{11F90D30-ED49-40B3-B7A1-8FE5DE0F56B0}" destId="{F68CFB5B-3150-4BE6-A6C0-09DEA82CE8FB}" srcOrd="2" destOrd="0" presId="urn:microsoft.com/office/officeart/2005/8/layout/orgChart1"/>
    <dgm:cxn modelId="{84D1A108-20E1-4B33-8235-7A55D50D8F8C}" type="presParOf" srcId="{CBBFAFC6-04EA-4177-8A51-DEFD9924DDB4}" destId="{2636E83E-74D3-48B3-A9F0-6B6FEE74DDC8}" srcOrd="2" destOrd="0" presId="urn:microsoft.com/office/officeart/2005/8/layout/orgChart1"/>
    <dgm:cxn modelId="{E7FA5005-D57C-4CD6-9BF7-55B926482E10}" type="presParOf" srcId="{CBBFAFC6-04EA-4177-8A51-DEFD9924DDB4}" destId="{E33FAD01-A7F8-426D-A011-CCFBBAF8BFA0}" srcOrd="3" destOrd="0" presId="urn:microsoft.com/office/officeart/2005/8/layout/orgChart1"/>
    <dgm:cxn modelId="{5FF41D86-C4F6-4FDA-AB49-025721DE266C}" type="presParOf" srcId="{E33FAD01-A7F8-426D-A011-CCFBBAF8BFA0}" destId="{259242AE-ABCA-446A-984E-34283A4508CA}" srcOrd="0" destOrd="0" presId="urn:microsoft.com/office/officeart/2005/8/layout/orgChart1"/>
    <dgm:cxn modelId="{6BCEEC1C-4517-4094-9597-F4956D365864}" type="presParOf" srcId="{259242AE-ABCA-446A-984E-34283A4508CA}" destId="{9D13F1F3-44D4-4865-B1E7-16C5256C4217}" srcOrd="0" destOrd="0" presId="urn:microsoft.com/office/officeart/2005/8/layout/orgChart1"/>
    <dgm:cxn modelId="{60414E3A-E44D-4962-ADF6-BA10B79223FF}" type="presParOf" srcId="{259242AE-ABCA-446A-984E-34283A4508CA}" destId="{4E240A93-38AA-4A0F-8170-AE28FF2DF5C5}" srcOrd="1" destOrd="0" presId="urn:microsoft.com/office/officeart/2005/8/layout/orgChart1"/>
    <dgm:cxn modelId="{E891462D-B77E-4231-898B-61F555A816C8}" type="presParOf" srcId="{E33FAD01-A7F8-426D-A011-CCFBBAF8BFA0}" destId="{86F6E535-3F44-4C5B-93E7-35415A3EC62F}" srcOrd="1" destOrd="0" presId="urn:microsoft.com/office/officeart/2005/8/layout/orgChart1"/>
    <dgm:cxn modelId="{5AB30E54-D435-4D91-8DEC-80C2CC249B21}" type="presParOf" srcId="{E33FAD01-A7F8-426D-A011-CCFBBAF8BFA0}" destId="{7399F445-0DFC-4793-9973-85BD0277ED21}" srcOrd="2" destOrd="0" presId="urn:microsoft.com/office/officeart/2005/8/layout/orgChart1"/>
    <dgm:cxn modelId="{CB580764-9A56-4586-9DCA-078D5052117D}" type="presParOf" srcId="{CBBFAFC6-04EA-4177-8A51-DEFD9924DDB4}" destId="{D2D73F57-3F0B-4D0B-BA7D-9CCF48F83CBD}" srcOrd="4" destOrd="0" presId="urn:microsoft.com/office/officeart/2005/8/layout/orgChart1"/>
    <dgm:cxn modelId="{2138E6E7-0BD8-4099-B442-567B7D39C32B}" type="presParOf" srcId="{CBBFAFC6-04EA-4177-8A51-DEFD9924DDB4}" destId="{39BC759B-B272-4091-8EB9-DFF2F2083A2A}" srcOrd="5" destOrd="0" presId="urn:microsoft.com/office/officeart/2005/8/layout/orgChart1"/>
    <dgm:cxn modelId="{FCE1D223-D08D-4B6B-A1A3-C87BED85FFD1}" type="presParOf" srcId="{39BC759B-B272-4091-8EB9-DFF2F2083A2A}" destId="{58C75260-CDED-4BB3-BCA8-5D4296B30FD2}" srcOrd="0" destOrd="0" presId="urn:microsoft.com/office/officeart/2005/8/layout/orgChart1"/>
    <dgm:cxn modelId="{AE5512AB-2FDA-4090-9A0D-DE58213151CA}" type="presParOf" srcId="{58C75260-CDED-4BB3-BCA8-5D4296B30FD2}" destId="{81901059-EEB7-4546-AC98-296A32422DD2}" srcOrd="0" destOrd="0" presId="urn:microsoft.com/office/officeart/2005/8/layout/orgChart1"/>
    <dgm:cxn modelId="{E74C8D75-BE79-4F30-A9CC-0E2D195C79C2}" type="presParOf" srcId="{58C75260-CDED-4BB3-BCA8-5D4296B30FD2}" destId="{DD4B929E-EB00-454A-9A2E-53C548263370}" srcOrd="1" destOrd="0" presId="urn:microsoft.com/office/officeart/2005/8/layout/orgChart1"/>
    <dgm:cxn modelId="{6335078C-6319-488A-8A06-78540DEE2CAA}" type="presParOf" srcId="{39BC759B-B272-4091-8EB9-DFF2F2083A2A}" destId="{E6696C83-D4D8-4EB5-8C7F-DCEA93B07B20}" srcOrd="1" destOrd="0" presId="urn:microsoft.com/office/officeart/2005/8/layout/orgChart1"/>
    <dgm:cxn modelId="{698D3958-94BC-452F-8C9D-B85308611E53}" type="presParOf" srcId="{39BC759B-B272-4091-8EB9-DFF2F2083A2A}" destId="{EB162A7A-3390-401C-8F46-0BD5C7DAD32F}" srcOrd="2" destOrd="0" presId="urn:microsoft.com/office/officeart/2005/8/layout/orgChart1"/>
    <dgm:cxn modelId="{8646B0E6-D863-4A97-97AF-083D2C820FB3}" type="presParOf" srcId="{CAD3C63B-2E47-4E83-8916-07EA147F4309}" destId="{7A41FC76-3023-46FE-A894-5104F898B3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C393E5-9482-491B-A998-FD826628AB9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B70623C-2F15-47A6-9FF1-AB1BCB04D386}">
      <dgm:prSet phldrT="[Text]" custT="1"/>
      <dgm:spPr>
        <a:solidFill>
          <a:srgbClr val="FFFFCC"/>
        </a:solidFill>
      </dgm:spPr>
      <dgm:t>
        <a:bodyPr/>
        <a:lstStyle/>
        <a:p>
          <a:r>
            <a:rPr lang="ar-SA" sz="2000" b="1" dirty="0" smtClean="0">
              <a:solidFill>
                <a:srgbClr val="FF0000"/>
              </a:solidFill>
              <a:latin typeface="AL-Mohanad Bold"/>
            </a:rPr>
            <a:t>شروط الالتزام بالقيد في السجل  التجاري</a:t>
          </a:r>
          <a:endParaRPr lang="en-US" sz="2000" dirty="0"/>
        </a:p>
      </dgm:t>
    </dgm:pt>
    <dgm:pt modelId="{767FA18F-55AB-45B9-970A-36E7F75E17F4}" type="parTrans" cxnId="{8C02C555-307B-4050-8566-7CBF847CCF92}">
      <dgm:prSet/>
      <dgm:spPr/>
      <dgm:t>
        <a:bodyPr/>
        <a:lstStyle/>
        <a:p>
          <a:endParaRPr lang="en-US"/>
        </a:p>
      </dgm:t>
    </dgm:pt>
    <dgm:pt modelId="{03E53261-D01C-4D6B-BB89-6FA03E34E47C}" type="sibTrans" cxnId="{8C02C555-307B-4050-8566-7CBF847CCF92}">
      <dgm:prSet/>
      <dgm:spPr/>
      <dgm:t>
        <a:bodyPr/>
        <a:lstStyle/>
        <a:p>
          <a:endParaRPr lang="en-US"/>
        </a:p>
      </dgm:t>
    </dgm:pt>
    <dgm:pt modelId="{9254BF42-7A9C-482B-B147-E19EA1F8477E}">
      <dgm:prSet phldrT="[Text]"/>
      <dgm:spPr>
        <a:solidFill>
          <a:srgbClr val="FFFFCC"/>
        </a:solidFill>
      </dgm:spPr>
      <dgm:t>
        <a:bodyPr/>
        <a:lstStyle/>
        <a:p>
          <a:r>
            <a:rPr lang="ar-SA" b="1" dirty="0" smtClean="0">
              <a:solidFill>
                <a:srgbClr val="FF0000"/>
              </a:solidFill>
            </a:rPr>
            <a:t>3-أن يكون للتاجر محل ثابت أو فرع أو وكاله في المملكة</a:t>
          </a:r>
          <a:endParaRPr lang="en-US" dirty="0"/>
        </a:p>
      </dgm:t>
    </dgm:pt>
    <dgm:pt modelId="{F1A5A731-3969-42E3-98A3-D42983D6C363}" type="parTrans" cxnId="{E5260129-0183-4B9E-9224-CCB3671185C1}">
      <dgm:prSet/>
      <dgm:spPr/>
      <dgm:t>
        <a:bodyPr/>
        <a:lstStyle/>
        <a:p>
          <a:endParaRPr lang="en-US"/>
        </a:p>
      </dgm:t>
    </dgm:pt>
    <dgm:pt modelId="{E67C800B-7C9A-488D-9CA5-ADA1F216B5B4}" type="sibTrans" cxnId="{E5260129-0183-4B9E-9224-CCB3671185C1}">
      <dgm:prSet/>
      <dgm:spPr/>
      <dgm:t>
        <a:bodyPr/>
        <a:lstStyle/>
        <a:p>
          <a:endParaRPr lang="en-US"/>
        </a:p>
      </dgm:t>
    </dgm:pt>
    <dgm:pt modelId="{67126F14-F06C-4C37-BAC1-7DB49DA06E52}">
      <dgm:prSet phldrT="[Text]"/>
      <dgm:spPr>
        <a:solidFill>
          <a:srgbClr val="FFFFCC"/>
        </a:solidFill>
      </dgm:spPr>
      <dgm:t>
        <a:bodyPr/>
        <a:lstStyle/>
        <a:p>
          <a:r>
            <a:rPr lang="ar-SA" b="1" dirty="0" smtClean="0">
              <a:solidFill>
                <a:srgbClr val="FF0000"/>
              </a:solidFill>
            </a:rPr>
            <a:t>2-ألا يقل رأسمال التاجر عن مائة ألف ريال </a:t>
          </a:r>
          <a:endParaRPr lang="en-US" dirty="0"/>
        </a:p>
      </dgm:t>
    </dgm:pt>
    <dgm:pt modelId="{71CB285C-BFE3-4E55-8794-02CDCDFFF1B3}" type="parTrans" cxnId="{6470B983-4141-4F2C-8334-1724A16B1E20}">
      <dgm:prSet/>
      <dgm:spPr/>
      <dgm:t>
        <a:bodyPr/>
        <a:lstStyle/>
        <a:p>
          <a:endParaRPr lang="en-US"/>
        </a:p>
      </dgm:t>
    </dgm:pt>
    <dgm:pt modelId="{E003732D-4D63-44AC-9318-5F9AA63171D9}" type="sibTrans" cxnId="{6470B983-4141-4F2C-8334-1724A16B1E20}">
      <dgm:prSet/>
      <dgm:spPr/>
      <dgm:t>
        <a:bodyPr/>
        <a:lstStyle/>
        <a:p>
          <a:endParaRPr lang="en-US"/>
        </a:p>
      </dgm:t>
    </dgm:pt>
    <dgm:pt modelId="{84534DB9-B2B6-4974-B8F1-A9D2A0A2499B}">
      <dgm:prSet phldrT="[Text]"/>
      <dgm:spPr>
        <a:solidFill>
          <a:srgbClr val="FFFFCC"/>
        </a:solidFill>
      </dgm:spPr>
      <dgm:t>
        <a:bodyPr/>
        <a:lstStyle/>
        <a:p>
          <a:r>
            <a:rPr lang="ar-SA" b="1" dirty="0" smtClean="0">
              <a:solidFill>
                <a:srgbClr val="FF0000"/>
              </a:solidFill>
            </a:rPr>
            <a:t>1-أن يكون طالب القيد تاجرا</a:t>
          </a:r>
          <a:endParaRPr lang="en-US" dirty="0"/>
        </a:p>
      </dgm:t>
    </dgm:pt>
    <dgm:pt modelId="{8B95FFA3-6DE8-4126-BA42-5B6F7DB9F8B6}" type="parTrans" cxnId="{D3AE9EF2-1F4F-44DB-AB92-3B8CB2554281}">
      <dgm:prSet/>
      <dgm:spPr/>
      <dgm:t>
        <a:bodyPr/>
        <a:lstStyle/>
        <a:p>
          <a:endParaRPr lang="en-US"/>
        </a:p>
      </dgm:t>
    </dgm:pt>
    <dgm:pt modelId="{1FF4B083-1F4B-4975-8F91-A0A588EB7EA7}" type="sibTrans" cxnId="{D3AE9EF2-1F4F-44DB-AB92-3B8CB2554281}">
      <dgm:prSet/>
      <dgm:spPr/>
      <dgm:t>
        <a:bodyPr/>
        <a:lstStyle/>
        <a:p>
          <a:endParaRPr lang="en-US"/>
        </a:p>
      </dgm:t>
    </dgm:pt>
    <dgm:pt modelId="{3C8ADA2E-96B9-452D-960B-74A545BE4C2B}">
      <dgm:prSet phldrT="[Text]"/>
      <dgm:spPr>
        <a:solidFill>
          <a:srgbClr val="FFFFCC"/>
        </a:solidFill>
      </dgm:spPr>
      <dgm:t>
        <a:bodyPr/>
        <a:lstStyle/>
        <a:p>
          <a:pPr rtl="1"/>
          <a:r>
            <a:rPr lang="ar-SA" b="1" dirty="0" smtClean="0">
              <a:solidFill>
                <a:srgbClr val="FF0000"/>
              </a:solidFill>
            </a:rPr>
            <a:t>4- الاشتراك في الغرفة التجارية والصناعية</a:t>
          </a:r>
          <a:endParaRPr lang="en-US" dirty="0"/>
        </a:p>
      </dgm:t>
    </dgm:pt>
    <dgm:pt modelId="{96A9894E-0342-44DF-A415-1478DAD135BB}" type="parTrans" cxnId="{8599B25E-53B1-4491-A19F-40293D9F3663}">
      <dgm:prSet/>
      <dgm:spPr/>
      <dgm:t>
        <a:bodyPr/>
        <a:lstStyle/>
        <a:p>
          <a:pPr rtl="1"/>
          <a:endParaRPr lang="ar-SA"/>
        </a:p>
      </dgm:t>
    </dgm:pt>
    <dgm:pt modelId="{B1F38689-38CE-4415-B9EA-D29D833DAA76}" type="sibTrans" cxnId="{8599B25E-53B1-4491-A19F-40293D9F3663}">
      <dgm:prSet/>
      <dgm:spPr/>
      <dgm:t>
        <a:bodyPr/>
        <a:lstStyle/>
        <a:p>
          <a:pPr rtl="1"/>
          <a:endParaRPr lang="ar-SA"/>
        </a:p>
      </dgm:t>
    </dgm:pt>
    <dgm:pt modelId="{C08014AD-23FF-4BDA-85BE-80023C973090}">
      <dgm:prSet phldrT="[Text]"/>
      <dgm:spPr>
        <a:solidFill>
          <a:srgbClr val="FFFFCC"/>
        </a:solidFill>
      </dgm:spPr>
      <dgm:t>
        <a:bodyPr/>
        <a:lstStyle/>
        <a:p>
          <a:pPr rtl="1"/>
          <a:r>
            <a:rPr lang="ar-SA" b="1" dirty="0" smtClean="0">
              <a:solidFill>
                <a:srgbClr val="FF0000"/>
              </a:solidFill>
            </a:rPr>
            <a:t>5- محو القيد</a:t>
          </a:r>
          <a:endParaRPr lang="en-US" dirty="0"/>
        </a:p>
      </dgm:t>
    </dgm:pt>
    <dgm:pt modelId="{C1EFB0F3-C861-4305-B724-4724D4F07051}" type="parTrans" cxnId="{A2816045-E00D-4444-8FFC-A3EE69EECD80}">
      <dgm:prSet/>
      <dgm:spPr/>
      <dgm:t>
        <a:bodyPr/>
        <a:lstStyle/>
        <a:p>
          <a:pPr rtl="1"/>
          <a:endParaRPr lang="ar-SA"/>
        </a:p>
      </dgm:t>
    </dgm:pt>
    <dgm:pt modelId="{00C5A808-8F9C-449A-A269-C86F0CD4C8A0}" type="sibTrans" cxnId="{A2816045-E00D-4444-8FFC-A3EE69EECD80}">
      <dgm:prSet/>
      <dgm:spPr/>
      <dgm:t>
        <a:bodyPr/>
        <a:lstStyle/>
        <a:p>
          <a:pPr rtl="1"/>
          <a:endParaRPr lang="ar-SA"/>
        </a:p>
      </dgm:t>
    </dgm:pt>
    <dgm:pt modelId="{E7EA1F2A-9D90-4530-AD60-49B2521C930B}" type="pres">
      <dgm:prSet presAssocID="{8DC393E5-9482-491B-A998-FD826628AB9E}" presName="hierChild1" presStyleCnt="0">
        <dgm:presLayoutVars>
          <dgm:orgChart val="1"/>
          <dgm:chPref val="1"/>
          <dgm:dir/>
          <dgm:animOne val="branch"/>
          <dgm:animLvl val="lvl"/>
          <dgm:resizeHandles/>
        </dgm:presLayoutVars>
      </dgm:prSet>
      <dgm:spPr/>
      <dgm:t>
        <a:bodyPr/>
        <a:lstStyle/>
        <a:p>
          <a:pPr rtl="1"/>
          <a:endParaRPr lang="ar-SA"/>
        </a:p>
      </dgm:t>
    </dgm:pt>
    <dgm:pt modelId="{CD3D2B56-8D42-43E1-845C-D3CC6CC8997E}" type="pres">
      <dgm:prSet presAssocID="{0B70623C-2F15-47A6-9FF1-AB1BCB04D386}" presName="hierRoot1" presStyleCnt="0">
        <dgm:presLayoutVars>
          <dgm:hierBranch val="init"/>
        </dgm:presLayoutVars>
      </dgm:prSet>
      <dgm:spPr/>
    </dgm:pt>
    <dgm:pt modelId="{1DF38ACA-9579-4C1A-B955-469D32FEDEA8}" type="pres">
      <dgm:prSet presAssocID="{0B70623C-2F15-47A6-9FF1-AB1BCB04D386}" presName="rootComposite1" presStyleCnt="0"/>
      <dgm:spPr/>
    </dgm:pt>
    <dgm:pt modelId="{512EFD24-6FA4-4F08-8BA5-F13181ABF201}" type="pres">
      <dgm:prSet presAssocID="{0B70623C-2F15-47A6-9FF1-AB1BCB04D386}" presName="rootText1" presStyleLbl="node0" presStyleIdx="0" presStyleCnt="1">
        <dgm:presLayoutVars>
          <dgm:chPref val="3"/>
        </dgm:presLayoutVars>
      </dgm:prSet>
      <dgm:spPr/>
      <dgm:t>
        <a:bodyPr/>
        <a:lstStyle/>
        <a:p>
          <a:endParaRPr lang="en-US"/>
        </a:p>
      </dgm:t>
    </dgm:pt>
    <dgm:pt modelId="{A72CEA48-8EB9-4B71-A9C2-11B02E5146D5}" type="pres">
      <dgm:prSet presAssocID="{0B70623C-2F15-47A6-9FF1-AB1BCB04D386}" presName="rootConnector1" presStyleLbl="node1" presStyleIdx="0" presStyleCnt="0"/>
      <dgm:spPr/>
      <dgm:t>
        <a:bodyPr/>
        <a:lstStyle/>
        <a:p>
          <a:pPr rtl="1"/>
          <a:endParaRPr lang="ar-SA"/>
        </a:p>
      </dgm:t>
    </dgm:pt>
    <dgm:pt modelId="{F02A7ECC-82A7-43CC-9985-7807F448A858}" type="pres">
      <dgm:prSet presAssocID="{0B70623C-2F15-47A6-9FF1-AB1BCB04D386}" presName="hierChild2" presStyleCnt="0"/>
      <dgm:spPr/>
    </dgm:pt>
    <dgm:pt modelId="{A8BE89CB-9AF4-4EF7-B5AA-ED0AEE09D9D7}" type="pres">
      <dgm:prSet presAssocID="{C1EFB0F3-C861-4305-B724-4724D4F07051}" presName="Name37" presStyleLbl="parChTrans1D2" presStyleIdx="0" presStyleCnt="5"/>
      <dgm:spPr/>
      <dgm:t>
        <a:bodyPr/>
        <a:lstStyle/>
        <a:p>
          <a:endParaRPr lang="en-US"/>
        </a:p>
      </dgm:t>
    </dgm:pt>
    <dgm:pt modelId="{133C5712-D9C9-4BB2-9596-145CB35B709A}" type="pres">
      <dgm:prSet presAssocID="{C08014AD-23FF-4BDA-85BE-80023C973090}" presName="hierRoot2" presStyleCnt="0">
        <dgm:presLayoutVars>
          <dgm:hierBranch val="init"/>
        </dgm:presLayoutVars>
      </dgm:prSet>
      <dgm:spPr/>
    </dgm:pt>
    <dgm:pt modelId="{4655E5FA-C7FE-4377-8DAD-97B3B09234AB}" type="pres">
      <dgm:prSet presAssocID="{C08014AD-23FF-4BDA-85BE-80023C973090}" presName="rootComposite" presStyleCnt="0"/>
      <dgm:spPr/>
    </dgm:pt>
    <dgm:pt modelId="{65FE2CAD-DED6-42B3-B684-FD1FB837F928}" type="pres">
      <dgm:prSet presAssocID="{C08014AD-23FF-4BDA-85BE-80023C973090}" presName="rootText" presStyleLbl="node2" presStyleIdx="0" presStyleCnt="5">
        <dgm:presLayoutVars>
          <dgm:chPref val="3"/>
        </dgm:presLayoutVars>
      </dgm:prSet>
      <dgm:spPr/>
      <dgm:t>
        <a:bodyPr/>
        <a:lstStyle/>
        <a:p>
          <a:pPr rtl="1"/>
          <a:endParaRPr lang="ar-SA"/>
        </a:p>
      </dgm:t>
    </dgm:pt>
    <dgm:pt modelId="{C9AB770C-C877-44D2-9078-80559A3C3E91}" type="pres">
      <dgm:prSet presAssocID="{C08014AD-23FF-4BDA-85BE-80023C973090}" presName="rootConnector" presStyleLbl="node2" presStyleIdx="0" presStyleCnt="5"/>
      <dgm:spPr/>
      <dgm:t>
        <a:bodyPr/>
        <a:lstStyle/>
        <a:p>
          <a:pPr rtl="1"/>
          <a:endParaRPr lang="ar-SA"/>
        </a:p>
      </dgm:t>
    </dgm:pt>
    <dgm:pt modelId="{09AF3D1E-61BF-4DAE-A3E6-DAFF7BD5B63C}" type="pres">
      <dgm:prSet presAssocID="{C08014AD-23FF-4BDA-85BE-80023C973090}" presName="hierChild4" presStyleCnt="0"/>
      <dgm:spPr/>
    </dgm:pt>
    <dgm:pt modelId="{216EC87B-B6A4-40EB-9A3D-5998B95EBFDA}" type="pres">
      <dgm:prSet presAssocID="{C08014AD-23FF-4BDA-85BE-80023C973090}" presName="hierChild5" presStyleCnt="0"/>
      <dgm:spPr/>
    </dgm:pt>
    <dgm:pt modelId="{4DAA831A-CB25-4A9C-B7D6-E4572724167B}" type="pres">
      <dgm:prSet presAssocID="{96A9894E-0342-44DF-A415-1478DAD135BB}" presName="Name37" presStyleLbl="parChTrans1D2" presStyleIdx="1" presStyleCnt="5"/>
      <dgm:spPr/>
      <dgm:t>
        <a:bodyPr/>
        <a:lstStyle/>
        <a:p>
          <a:endParaRPr lang="en-US"/>
        </a:p>
      </dgm:t>
    </dgm:pt>
    <dgm:pt modelId="{40509624-54E4-462C-8640-B1D7EB310979}" type="pres">
      <dgm:prSet presAssocID="{3C8ADA2E-96B9-452D-960B-74A545BE4C2B}" presName="hierRoot2" presStyleCnt="0">
        <dgm:presLayoutVars>
          <dgm:hierBranch val="init"/>
        </dgm:presLayoutVars>
      </dgm:prSet>
      <dgm:spPr/>
    </dgm:pt>
    <dgm:pt modelId="{9C91F84E-55F0-4C89-8F77-E95BFF2DBD84}" type="pres">
      <dgm:prSet presAssocID="{3C8ADA2E-96B9-452D-960B-74A545BE4C2B}" presName="rootComposite" presStyleCnt="0"/>
      <dgm:spPr/>
    </dgm:pt>
    <dgm:pt modelId="{B8CB54BB-A17C-4F73-96D4-8E19C96F7D9D}" type="pres">
      <dgm:prSet presAssocID="{3C8ADA2E-96B9-452D-960B-74A545BE4C2B}" presName="rootText" presStyleLbl="node2" presStyleIdx="1" presStyleCnt="5">
        <dgm:presLayoutVars>
          <dgm:chPref val="3"/>
        </dgm:presLayoutVars>
      </dgm:prSet>
      <dgm:spPr/>
      <dgm:t>
        <a:bodyPr/>
        <a:lstStyle/>
        <a:p>
          <a:pPr rtl="1"/>
          <a:endParaRPr lang="ar-SA"/>
        </a:p>
      </dgm:t>
    </dgm:pt>
    <dgm:pt modelId="{2FE29D1B-2263-4B9A-95F1-B922034FFA21}" type="pres">
      <dgm:prSet presAssocID="{3C8ADA2E-96B9-452D-960B-74A545BE4C2B}" presName="rootConnector" presStyleLbl="node2" presStyleIdx="1" presStyleCnt="5"/>
      <dgm:spPr/>
      <dgm:t>
        <a:bodyPr/>
        <a:lstStyle/>
        <a:p>
          <a:pPr rtl="1"/>
          <a:endParaRPr lang="ar-SA"/>
        </a:p>
      </dgm:t>
    </dgm:pt>
    <dgm:pt modelId="{368A2ECD-2A2A-4932-8F28-919A81FCF4CA}" type="pres">
      <dgm:prSet presAssocID="{3C8ADA2E-96B9-452D-960B-74A545BE4C2B}" presName="hierChild4" presStyleCnt="0"/>
      <dgm:spPr/>
    </dgm:pt>
    <dgm:pt modelId="{386CF869-FE80-4733-B56C-1361D99FC22B}" type="pres">
      <dgm:prSet presAssocID="{3C8ADA2E-96B9-452D-960B-74A545BE4C2B}" presName="hierChild5" presStyleCnt="0"/>
      <dgm:spPr/>
    </dgm:pt>
    <dgm:pt modelId="{7F0AA4EC-7923-42B0-AACC-61C6C5CAE9B7}" type="pres">
      <dgm:prSet presAssocID="{F1A5A731-3969-42E3-98A3-D42983D6C363}" presName="Name37" presStyleLbl="parChTrans1D2" presStyleIdx="2" presStyleCnt="5"/>
      <dgm:spPr/>
      <dgm:t>
        <a:bodyPr/>
        <a:lstStyle/>
        <a:p>
          <a:pPr rtl="1"/>
          <a:endParaRPr lang="ar-SA"/>
        </a:p>
      </dgm:t>
    </dgm:pt>
    <dgm:pt modelId="{C39EFF01-105D-4EED-9B90-1EC1A155570B}" type="pres">
      <dgm:prSet presAssocID="{9254BF42-7A9C-482B-B147-E19EA1F8477E}" presName="hierRoot2" presStyleCnt="0">
        <dgm:presLayoutVars>
          <dgm:hierBranch val="init"/>
        </dgm:presLayoutVars>
      </dgm:prSet>
      <dgm:spPr/>
    </dgm:pt>
    <dgm:pt modelId="{11494304-2E18-45C8-B41C-B01136661223}" type="pres">
      <dgm:prSet presAssocID="{9254BF42-7A9C-482B-B147-E19EA1F8477E}" presName="rootComposite" presStyleCnt="0"/>
      <dgm:spPr/>
    </dgm:pt>
    <dgm:pt modelId="{6E7D4FFF-71AB-4F62-A3A8-0A0FD27E0A15}" type="pres">
      <dgm:prSet presAssocID="{9254BF42-7A9C-482B-B147-E19EA1F8477E}" presName="rootText" presStyleLbl="node2" presStyleIdx="2" presStyleCnt="5">
        <dgm:presLayoutVars>
          <dgm:chPref val="3"/>
        </dgm:presLayoutVars>
      </dgm:prSet>
      <dgm:spPr/>
      <dgm:t>
        <a:bodyPr/>
        <a:lstStyle/>
        <a:p>
          <a:endParaRPr lang="en-US"/>
        </a:p>
      </dgm:t>
    </dgm:pt>
    <dgm:pt modelId="{67912EC2-7D82-4B03-8E15-5D479FC5776C}" type="pres">
      <dgm:prSet presAssocID="{9254BF42-7A9C-482B-B147-E19EA1F8477E}" presName="rootConnector" presStyleLbl="node2" presStyleIdx="2" presStyleCnt="5"/>
      <dgm:spPr/>
      <dgm:t>
        <a:bodyPr/>
        <a:lstStyle/>
        <a:p>
          <a:pPr rtl="1"/>
          <a:endParaRPr lang="ar-SA"/>
        </a:p>
      </dgm:t>
    </dgm:pt>
    <dgm:pt modelId="{FE31F899-BB31-4D46-AD7D-8825C66E63C5}" type="pres">
      <dgm:prSet presAssocID="{9254BF42-7A9C-482B-B147-E19EA1F8477E}" presName="hierChild4" presStyleCnt="0"/>
      <dgm:spPr/>
    </dgm:pt>
    <dgm:pt modelId="{A43AF6DD-06CA-4450-A2AB-9BD41EB7B13F}" type="pres">
      <dgm:prSet presAssocID="{9254BF42-7A9C-482B-B147-E19EA1F8477E}" presName="hierChild5" presStyleCnt="0"/>
      <dgm:spPr/>
    </dgm:pt>
    <dgm:pt modelId="{45448D43-00B2-4908-B4FF-E4FF57FBEA4B}" type="pres">
      <dgm:prSet presAssocID="{71CB285C-BFE3-4E55-8794-02CDCDFFF1B3}" presName="Name37" presStyleLbl="parChTrans1D2" presStyleIdx="3" presStyleCnt="5"/>
      <dgm:spPr/>
      <dgm:t>
        <a:bodyPr/>
        <a:lstStyle/>
        <a:p>
          <a:pPr rtl="1"/>
          <a:endParaRPr lang="ar-SA"/>
        </a:p>
      </dgm:t>
    </dgm:pt>
    <dgm:pt modelId="{E02FD7C6-352F-4308-BD11-0432BCE74009}" type="pres">
      <dgm:prSet presAssocID="{67126F14-F06C-4C37-BAC1-7DB49DA06E52}" presName="hierRoot2" presStyleCnt="0">
        <dgm:presLayoutVars>
          <dgm:hierBranch val="init"/>
        </dgm:presLayoutVars>
      </dgm:prSet>
      <dgm:spPr/>
    </dgm:pt>
    <dgm:pt modelId="{EA821508-62DF-4D72-BB52-20DE3E024CFE}" type="pres">
      <dgm:prSet presAssocID="{67126F14-F06C-4C37-BAC1-7DB49DA06E52}" presName="rootComposite" presStyleCnt="0"/>
      <dgm:spPr/>
    </dgm:pt>
    <dgm:pt modelId="{02E19775-1BBB-44CF-A712-CC9F73D828F8}" type="pres">
      <dgm:prSet presAssocID="{67126F14-F06C-4C37-BAC1-7DB49DA06E52}" presName="rootText" presStyleLbl="node2" presStyleIdx="3" presStyleCnt="5">
        <dgm:presLayoutVars>
          <dgm:chPref val="3"/>
        </dgm:presLayoutVars>
      </dgm:prSet>
      <dgm:spPr/>
      <dgm:t>
        <a:bodyPr/>
        <a:lstStyle/>
        <a:p>
          <a:endParaRPr lang="en-US"/>
        </a:p>
      </dgm:t>
    </dgm:pt>
    <dgm:pt modelId="{154BE473-7C2A-4A34-B2BD-40F32BBBEA15}" type="pres">
      <dgm:prSet presAssocID="{67126F14-F06C-4C37-BAC1-7DB49DA06E52}" presName="rootConnector" presStyleLbl="node2" presStyleIdx="3" presStyleCnt="5"/>
      <dgm:spPr/>
      <dgm:t>
        <a:bodyPr/>
        <a:lstStyle/>
        <a:p>
          <a:pPr rtl="1"/>
          <a:endParaRPr lang="ar-SA"/>
        </a:p>
      </dgm:t>
    </dgm:pt>
    <dgm:pt modelId="{2C04E992-AEE7-4AD3-884C-7E4AC44CD985}" type="pres">
      <dgm:prSet presAssocID="{67126F14-F06C-4C37-BAC1-7DB49DA06E52}" presName="hierChild4" presStyleCnt="0"/>
      <dgm:spPr/>
    </dgm:pt>
    <dgm:pt modelId="{E0325182-9CFF-4B50-8A17-F7D893EF6D28}" type="pres">
      <dgm:prSet presAssocID="{67126F14-F06C-4C37-BAC1-7DB49DA06E52}" presName="hierChild5" presStyleCnt="0"/>
      <dgm:spPr/>
    </dgm:pt>
    <dgm:pt modelId="{883DA1B7-1AAE-4AB4-9EDB-E10F43E1FCEB}" type="pres">
      <dgm:prSet presAssocID="{8B95FFA3-6DE8-4126-BA42-5B6F7DB9F8B6}" presName="Name37" presStyleLbl="parChTrans1D2" presStyleIdx="4" presStyleCnt="5"/>
      <dgm:spPr/>
      <dgm:t>
        <a:bodyPr/>
        <a:lstStyle/>
        <a:p>
          <a:pPr rtl="1"/>
          <a:endParaRPr lang="ar-SA"/>
        </a:p>
      </dgm:t>
    </dgm:pt>
    <dgm:pt modelId="{672D021C-A0EA-43F4-B1CB-D39DF3545A51}" type="pres">
      <dgm:prSet presAssocID="{84534DB9-B2B6-4974-B8F1-A9D2A0A2499B}" presName="hierRoot2" presStyleCnt="0">
        <dgm:presLayoutVars>
          <dgm:hierBranch val="init"/>
        </dgm:presLayoutVars>
      </dgm:prSet>
      <dgm:spPr/>
    </dgm:pt>
    <dgm:pt modelId="{6A9718FE-8526-4F77-AFA2-36B3B1E58699}" type="pres">
      <dgm:prSet presAssocID="{84534DB9-B2B6-4974-B8F1-A9D2A0A2499B}" presName="rootComposite" presStyleCnt="0"/>
      <dgm:spPr/>
    </dgm:pt>
    <dgm:pt modelId="{DDC8971F-EE80-44E7-836A-6D900AEA1F5D}" type="pres">
      <dgm:prSet presAssocID="{84534DB9-B2B6-4974-B8F1-A9D2A0A2499B}" presName="rootText" presStyleLbl="node2" presStyleIdx="4" presStyleCnt="5">
        <dgm:presLayoutVars>
          <dgm:chPref val="3"/>
        </dgm:presLayoutVars>
      </dgm:prSet>
      <dgm:spPr/>
      <dgm:t>
        <a:bodyPr/>
        <a:lstStyle/>
        <a:p>
          <a:endParaRPr lang="en-US"/>
        </a:p>
      </dgm:t>
    </dgm:pt>
    <dgm:pt modelId="{C3A8604B-AA97-4689-8238-EC164A442C03}" type="pres">
      <dgm:prSet presAssocID="{84534DB9-B2B6-4974-B8F1-A9D2A0A2499B}" presName="rootConnector" presStyleLbl="node2" presStyleIdx="4" presStyleCnt="5"/>
      <dgm:spPr/>
      <dgm:t>
        <a:bodyPr/>
        <a:lstStyle/>
        <a:p>
          <a:pPr rtl="1"/>
          <a:endParaRPr lang="ar-SA"/>
        </a:p>
      </dgm:t>
    </dgm:pt>
    <dgm:pt modelId="{A27C476F-C365-4789-A9BC-CCCE0756A50F}" type="pres">
      <dgm:prSet presAssocID="{84534DB9-B2B6-4974-B8F1-A9D2A0A2499B}" presName="hierChild4" presStyleCnt="0"/>
      <dgm:spPr/>
    </dgm:pt>
    <dgm:pt modelId="{E5C88886-EA94-4D1D-88F9-D4D276AA5614}" type="pres">
      <dgm:prSet presAssocID="{84534DB9-B2B6-4974-B8F1-A9D2A0A2499B}" presName="hierChild5" presStyleCnt="0"/>
      <dgm:spPr/>
    </dgm:pt>
    <dgm:pt modelId="{A969ECDA-4530-4C74-BFC1-059100DC4A93}" type="pres">
      <dgm:prSet presAssocID="{0B70623C-2F15-47A6-9FF1-AB1BCB04D386}" presName="hierChild3" presStyleCnt="0"/>
      <dgm:spPr/>
    </dgm:pt>
  </dgm:ptLst>
  <dgm:cxnLst>
    <dgm:cxn modelId="{725AE0C1-D364-4CA2-930F-E27F9A1C39B2}" type="presOf" srcId="{67126F14-F06C-4C37-BAC1-7DB49DA06E52}" destId="{154BE473-7C2A-4A34-B2BD-40F32BBBEA15}" srcOrd="1" destOrd="0" presId="urn:microsoft.com/office/officeart/2005/8/layout/orgChart1"/>
    <dgm:cxn modelId="{A9289E07-EA14-4FD9-8C73-B6ED25357B8D}" type="presOf" srcId="{84534DB9-B2B6-4974-B8F1-A9D2A0A2499B}" destId="{C3A8604B-AA97-4689-8238-EC164A442C03}" srcOrd="1" destOrd="0" presId="urn:microsoft.com/office/officeart/2005/8/layout/orgChart1"/>
    <dgm:cxn modelId="{8599B25E-53B1-4491-A19F-40293D9F3663}" srcId="{0B70623C-2F15-47A6-9FF1-AB1BCB04D386}" destId="{3C8ADA2E-96B9-452D-960B-74A545BE4C2B}" srcOrd="1" destOrd="0" parTransId="{96A9894E-0342-44DF-A415-1478DAD135BB}" sibTransId="{B1F38689-38CE-4415-B9EA-D29D833DAA76}"/>
    <dgm:cxn modelId="{F123D2DC-2766-45A8-A288-F317BCB14AEA}" type="presOf" srcId="{F1A5A731-3969-42E3-98A3-D42983D6C363}" destId="{7F0AA4EC-7923-42B0-AACC-61C6C5CAE9B7}" srcOrd="0" destOrd="0" presId="urn:microsoft.com/office/officeart/2005/8/layout/orgChart1"/>
    <dgm:cxn modelId="{CF994E29-353D-4D2B-9299-1EC19C5423E8}" type="presOf" srcId="{0B70623C-2F15-47A6-9FF1-AB1BCB04D386}" destId="{A72CEA48-8EB9-4B71-A9C2-11B02E5146D5}" srcOrd="1" destOrd="0" presId="urn:microsoft.com/office/officeart/2005/8/layout/orgChart1"/>
    <dgm:cxn modelId="{7513348E-7DDF-4337-B8C6-CA29CFF9BA78}" type="presOf" srcId="{C08014AD-23FF-4BDA-85BE-80023C973090}" destId="{65FE2CAD-DED6-42B3-B684-FD1FB837F928}" srcOrd="0" destOrd="0" presId="urn:microsoft.com/office/officeart/2005/8/layout/orgChart1"/>
    <dgm:cxn modelId="{FA8AEAF1-4FDE-4FEF-8368-CA89368053AF}" type="presOf" srcId="{84534DB9-B2B6-4974-B8F1-A9D2A0A2499B}" destId="{DDC8971F-EE80-44E7-836A-6D900AEA1F5D}" srcOrd="0" destOrd="0" presId="urn:microsoft.com/office/officeart/2005/8/layout/orgChart1"/>
    <dgm:cxn modelId="{DA4C2AD0-197A-4A84-B5C3-BDCD2A058AA0}" type="presOf" srcId="{9254BF42-7A9C-482B-B147-E19EA1F8477E}" destId="{6E7D4FFF-71AB-4F62-A3A8-0A0FD27E0A15}" srcOrd="0" destOrd="0" presId="urn:microsoft.com/office/officeart/2005/8/layout/orgChart1"/>
    <dgm:cxn modelId="{A2816045-E00D-4444-8FFC-A3EE69EECD80}" srcId="{0B70623C-2F15-47A6-9FF1-AB1BCB04D386}" destId="{C08014AD-23FF-4BDA-85BE-80023C973090}" srcOrd="0" destOrd="0" parTransId="{C1EFB0F3-C861-4305-B724-4724D4F07051}" sibTransId="{00C5A808-8F9C-449A-A269-C86F0CD4C8A0}"/>
    <dgm:cxn modelId="{D3AE9EF2-1F4F-44DB-AB92-3B8CB2554281}" srcId="{0B70623C-2F15-47A6-9FF1-AB1BCB04D386}" destId="{84534DB9-B2B6-4974-B8F1-A9D2A0A2499B}" srcOrd="4" destOrd="0" parTransId="{8B95FFA3-6DE8-4126-BA42-5B6F7DB9F8B6}" sibTransId="{1FF4B083-1F4B-4975-8F91-A0A588EB7EA7}"/>
    <dgm:cxn modelId="{E5260129-0183-4B9E-9224-CCB3671185C1}" srcId="{0B70623C-2F15-47A6-9FF1-AB1BCB04D386}" destId="{9254BF42-7A9C-482B-B147-E19EA1F8477E}" srcOrd="2" destOrd="0" parTransId="{F1A5A731-3969-42E3-98A3-D42983D6C363}" sibTransId="{E67C800B-7C9A-488D-9CA5-ADA1F216B5B4}"/>
    <dgm:cxn modelId="{B4A0383B-8F3D-4DFF-8660-08919375B4AA}" type="presOf" srcId="{C08014AD-23FF-4BDA-85BE-80023C973090}" destId="{C9AB770C-C877-44D2-9078-80559A3C3E91}" srcOrd="1" destOrd="0" presId="urn:microsoft.com/office/officeart/2005/8/layout/orgChart1"/>
    <dgm:cxn modelId="{36950ED3-2CB8-40C0-BE36-E04D25938C66}" type="presOf" srcId="{C1EFB0F3-C861-4305-B724-4724D4F07051}" destId="{A8BE89CB-9AF4-4EF7-B5AA-ED0AEE09D9D7}" srcOrd="0" destOrd="0" presId="urn:microsoft.com/office/officeart/2005/8/layout/orgChart1"/>
    <dgm:cxn modelId="{830B4620-3885-44EE-8142-8C39CD1C19E1}" type="presOf" srcId="{0B70623C-2F15-47A6-9FF1-AB1BCB04D386}" destId="{512EFD24-6FA4-4F08-8BA5-F13181ABF201}" srcOrd="0" destOrd="0" presId="urn:microsoft.com/office/officeart/2005/8/layout/orgChart1"/>
    <dgm:cxn modelId="{CF135FA3-690F-49DC-8596-C35F92C652D7}" type="presOf" srcId="{67126F14-F06C-4C37-BAC1-7DB49DA06E52}" destId="{02E19775-1BBB-44CF-A712-CC9F73D828F8}" srcOrd="0" destOrd="0" presId="urn:microsoft.com/office/officeart/2005/8/layout/orgChart1"/>
    <dgm:cxn modelId="{6470B983-4141-4F2C-8334-1724A16B1E20}" srcId="{0B70623C-2F15-47A6-9FF1-AB1BCB04D386}" destId="{67126F14-F06C-4C37-BAC1-7DB49DA06E52}" srcOrd="3" destOrd="0" parTransId="{71CB285C-BFE3-4E55-8794-02CDCDFFF1B3}" sibTransId="{E003732D-4D63-44AC-9318-5F9AA63171D9}"/>
    <dgm:cxn modelId="{DF70DEDC-DBEF-4CD3-BFBF-C700B3112C9C}" type="presOf" srcId="{8DC393E5-9482-491B-A998-FD826628AB9E}" destId="{E7EA1F2A-9D90-4530-AD60-49B2521C930B}" srcOrd="0" destOrd="0" presId="urn:microsoft.com/office/officeart/2005/8/layout/orgChart1"/>
    <dgm:cxn modelId="{9D779CAD-0DE6-480A-87BB-52BD44F2C597}" type="presOf" srcId="{71CB285C-BFE3-4E55-8794-02CDCDFFF1B3}" destId="{45448D43-00B2-4908-B4FF-E4FF57FBEA4B}" srcOrd="0" destOrd="0" presId="urn:microsoft.com/office/officeart/2005/8/layout/orgChart1"/>
    <dgm:cxn modelId="{FC25C827-61BF-44CB-9764-11184AF92D74}" type="presOf" srcId="{3C8ADA2E-96B9-452D-960B-74A545BE4C2B}" destId="{B8CB54BB-A17C-4F73-96D4-8E19C96F7D9D}" srcOrd="0" destOrd="0" presId="urn:microsoft.com/office/officeart/2005/8/layout/orgChart1"/>
    <dgm:cxn modelId="{8C02C555-307B-4050-8566-7CBF847CCF92}" srcId="{8DC393E5-9482-491B-A998-FD826628AB9E}" destId="{0B70623C-2F15-47A6-9FF1-AB1BCB04D386}" srcOrd="0" destOrd="0" parTransId="{767FA18F-55AB-45B9-970A-36E7F75E17F4}" sibTransId="{03E53261-D01C-4D6B-BB89-6FA03E34E47C}"/>
    <dgm:cxn modelId="{D68C347F-A748-4814-A363-970FAFD1151A}" type="presOf" srcId="{96A9894E-0342-44DF-A415-1478DAD135BB}" destId="{4DAA831A-CB25-4A9C-B7D6-E4572724167B}" srcOrd="0" destOrd="0" presId="urn:microsoft.com/office/officeart/2005/8/layout/orgChart1"/>
    <dgm:cxn modelId="{0FA7B043-A972-45CF-8E05-FA9D279ADC8E}" type="presOf" srcId="{9254BF42-7A9C-482B-B147-E19EA1F8477E}" destId="{67912EC2-7D82-4B03-8E15-5D479FC5776C}" srcOrd="1" destOrd="0" presId="urn:microsoft.com/office/officeart/2005/8/layout/orgChart1"/>
    <dgm:cxn modelId="{1ACAD91B-A056-43B5-89B0-CEC460ED05B9}" type="presOf" srcId="{8B95FFA3-6DE8-4126-BA42-5B6F7DB9F8B6}" destId="{883DA1B7-1AAE-4AB4-9EDB-E10F43E1FCEB}" srcOrd="0" destOrd="0" presId="urn:microsoft.com/office/officeart/2005/8/layout/orgChart1"/>
    <dgm:cxn modelId="{17EE55AF-AF11-4590-9239-AEDF48439BF8}" type="presOf" srcId="{3C8ADA2E-96B9-452D-960B-74A545BE4C2B}" destId="{2FE29D1B-2263-4B9A-95F1-B922034FFA21}" srcOrd="1" destOrd="0" presId="urn:microsoft.com/office/officeart/2005/8/layout/orgChart1"/>
    <dgm:cxn modelId="{F558601C-2335-41CA-84CC-1EEE08A15218}" type="presParOf" srcId="{E7EA1F2A-9D90-4530-AD60-49B2521C930B}" destId="{CD3D2B56-8D42-43E1-845C-D3CC6CC8997E}" srcOrd="0" destOrd="0" presId="urn:microsoft.com/office/officeart/2005/8/layout/orgChart1"/>
    <dgm:cxn modelId="{B9F5DD3A-C17F-4A92-9458-89E814921F7E}" type="presParOf" srcId="{CD3D2B56-8D42-43E1-845C-D3CC6CC8997E}" destId="{1DF38ACA-9579-4C1A-B955-469D32FEDEA8}" srcOrd="0" destOrd="0" presId="urn:microsoft.com/office/officeart/2005/8/layout/orgChart1"/>
    <dgm:cxn modelId="{859C958A-F7B3-44CE-8777-ECD9592A58B5}" type="presParOf" srcId="{1DF38ACA-9579-4C1A-B955-469D32FEDEA8}" destId="{512EFD24-6FA4-4F08-8BA5-F13181ABF201}" srcOrd="0" destOrd="0" presId="urn:microsoft.com/office/officeart/2005/8/layout/orgChart1"/>
    <dgm:cxn modelId="{9FE2D7D5-A3C5-4199-82F9-E286211C8F4E}" type="presParOf" srcId="{1DF38ACA-9579-4C1A-B955-469D32FEDEA8}" destId="{A72CEA48-8EB9-4B71-A9C2-11B02E5146D5}" srcOrd="1" destOrd="0" presId="urn:microsoft.com/office/officeart/2005/8/layout/orgChart1"/>
    <dgm:cxn modelId="{728149E5-B96E-416A-BE78-2BE52C196C88}" type="presParOf" srcId="{CD3D2B56-8D42-43E1-845C-D3CC6CC8997E}" destId="{F02A7ECC-82A7-43CC-9985-7807F448A858}" srcOrd="1" destOrd="0" presId="urn:microsoft.com/office/officeart/2005/8/layout/orgChart1"/>
    <dgm:cxn modelId="{17C1C623-FE7B-4894-B06F-5B631A0BEB86}" type="presParOf" srcId="{F02A7ECC-82A7-43CC-9985-7807F448A858}" destId="{A8BE89CB-9AF4-4EF7-B5AA-ED0AEE09D9D7}" srcOrd="0" destOrd="0" presId="urn:microsoft.com/office/officeart/2005/8/layout/orgChart1"/>
    <dgm:cxn modelId="{6ECBD678-1983-4730-9725-9F7B5E99C1C2}" type="presParOf" srcId="{F02A7ECC-82A7-43CC-9985-7807F448A858}" destId="{133C5712-D9C9-4BB2-9596-145CB35B709A}" srcOrd="1" destOrd="0" presId="urn:microsoft.com/office/officeart/2005/8/layout/orgChart1"/>
    <dgm:cxn modelId="{D2E3E353-DDDD-4757-B530-2C109CF1ABA8}" type="presParOf" srcId="{133C5712-D9C9-4BB2-9596-145CB35B709A}" destId="{4655E5FA-C7FE-4377-8DAD-97B3B09234AB}" srcOrd="0" destOrd="0" presId="urn:microsoft.com/office/officeart/2005/8/layout/orgChart1"/>
    <dgm:cxn modelId="{599A0B6A-A064-47DC-ABDE-861585DEF24D}" type="presParOf" srcId="{4655E5FA-C7FE-4377-8DAD-97B3B09234AB}" destId="{65FE2CAD-DED6-42B3-B684-FD1FB837F928}" srcOrd="0" destOrd="0" presId="urn:microsoft.com/office/officeart/2005/8/layout/orgChart1"/>
    <dgm:cxn modelId="{23197AB9-0790-4979-9EDD-65767D8F1170}" type="presParOf" srcId="{4655E5FA-C7FE-4377-8DAD-97B3B09234AB}" destId="{C9AB770C-C877-44D2-9078-80559A3C3E91}" srcOrd="1" destOrd="0" presId="urn:microsoft.com/office/officeart/2005/8/layout/orgChart1"/>
    <dgm:cxn modelId="{4BFFAA72-8CBD-4416-B8FF-B6F25C39546A}" type="presParOf" srcId="{133C5712-D9C9-4BB2-9596-145CB35B709A}" destId="{09AF3D1E-61BF-4DAE-A3E6-DAFF7BD5B63C}" srcOrd="1" destOrd="0" presId="urn:microsoft.com/office/officeart/2005/8/layout/orgChart1"/>
    <dgm:cxn modelId="{7E34FF0A-C275-4E65-AFBE-3695D80A779C}" type="presParOf" srcId="{133C5712-D9C9-4BB2-9596-145CB35B709A}" destId="{216EC87B-B6A4-40EB-9A3D-5998B95EBFDA}" srcOrd="2" destOrd="0" presId="urn:microsoft.com/office/officeart/2005/8/layout/orgChart1"/>
    <dgm:cxn modelId="{0D0D6057-D2CC-45F0-9607-1357212F6E7A}" type="presParOf" srcId="{F02A7ECC-82A7-43CC-9985-7807F448A858}" destId="{4DAA831A-CB25-4A9C-B7D6-E4572724167B}" srcOrd="2" destOrd="0" presId="urn:microsoft.com/office/officeart/2005/8/layout/orgChart1"/>
    <dgm:cxn modelId="{DD090DFB-C5C3-48D7-8FF8-3B22BFA51611}" type="presParOf" srcId="{F02A7ECC-82A7-43CC-9985-7807F448A858}" destId="{40509624-54E4-462C-8640-B1D7EB310979}" srcOrd="3" destOrd="0" presId="urn:microsoft.com/office/officeart/2005/8/layout/orgChart1"/>
    <dgm:cxn modelId="{9E76AB76-674D-493B-A753-2BBA0C6F172D}" type="presParOf" srcId="{40509624-54E4-462C-8640-B1D7EB310979}" destId="{9C91F84E-55F0-4C89-8F77-E95BFF2DBD84}" srcOrd="0" destOrd="0" presId="urn:microsoft.com/office/officeart/2005/8/layout/orgChart1"/>
    <dgm:cxn modelId="{76C874E4-2DDF-48B9-B170-39B76662AC93}" type="presParOf" srcId="{9C91F84E-55F0-4C89-8F77-E95BFF2DBD84}" destId="{B8CB54BB-A17C-4F73-96D4-8E19C96F7D9D}" srcOrd="0" destOrd="0" presId="urn:microsoft.com/office/officeart/2005/8/layout/orgChart1"/>
    <dgm:cxn modelId="{1C21DF04-536C-4AB3-B865-ED4E00C2FCBB}" type="presParOf" srcId="{9C91F84E-55F0-4C89-8F77-E95BFF2DBD84}" destId="{2FE29D1B-2263-4B9A-95F1-B922034FFA21}" srcOrd="1" destOrd="0" presId="urn:microsoft.com/office/officeart/2005/8/layout/orgChart1"/>
    <dgm:cxn modelId="{BF44E460-0C32-455E-8D96-8B0A9DC3E709}" type="presParOf" srcId="{40509624-54E4-462C-8640-B1D7EB310979}" destId="{368A2ECD-2A2A-4932-8F28-919A81FCF4CA}" srcOrd="1" destOrd="0" presId="urn:microsoft.com/office/officeart/2005/8/layout/orgChart1"/>
    <dgm:cxn modelId="{59BE75C8-4722-40DF-8909-75521A73D3C6}" type="presParOf" srcId="{40509624-54E4-462C-8640-B1D7EB310979}" destId="{386CF869-FE80-4733-B56C-1361D99FC22B}" srcOrd="2" destOrd="0" presId="urn:microsoft.com/office/officeart/2005/8/layout/orgChart1"/>
    <dgm:cxn modelId="{3D352116-6465-4EF1-A954-CE5D29B7E102}" type="presParOf" srcId="{F02A7ECC-82A7-43CC-9985-7807F448A858}" destId="{7F0AA4EC-7923-42B0-AACC-61C6C5CAE9B7}" srcOrd="4" destOrd="0" presId="urn:microsoft.com/office/officeart/2005/8/layout/orgChart1"/>
    <dgm:cxn modelId="{465A137B-0E17-460A-BCF3-65597A5CD448}" type="presParOf" srcId="{F02A7ECC-82A7-43CC-9985-7807F448A858}" destId="{C39EFF01-105D-4EED-9B90-1EC1A155570B}" srcOrd="5" destOrd="0" presId="urn:microsoft.com/office/officeart/2005/8/layout/orgChart1"/>
    <dgm:cxn modelId="{FBA544DA-6A04-4193-9913-D2849CF37D1D}" type="presParOf" srcId="{C39EFF01-105D-4EED-9B90-1EC1A155570B}" destId="{11494304-2E18-45C8-B41C-B01136661223}" srcOrd="0" destOrd="0" presId="urn:microsoft.com/office/officeart/2005/8/layout/orgChart1"/>
    <dgm:cxn modelId="{6598477B-6A1A-4D1D-AEF4-98C325D94424}" type="presParOf" srcId="{11494304-2E18-45C8-B41C-B01136661223}" destId="{6E7D4FFF-71AB-4F62-A3A8-0A0FD27E0A15}" srcOrd="0" destOrd="0" presId="urn:microsoft.com/office/officeart/2005/8/layout/orgChart1"/>
    <dgm:cxn modelId="{77333264-3183-465F-A886-CF20696B9B3C}" type="presParOf" srcId="{11494304-2E18-45C8-B41C-B01136661223}" destId="{67912EC2-7D82-4B03-8E15-5D479FC5776C}" srcOrd="1" destOrd="0" presId="urn:microsoft.com/office/officeart/2005/8/layout/orgChart1"/>
    <dgm:cxn modelId="{AFE3A2F4-7805-43F0-9623-2A32D5540FC2}" type="presParOf" srcId="{C39EFF01-105D-4EED-9B90-1EC1A155570B}" destId="{FE31F899-BB31-4D46-AD7D-8825C66E63C5}" srcOrd="1" destOrd="0" presId="urn:microsoft.com/office/officeart/2005/8/layout/orgChart1"/>
    <dgm:cxn modelId="{48F8479D-E0F3-48B1-BF83-7D7910F1E1AA}" type="presParOf" srcId="{C39EFF01-105D-4EED-9B90-1EC1A155570B}" destId="{A43AF6DD-06CA-4450-A2AB-9BD41EB7B13F}" srcOrd="2" destOrd="0" presId="urn:microsoft.com/office/officeart/2005/8/layout/orgChart1"/>
    <dgm:cxn modelId="{1730F5DA-1D60-480E-93DF-2CF3A468A561}" type="presParOf" srcId="{F02A7ECC-82A7-43CC-9985-7807F448A858}" destId="{45448D43-00B2-4908-B4FF-E4FF57FBEA4B}" srcOrd="6" destOrd="0" presId="urn:microsoft.com/office/officeart/2005/8/layout/orgChart1"/>
    <dgm:cxn modelId="{45B893DB-E636-4F4A-8E9A-47C3083DDCD2}" type="presParOf" srcId="{F02A7ECC-82A7-43CC-9985-7807F448A858}" destId="{E02FD7C6-352F-4308-BD11-0432BCE74009}" srcOrd="7" destOrd="0" presId="urn:microsoft.com/office/officeart/2005/8/layout/orgChart1"/>
    <dgm:cxn modelId="{661FD8CA-13C6-471A-94F6-66E7D7DB97BD}" type="presParOf" srcId="{E02FD7C6-352F-4308-BD11-0432BCE74009}" destId="{EA821508-62DF-4D72-BB52-20DE3E024CFE}" srcOrd="0" destOrd="0" presId="urn:microsoft.com/office/officeart/2005/8/layout/orgChart1"/>
    <dgm:cxn modelId="{02881D38-755D-45C2-A5C7-657632FEA792}" type="presParOf" srcId="{EA821508-62DF-4D72-BB52-20DE3E024CFE}" destId="{02E19775-1BBB-44CF-A712-CC9F73D828F8}" srcOrd="0" destOrd="0" presId="urn:microsoft.com/office/officeart/2005/8/layout/orgChart1"/>
    <dgm:cxn modelId="{43AAE745-8864-4808-B9E9-23E54FB7ED94}" type="presParOf" srcId="{EA821508-62DF-4D72-BB52-20DE3E024CFE}" destId="{154BE473-7C2A-4A34-B2BD-40F32BBBEA15}" srcOrd="1" destOrd="0" presId="urn:microsoft.com/office/officeart/2005/8/layout/orgChart1"/>
    <dgm:cxn modelId="{0855BCE3-4288-4709-ABDE-DBB65F2FDD4D}" type="presParOf" srcId="{E02FD7C6-352F-4308-BD11-0432BCE74009}" destId="{2C04E992-AEE7-4AD3-884C-7E4AC44CD985}" srcOrd="1" destOrd="0" presId="urn:microsoft.com/office/officeart/2005/8/layout/orgChart1"/>
    <dgm:cxn modelId="{8A7DB240-BC86-4479-A60D-EB41A6192C06}" type="presParOf" srcId="{E02FD7C6-352F-4308-BD11-0432BCE74009}" destId="{E0325182-9CFF-4B50-8A17-F7D893EF6D28}" srcOrd="2" destOrd="0" presId="urn:microsoft.com/office/officeart/2005/8/layout/orgChart1"/>
    <dgm:cxn modelId="{506B7A4F-6C46-472E-816A-F3F9BB50A079}" type="presParOf" srcId="{F02A7ECC-82A7-43CC-9985-7807F448A858}" destId="{883DA1B7-1AAE-4AB4-9EDB-E10F43E1FCEB}" srcOrd="8" destOrd="0" presId="urn:microsoft.com/office/officeart/2005/8/layout/orgChart1"/>
    <dgm:cxn modelId="{05A66442-1E36-4FD2-B9F9-687824F9A5EC}" type="presParOf" srcId="{F02A7ECC-82A7-43CC-9985-7807F448A858}" destId="{672D021C-A0EA-43F4-B1CB-D39DF3545A51}" srcOrd="9" destOrd="0" presId="urn:microsoft.com/office/officeart/2005/8/layout/orgChart1"/>
    <dgm:cxn modelId="{DB1575B5-F400-4B57-877A-77C3E045DF06}" type="presParOf" srcId="{672D021C-A0EA-43F4-B1CB-D39DF3545A51}" destId="{6A9718FE-8526-4F77-AFA2-36B3B1E58699}" srcOrd="0" destOrd="0" presId="urn:microsoft.com/office/officeart/2005/8/layout/orgChart1"/>
    <dgm:cxn modelId="{2FB83A1C-1464-4D9F-82B7-4980296840FB}" type="presParOf" srcId="{6A9718FE-8526-4F77-AFA2-36B3B1E58699}" destId="{DDC8971F-EE80-44E7-836A-6D900AEA1F5D}" srcOrd="0" destOrd="0" presId="urn:microsoft.com/office/officeart/2005/8/layout/orgChart1"/>
    <dgm:cxn modelId="{BD094CD7-3567-4DBF-89C8-55E5E8344F00}" type="presParOf" srcId="{6A9718FE-8526-4F77-AFA2-36B3B1E58699}" destId="{C3A8604B-AA97-4689-8238-EC164A442C03}" srcOrd="1" destOrd="0" presId="urn:microsoft.com/office/officeart/2005/8/layout/orgChart1"/>
    <dgm:cxn modelId="{32C23DEC-FA11-404A-B2D9-D19F1C7804CD}" type="presParOf" srcId="{672D021C-A0EA-43F4-B1CB-D39DF3545A51}" destId="{A27C476F-C365-4789-A9BC-CCCE0756A50F}" srcOrd="1" destOrd="0" presId="urn:microsoft.com/office/officeart/2005/8/layout/orgChart1"/>
    <dgm:cxn modelId="{ED2CEF42-DA05-4E8F-9E3B-217566695188}" type="presParOf" srcId="{672D021C-A0EA-43F4-B1CB-D39DF3545A51}" destId="{E5C88886-EA94-4D1D-88F9-D4D276AA5614}" srcOrd="2" destOrd="0" presId="urn:microsoft.com/office/officeart/2005/8/layout/orgChart1"/>
    <dgm:cxn modelId="{78A5AEA0-6382-499A-9B68-4D4278CB0D9C}" type="presParOf" srcId="{CD3D2B56-8D42-43E1-845C-D3CC6CC8997E}" destId="{A969ECDA-4530-4C74-BFC1-059100DC4A93}"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269358"/>
          <a:ext cx="3071774" cy="533117"/>
        </a:xfrm>
        <a:custGeom>
          <a:avLst/>
          <a:gdLst/>
          <a:ahLst/>
          <a:cxnLst/>
          <a:rect l="0" t="0" r="0" b="0"/>
          <a:pathLst>
            <a:path>
              <a:moveTo>
                <a:pt x="0" y="0"/>
              </a:moveTo>
              <a:lnTo>
                <a:pt x="0" y="266558"/>
              </a:lnTo>
              <a:lnTo>
                <a:pt x="3071774" y="266558"/>
              </a:lnTo>
              <a:lnTo>
                <a:pt x="3071774"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269358"/>
          <a:ext cx="91440" cy="533117"/>
        </a:xfrm>
        <a:custGeom>
          <a:avLst/>
          <a:gdLst/>
          <a:ahLst/>
          <a:cxnLst/>
          <a:rect l="0" t="0" r="0" b="0"/>
          <a:pathLst>
            <a:path>
              <a:moveTo>
                <a:pt x="45720" y="0"/>
              </a:moveTo>
              <a:lnTo>
                <a:pt x="4572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714571" y="1269358"/>
          <a:ext cx="3071774" cy="533117"/>
        </a:xfrm>
        <a:custGeom>
          <a:avLst/>
          <a:gdLst/>
          <a:ahLst/>
          <a:cxnLst/>
          <a:rect l="0" t="0" r="0" b="0"/>
          <a:pathLst>
            <a:path>
              <a:moveTo>
                <a:pt x="3071774" y="0"/>
              </a:moveTo>
              <a:lnTo>
                <a:pt x="3071774" y="266558"/>
              </a:lnTo>
              <a:lnTo>
                <a:pt x="0" y="266558"/>
              </a:lnTo>
              <a:lnTo>
                <a:pt x="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517017" y="29"/>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FF0000"/>
              </a:solidFill>
            </a:rPr>
            <a:t>التزامات التجار</a:t>
          </a:r>
          <a:endParaRPr lang="ar-SA" sz="2800" kern="1200" dirty="0">
            <a:solidFill>
              <a:srgbClr val="FF0000"/>
            </a:solidFill>
          </a:endParaRPr>
        </a:p>
      </dsp:txBody>
      <dsp:txXfrm>
        <a:off x="3517017" y="29"/>
        <a:ext cx="2538656" cy="1269328"/>
      </dsp:txXfrm>
    </dsp:sp>
    <dsp:sp modelId="{18925256-443F-4490-8E0D-ED39F33C0D63}">
      <dsp:nvSpPr>
        <dsp:cNvPr id="0" name=""/>
        <dsp:cNvSpPr/>
      </dsp:nvSpPr>
      <dsp:spPr>
        <a:xfrm>
          <a:off x="445243"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3- الاشتراك في الغرفة التجارية والصناعية</a:t>
          </a:r>
          <a:endParaRPr lang="ar-SA" sz="2400" kern="1200" dirty="0"/>
        </a:p>
      </dsp:txBody>
      <dsp:txXfrm>
        <a:off x="445243" y="1802475"/>
        <a:ext cx="2538656" cy="1269328"/>
      </dsp:txXfrm>
    </dsp:sp>
    <dsp:sp modelId="{68B6D22F-8F75-4882-B25C-A7DDABB4D4ED}">
      <dsp:nvSpPr>
        <dsp:cNvPr id="0" name=""/>
        <dsp:cNvSpPr/>
      </dsp:nvSpPr>
      <dsp:spPr>
        <a:xfrm>
          <a:off x="3517017"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2- الالتزام  بالقيد في السجل التجاري</a:t>
          </a:r>
          <a:endParaRPr lang="ar-SA" sz="2400" kern="1200" dirty="0"/>
        </a:p>
      </dsp:txBody>
      <dsp:txXfrm>
        <a:off x="3517017" y="1802475"/>
        <a:ext cx="2538656" cy="1269328"/>
      </dsp:txXfrm>
    </dsp:sp>
    <dsp:sp modelId="{26CF6372-84D1-4DF0-982C-E058B73B17FA}">
      <dsp:nvSpPr>
        <dsp:cNvPr id="0" name=""/>
        <dsp:cNvSpPr/>
      </dsp:nvSpPr>
      <dsp:spPr>
        <a:xfrm>
          <a:off x="6588792"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1- الالتزام بمسك الدفاتر التجارية </a:t>
          </a:r>
          <a:endParaRPr lang="ar-SA" sz="2400" kern="1200" dirty="0"/>
        </a:p>
      </dsp:txBody>
      <dsp:txXfrm>
        <a:off x="6588792" y="1802475"/>
        <a:ext cx="2538656" cy="1269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73F57-3F0B-4D0B-BA7D-9CCF48F83CBD}">
      <dsp:nvSpPr>
        <dsp:cNvPr id="0" name=""/>
        <dsp:cNvSpPr/>
      </dsp:nvSpPr>
      <dsp:spPr>
        <a:xfrm>
          <a:off x="4953000" y="2339102"/>
          <a:ext cx="3504283" cy="608181"/>
        </a:xfrm>
        <a:custGeom>
          <a:avLst/>
          <a:gdLst/>
          <a:ahLst/>
          <a:cxnLst/>
          <a:rect l="0" t="0" r="0" b="0"/>
          <a:pathLst>
            <a:path>
              <a:moveTo>
                <a:pt x="0" y="0"/>
              </a:moveTo>
              <a:lnTo>
                <a:pt x="0" y="304090"/>
              </a:lnTo>
              <a:lnTo>
                <a:pt x="3504283" y="304090"/>
              </a:lnTo>
              <a:lnTo>
                <a:pt x="3504283" y="608181"/>
              </a:lnTo>
            </a:path>
          </a:pathLst>
        </a:custGeom>
        <a:noFill/>
        <a:ln w="25400" cap="flat" cmpd="sng" algn="ctr">
          <a:solidFill>
            <a:schemeClr val="accent3"/>
          </a:solidFill>
          <a:prstDash val="solid"/>
        </a:ln>
        <a:effectLst/>
      </dsp:spPr>
      <dsp:style>
        <a:lnRef idx="2">
          <a:scrgbClr r="0" g="0" b="0"/>
        </a:lnRef>
        <a:fillRef idx="0">
          <a:scrgbClr r="0" g="0" b="0"/>
        </a:fillRef>
        <a:effectRef idx="0">
          <a:scrgbClr r="0" g="0" b="0"/>
        </a:effectRef>
        <a:fontRef idx="minor"/>
      </dsp:style>
    </dsp:sp>
    <dsp:sp modelId="{2636E83E-74D3-48B3-A9F0-6B6FEE74DDC8}">
      <dsp:nvSpPr>
        <dsp:cNvPr id="0" name=""/>
        <dsp:cNvSpPr/>
      </dsp:nvSpPr>
      <dsp:spPr>
        <a:xfrm>
          <a:off x="4907280" y="2339102"/>
          <a:ext cx="91440" cy="608181"/>
        </a:xfrm>
        <a:custGeom>
          <a:avLst/>
          <a:gdLst/>
          <a:ahLst/>
          <a:cxnLst/>
          <a:rect l="0" t="0" r="0" b="0"/>
          <a:pathLst>
            <a:path>
              <a:moveTo>
                <a:pt x="45720" y="0"/>
              </a:moveTo>
              <a:lnTo>
                <a:pt x="45720" y="6081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6703C6-EC61-40DD-B407-DA4B4FA9025F}">
      <dsp:nvSpPr>
        <dsp:cNvPr id="0" name=""/>
        <dsp:cNvSpPr/>
      </dsp:nvSpPr>
      <dsp:spPr>
        <a:xfrm>
          <a:off x="1448716" y="2339102"/>
          <a:ext cx="3504283" cy="608181"/>
        </a:xfrm>
        <a:custGeom>
          <a:avLst/>
          <a:gdLst/>
          <a:ahLst/>
          <a:cxnLst/>
          <a:rect l="0" t="0" r="0" b="0"/>
          <a:pathLst>
            <a:path>
              <a:moveTo>
                <a:pt x="3504283" y="0"/>
              </a:moveTo>
              <a:lnTo>
                <a:pt x="3504283" y="304090"/>
              </a:lnTo>
              <a:lnTo>
                <a:pt x="0" y="304090"/>
              </a:lnTo>
              <a:lnTo>
                <a:pt x="0" y="608181"/>
              </a:lnTo>
            </a:path>
          </a:pathLst>
        </a:custGeom>
        <a:noFill/>
        <a:ln w="25400" cap="flat" cmpd="sng" algn="ctr">
          <a:solidFill>
            <a:schemeClr val="accent3"/>
          </a:solidFill>
          <a:prstDash val="solid"/>
        </a:ln>
        <a:effectLst/>
      </dsp:spPr>
      <dsp:style>
        <a:lnRef idx="2">
          <a:scrgbClr r="0" g="0" b="0"/>
        </a:lnRef>
        <a:fillRef idx="0">
          <a:scrgbClr r="0" g="0" b="0"/>
        </a:fillRef>
        <a:effectRef idx="0">
          <a:scrgbClr r="0" g="0" b="0"/>
        </a:effectRef>
        <a:fontRef idx="minor"/>
      </dsp:style>
    </dsp:sp>
    <dsp:sp modelId="{3305D0C6-5060-4E36-997C-516F82660183}">
      <dsp:nvSpPr>
        <dsp:cNvPr id="0" name=""/>
        <dsp:cNvSpPr/>
      </dsp:nvSpPr>
      <dsp:spPr>
        <a:xfrm>
          <a:off x="3504948" y="891051"/>
          <a:ext cx="2896102" cy="1448051"/>
        </a:xfrm>
        <a:prstGeom prst="rect">
          <a:avLst/>
        </a:prstGeom>
        <a:solidFill>
          <a:srgbClr val="FFFFCC"/>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b="1" kern="1200" dirty="0" smtClean="0">
              <a:solidFill>
                <a:srgbClr val="FF0000"/>
              </a:solidFill>
              <a:latin typeface="Calibri" pitchFamily="34" charset="0"/>
              <a:ea typeface="Calibri" pitchFamily="34" charset="0"/>
            </a:rPr>
            <a:t>وظائف السجل التجاري </a:t>
          </a:r>
          <a:endParaRPr lang="ar-SA" sz="2600" kern="1200" dirty="0"/>
        </a:p>
      </dsp:txBody>
      <dsp:txXfrm>
        <a:off x="3504948" y="891051"/>
        <a:ext cx="2896102" cy="1448051"/>
      </dsp:txXfrm>
    </dsp:sp>
    <dsp:sp modelId="{AA4582F3-4EBB-4C1C-9CDD-0F92F261C292}">
      <dsp:nvSpPr>
        <dsp:cNvPr id="0" name=""/>
        <dsp:cNvSpPr/>
      </dsp:nvSpPr>
      <dsp:spPr>
        <a:xfrm>
          <a:off x="665" y="2947284"/>
          <a:ext cx="2896102" cy="1448051"/>
        </a:xfrm>
        <a:prstGeom prst="rect">
          <a:avLst/>
        </a:prstGeom>
        <a:solidFill>
          <a:srgbClr val="FFFFCC"/>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kumimoji="0" lang="ar-SA" sz="2600" b="1" i="0" u="none" strike="noStrike" kern="1200" cap="none" normalizeH="0" baseline="0" dirty="0" smtClean="0">
              <a:ln>
                <a:noFill/>
              </a:ln>
              <a:solidFill>
                <a:schemeClr val="tx1"/>
              </a:solidFill>
              <a:effectLst/>
              <a:latin typeface="Calibri" pitchFamily="34" charset="0"/>
              <a:ea typeface="Calibri" pitchFamily="34" charset="0"/>
              <a:cs typeface="Arial" pitchFamily="34" charset="0"/>
            </a:rPr>
            <a:t>3:الوظيفة الاقتصادية فيضطلع المختصين على السجلات لوضع سياسة تخطيط اقتصادية للدولة. </a:t>
          </a:r>
          <a:endParaRPr lang="ar-SA" sz="2600" kern="1200" dirty="0"/>
        </a:p>
      </dsp:txBody>
      <dsp:txXfrm>
        <a:off x="665" y="2947284"/>
        <a:ext cx="2896102" cy="1448051"/>
      </dsp:txXfrm>
    </dsp:sp>
    <dsp:sp modelId="{9D13F1F3-44D4-4865-B1E7-16C5256C4217}">
      <dsp:nvSpPr>
        <dsp:cNvPr id="0" name=""/>
        <dsp:cNvSpPr/>
      </dsp:nvSpPr>
      <dsp:spPr>
        <a:xfrm>
          <a:off x="3504948" y="2947284"/>
          <a:ext cx="2896102" cy="1448051"/>
        </a:xfrm>
        <a:prstGeom prst="rect">
          <a:avLst/>
        </a:prstGeom>
        <a:solidFill>
          <a:srgbClr val="FFFFCC"/>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kumimoji="0" lang="ar-SA" sz="2600" b="1" i="0" u="none" strike="noStrike" kern="1200" cap="none" normalizeH="0" baseline="0" dirty="0" smtClean="0">
              <a:ln>
                <a:noFill/>
              </a:ln>
              <a:solidFill>
                <a:schemeClr val="tx1"/>
              </a:solidFill>
              <a:effectLst/>
              <a:latin typeface="Calibri" pitchFamily="34" charset="0"/>
              <a:ea typeface="Calibri" pitchFamily="34" charset="0"/>
              <a:cs typeface="Arial" pitchFamily="34" charset="0"/>
            </a:rPr>
            <a:t>2:الوظيفة الإحصائية للسجل لمعرفة ما يخص التاجر ومشروعاته . </a:t>
          </a:r>
          <a:endParaRPr lang="ar-SA" sz="2600" kern="1200" dirty="0"/>
        </a:p>
      </dsp:txBody>
      <dsp:txXfrm>
        <a:off x="3504948" y="2947284"/>
        <a:ext cx="2896102" cy="1448051"/>
      </dsp:txXfrm>
    </dsp:sp>
    <dsp:sp modelId="{81901059-EEB7-4546-AC98-296A32422DD2}">
      <dsp:nvSpPr>
        <dsp:cNvPr id="0" name=""/>
        <dsp:cNvSpPr/>
      </dsp:nvSpPr>
      <dsp:spPr>
        <a:xfrm>
          <a:off x="7009232" y="2947284"/>
          <a:ext cx="2896102" cy="1448051"/>
        </a:xfrm>
        <a:prstGeom prst="rect">
          <a:avLst/>
        </a:prstGeom>
        <a:solidFill>
          <a:srgbClr val="FFFFCC"/>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kumimoji="0" lang="ar-SA" sz="2600" b="1" i="0" u="none" strike="noStrike" kern="1200" cap="none" normalizeH="0" baseline="0" dirty="0" smtClean="0">
              <a:ln>
                <a:noFill/>
              </a:ln>
              <a:solidFill>
                <a:schemeClr val="tx1"/>
              </a:solidFill>
              <a:effectLst/>
              <a:latin typeface="Calibri" pitchFamily="34" charset="0"/>
              <a:ea typeface="Calibri" pitchFamily="34" charset="0"/>
              <a:cs typeface="Arial" pitchFamily="34" charset="0"/>
            </a:rPr>
            <a:t>1-الوظيفية الاستعلامية عن التجار ونشاطهم . </a:t>
          </a:r>
          <a:endParaRPr lang="ar-SA" sz="2600" kern="1200" dirty="0"/>
        </a:p>
      </dsp:txBody>
      <dsp:txXfrm>
        <a:off x="7009232" y="2947284"/>
        <a:ext cx="2896102" cy="1448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DA1B7-1AAE-4AB4-9EDB-E10F43E1FCEB}">
      <dsp:nvSpPr>
        <dsp:cNvPr id="0" name=""/>
        <dsp:cNvSpPr/>
      </dsp:nvSpPr>
      <dsp:spPr>
        <a:xfrm>
          <a:off x="4786346" y="1578148"/>
          <a:ext cx="3966088" cy="344164"/>
        </a:xfrm>
        <a:custGeom>
          <a:avLst/>
          <a:gdLst/>
          <a:ahLst/>
          <a:cxnLst/>
          <a:rect l="0" t="0" r="0" b="0"/>
          <a:pathLst>
            <a:path>
              <a:moveTo>
                <a:pt x="0" y="0"/>
              </a:moveTo>
              <a:lnTo>
                <a:pt x="0" y="172082"/>
              </a:lnTo>
              <a:lnTo>
                <a:pt x="3966088" y="172082"/>
              </a:lnTo>
              <a:lnTo>
                <a:pt x="3966088" y="3441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448D43-00B2-4908-B4FF-E4FF57FBEA4B}">
      <dsp:nvSpPr>
        <dsp:cNvPr id="0" name=""/>
        <dsp:cNvSpPr/>
      </dsp:nvSpPr>
      <dsp:spPr>
        <a:xfrm>
          <a:off x="4786346" y="1578148"/>
          <a:ext cx="1983044" cy="344164"/>
        </a:xfrm>
        <a:custGeom>
          <a:avLst/>
          <a:gdLst/>
          <a:ahLst/>
          <a:cxnLst/>
          <a:rect l="0" t="0" r="0" b="0"/>
          <a:pathLst>
            <a:path>
              <a:moveTo>
                <a:pt x="0" y="0"/>
              </a:moveTo>
              <a:lnTo>
                <a:pt x="0" y="172082"/>
              </a:lnTo>
              <a:lnTo>
                <a:pt x="1983044" y="172082"/>
              </a:lnTo>
              <a:lnTo>
                <a:pt x="1983044" y="3441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0AA4EC-7923-42B0-AACC-61C6C5CAE9B7}">
      <dsp:nvSpPr>
        <dsp:cNvPr id="0" name=""/>
        <dsp:cNvSpPr/>
      </dsp:nvSpPr>
      <dsp:spPr>
        <a:xfrm>
          <a:off x="4740626" y="1578148"/>
          <a:ext cx="91440" cy="344164"/>
        </a:xfrm>
        <a:custGeom>
          <a:avLst/>
          <a:gdLst/>
          <a:ahLst/>
          <a:cxnLst/>
          <a:rect l="0" t="0" r="0" b="0"/>
          <a:pathLst>
            <a:path>
              <a:moveTo>
                <a:pt x="45720" y="0"/>
              </a:moveTo>
              <a:lnTo>
                <a:pt x="45720" y="3441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AA831A-CB25-4A9C-B7D6-E4572724167B}">
      <dsp:nvSpPr>
        <dsp:cNvPr id="0" name=""/>
        <dsp:cNvSpPr/>
      </dsp:nvSpPr>
      <dsp:spPr>
        <a:xfrm>
          <a:off x="2803301" y="1578148"/>
          <a:ext cx="1983044" cy="344164"/>
        </a:xfrm>
        <a:custGeom>
          <a:avLst/>
          <a:gdLst/>
          <a:ahLst/>
          <a:cxnLst/>
          <a:rect l="0" t="0" r="0" b="0"/>
          <a:pathLst>
            <a:path>
              <a:moveTo>
                <a:pt x="1983044" y="0"/>
              </a:moveTo>
              <a:lnTo>
                <a:pt x="1983044" y="172082"/>
              </a:lnTo>
              <a:lnTo>
                <a:pt x="0" y="172082"/>
              </a:lnTo>
              <a:lnTo>
                <a:pt x="0" y="3441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BE89CB-9AF4-4EF7-B5AA-ED0AEE09D9D7}">
      <dsp:nvSpPr>
        <dsp:cNvPr id="0" name=""/>
        <dsp:cNvSpPr/>
      </dsp:nvSpPr>
      <dsp:spPr>
        <a:xfrm>
          <a:off x="820257" y="1578148"/>
          <a:ext cx="3966088" cy="344164"/>
        </a:xfrm>
        <a:custGeom>
          <a:avLst/>
          <a:gdLst/>
          <a:ahLst/>
          <a:cxnLst/>
          <a:rect l="0" t="0" r="0" b="0"/>
          <a:pathLst>
            <a:path>
              <a:moveTo>
                <a:pt x="3966088" y="0"/>
              </a:moveTo>
              <a:lnTo>
                <a:pt x="3966088" y="172082"/>
              </a:lnTo>
              <a:lnTo>
                <a:pt x="0" y="172082"/>
              </a:lnTo>
              <a:lnTo>
                <a:pt x="0" y="3441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2EFD24-6FA4-4F08-8BA5-F13181ABF201}">
      <dsp:nvSpPr>
        <dsp:cNvPr id="0" name=""/>
        <dsp:cNvSpPr/>
      </dsp:nvSpPr>
      <dsp:spPr>
        <a:xfrm>
          <a:off x="3966906" y="758708"/>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solidFill>
                <a:srgbClr val="FF0000"/>
              </a:solidFill>
              <a:latin typeface="AL-Mohanad Bold"/>
            </a:rPr>
            <a:t>شروط الالتزام بالقيد في السجل  التجاري</a:t>
          </a:r>
          <a:endParaRPr lang="en-US" sz="2000" kern="1200" dirty="0"/>
        </a:p>
      </dsp:txBody>
      <dsp:txXfrm>
        <a:off x="3966906" y="758708"/>
        <a:ext cx="1638879" cy="819439"/>
      </dsp:txXfrm>
    </dsp:sp>
    <dsp:sp modelId="{65FE2CAD-DED6-42B3-B684-FD1FB837F928}">
      <dsp:nvSpPr>
        <dsp:cNvPr id="0" name=""/>
        <dsp:cNvSpPr/>
      </dsp:nvSpPr>
      <dsp:spPr>
        <a:xfrm>
          <a:off x="817" y="1922312"/>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SA" sz="1900" b="1" kern="1200" dirty="0" smtClean="0">
              <a:solidFill>
                <a:srgbClr val="FF0000"/>
              </a:solidFill>
            </a:rPr>
            <a:t>5- محو القيد</a:t>
          </a:r>
          <a:endParaRPr lang="en-US" sz="1900" kern="1200" dirty="0"/>
        </a:p>
      </dsp:txBody>
      <dsp:txXfrm>
        <a:off x="817" y="1922312"/>
        <a:ext cx="1638879" cy="819439"/>
      </dsp:txXfrm>
    </dsp:sp>
    <dsp:sp modelId="{B8CB54BB-A17C-4F73-96D4-8E19C96F7D9D}">
      <dsp:nvSpPr>
        <dsp:cNvPr id="0" name=""/>
        <dsp:cNvSpPr/>
      </dsp:nvSpPr>
      <dsp:spPr>
        <a:xfrm>
          <a:off x="1983862" y="1922312"/>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SA" sz="1900" b="1" kern="1200" dirty="0" smtClean="0">
              <a:solidFill>
                <a:srgbClr val="FF0000"/>
              </a:solidFill>
            </a:rPr>
            <a:t>4- الاشتراك في الغرفة التجارية والصناعية</a:t>
          </a:r>
          <a:endParaRPr lang="en-US" sz="1900" kern="1200" dirty="0"/>
        </a:p>
      </dsp:txBody>
      <dsp:txXfrm>
        <a:off x="1983862" y="1922312"/>
        <a:ext cx="1638879" cy="819439"/>
      </dsp:txXfrm>
    </dsp:sp>
    <dsp:sp modelId="{6E7D4FFF-71AB-4F62-A3A8-0A0FD27E0A15}">
      <dsp:nvSpPr>
        <dsp:cNvPr id="0" name=""/>
        <dsp:cNvSpPr/>
      </dsp:nvSpPr>
      <dsp:spPr>
        <a:xfrm>
          <a:off x="3966906" y="1922312"/>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solidFill>
                <a:srgbClr val="FF0000"/>
              </a:solidFill>
            </a:rPr>
            <a:t>3-أن يكون للتاجر محل ثابت أو فرع أو وكاله في </a:t>
          </a:r>
          <a:r>
            <a:rPr lang="ar-SA" sz="1900" b="1" kern="1200" dirty="0" smtClean="0">
              <a:solidFill>
                <a:srgbClr val="FF0000"/>
              </a:solidFill>
            </a:rPr>
            <a:t>المملكة</a:t>
          </a:r>
          <a:endParaRPr lang="en-US" sz="1900" kern="1200" dirty="0"/>
        </a:p>
      </dsp:txBody>
      <dsp:txXfrm>
        <a:off x="3966906" y="1922312"/>
        <a:ext cx="1638879" cy="819439"/>
      </dsp:txXfrm>
    </dsp:sp>
    <dsp:sp modelId="{02E19775-1BBB-44CF-A712-CC9F73D828F8}">
      <dsp:nvSpPr>
        <dsp:cNvPr id="0" name=""/>
        <dsp:cNvSpPr/>
      </dsp:nvSpPr>
      <dsp:spPr>
        <a:xfrm>
          <a:off x="5949950" y="1922312"/>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solidFill>
                <a:srgbClr val="FF0000"/>
              </a:solidFill>
            </a:rPr>
            <a:t>2-ألا يقل رأسمال التاجر عن مائة ألف ريال </a:t>
          </a:r>
          <a:endParaRPr lang="en-US" sz="1900" kern="1200" dirty="0"/>
        </a:p>
      </dsp:txBody>
      <dsp:txXfrm>
        <a:off x="5949950" y="1922312"/>
        <a:ext cx="1638879" cy="819439"/>
      </dsp:txXfrm>
    </dsp:sp>
    <dsp:sp modelId="{DDC8971F-EE80-44E7-836A-6D900AEA1F5D}">
      <dsp:nvSpPr>
        <dsp:cNvPr id="0" name=""/>
        <dsp:cNvSpPr/>
      </dsp:nvSpPr>
      <dsp:spPr>
        <a:xfrm>
          <a:off x="7932994" y="1922312"/>
          <a:ext cx="1638879" cy="819439"/>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solidFill>
                <a:srgbClr val="FF0000"/>
              </a:solidFill>
            </a:rPr>
            <a:t>1-أن يكون طالب القيد تاجرا</a:t>
          </a:r>
          <a:endParaRPr lang="en-US" sz="1900" kern="1200" dirty="0"/>
        </a:p>
      </dsp:txBody>
      <dsp:txXfrm>
        <a:off x="7932994" y="1922312"/>
        <a:ext cx="1638879" cy="81943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6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815FEF0-29B8-4247-8454-7B4DA7BE9CA1}" type="slidenum">
              <a:rPr lang="ar-SA">
                <a:solidFill>
                  <a:prstClr val="black"/>
                </a:solidFill>
                <a:latin typeface="Calibri" pitchFamily="34" charset="0"/>
                <a:cs typeface="Majalla UI"/>
              </a:rPr>
              <a:pPr eaLnBrk="1" hangingPunct="1"/>
              <a:t>4</a:t>
            </a:fld>
            <a:endParaRPr lang="ar-SA">
              <a:solidFill>
                <a:prstClr val="black"/>
              </a:solidFill>
              <a:latin typeface="Calibri" pitchFamily="34" charset="0"/>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678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A7C935B-657B-4E9B-A7F3-1D81520B6686}" type="slidenum">
              <a:rPr lang="ar-SA">
                <a:solidFill>
                  <a:prstClr val="black"/>
                </a:solidFill>
                <a:latin typeface="Calibri" pitchFamily="34" charset="0"/>
                <a:cs typeface="Majalla UI"/>
              </a:rPr>
              <a:pPr eaLnBrk="1" hangingPunct="1"/>
              <a:t>6</a:t>
            </a:fld>
            <a:endParaRPr lang="ar-SA">
              <a:solidFill>
                <a:prstClr val="black"/>
              </a:solidFill>
              <a:latin typeface="Calibri" pitchFamily="34" charset="0"/>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7811"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32E877-D89D-4637-971C-C6806EDA381E}" type="slidenum">
              <a:rPr lang="ar-SA">
                <a:solidFill>
                  <a:prstClr val="black"/>
                </a:solidFill>
                <a:latin typeface="Calibri" pitchFamily="34" charset="0"/>
                <a:cs typeface="Majalla UI"/>
              </a:rPr>
              <a:pPr eaLnBrk="1" hangingPunct="1"/>
              <a:t>7</a:t>
            </a:fld>
            <a:endParaRPr lang="ar-SA">
              <a:solidFill>
                <a:prstClr val="black"/>
              </a:solidFill>
              <a:latin typeface="Calibri" pitchFamily="34" charset="0"/>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8835"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8420FD0-EA9F-4F34-BEAA-69DFBBB4AFA1}" type="slidenum">
              <a:rPr lang="ar-SA">
                <a:solidFill>
                  <a:prstClr val="black"/>
                </a:solidFill>
                <a:latin typeface="Calibri" pitchFamily="34" charset="0"/>
                <a:cs typeface="Majalla UI"/>
              </a:rPr>
              <a:pPr eaLnBrk="1" hangingPunct="1"/>
              <a:t>9</a:t>
            </a:fld>
            <a:endParaRPr lang="ar-SA">
              <a:solidFill>
                <a:prstClr val="black"/>
              </a:solidFill>
              <a:latin typeface="Calibri" pitchFamily="34" charset="0"/>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9859"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E394D85-FD65-42C1-BCB6-193DAFB5E92E}"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088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A3BDF9-59E5-4567-8354-2EFCCDB2580F}" type="slidenum">
              <a:rPr lang="ar-SA">
                <a:solidFill>
                  <a:prstClr val="black"/>
                </a:solidFill>
                <a:latin typeface="Calibri" pitchFamily="34" charset="0"/>
                <a:cs typeface="Majalla UI"/>
              </a:rPr>
              <a:pPr eaLnBrk="1" hangingPunct="1"/>
              <a:t>12</a:t>
            </a:fld>
            <a:endParaRPr lang="ar-SA">
              <a:solidFill>
                <a:prstClr val="black"/>
              </a:solidFill>
              <a:latin typeface="Calibri" pitchFamily="34" charset="0"/>
              <a:cs typeface="Majalla U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190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BC8623-D90E-48DC-8740-8E227CDA74FD}" type="slidenum">
              <a:rPr lang="ar-SA">
                <a:solidFill>
                  <a:prstClr val="black"/>
                </a:solidFill>
                <a:latin typeface="Calibri" pitchFamily="34" charset="0"/>
                <a:cs typeface="Majalla UI"/>
              </a:rPr>
              <a:pPr eaLnBrk="1" hangingPunct="1"/>
              <a:t>13</a:t>
            </a:fld>
            <a:endParaRPr lang="ar-SA">
              <a:solidFill>
                <a:prstClr val="black"/>
              </a:solidFill>
              <a:latin typeface="Calibri" pitchFamily="34" charset="0"/>
              <a:cs typeface="Majalla U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088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A3BDF9-59E5-4567-8354-2EFCCDB2580F}" type="slidenum">
              <a:rPr lang="ar-SA">
                <a:solidFill>
                  <a:prstClr val="black"/>
                </a:solidFill>
                <a:latin typeface="Calibri" pitchFamily="34" charset="0"/>
                <a:cs typeface="Majalla UI"/>
              </a:rPr>
              <a:pPr eaLnBrk="1" hangingPunct="1"/>
              <a:t>15</a:t>
            </a:fld>
            <a:endParaRPr lang="ar-SA">
              <a:solidFill>
                <a:prstClr val="black"/>
              </a:solidFill>
              <a:latin typeface="Calibri" pitchFamily="34" charset="0"/>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64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572"/>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7123"/>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27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86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86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21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422"/>
            <a:ext cx="838200" cy="938645"/>
          </a:xfrm>
          <a:prstGeom prst="rect">
            <a:avLst/>
          </a:prstGeom>
        </p:spPr>
      </p:pic>
      <p:sp>
        <p:nvSpPr>
          <p:cNvPr id="19" name="Rectangle 18"/>
          <p:cNvSpPr/>
          <p:nvPr userDrawn="1"/>
        </p:nvSpPr>
        <p:spPr>
          <a:xfrm>
            <a:off x="914400" y="658122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64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42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78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1" y="6356572"/>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38158" y="2143117"/>
            <a:ext cx="8358246" cy="1428760"/>
          </a:xfrm>
        </p:spPr>
        <p:txBody>
          <a:bodyPr/>
          <a:lstStyle/>
          <a:p>
            <a:pPr rtl="1" eaLnBrk="1" hangingPunct="1"/>
            <a:r>
              <a:rPr lang="en-US" sz="3600" b="1" spc="-150" dirty="0" smtClean="0">
                <a:solidFill>
                  <a:srgbClr val="376092"/>
                </a:solidFill>
                <a:latin typeface="ae_AlMateen" pitchFamily="2" charset="-78"/>
                <a:cs typeface="ae_AlMateen" pitchFamily="2" charset="-78"/>
              </a:rPr>
              <a:t> </a:t>
            </a:r>
            <a:br>
              <a:rPr lang="en-US" sz="3600" b="1" spc="-150" dirty="0" smtClean="0">
                <a:solidFill>
                  <a:srgbClr val="376092"/>
                </a:solidFill>
                <a:latin typeface="ae_AlMateen" pitchFamily="2" charset="-78"/>
                <a:cs typeface="ae_AlMateen" pitchFamily="2" charset="-78"/>
              </a:rPr>
            </a:br>
            <a:r>
              <a:rPr lang="ar-SA" sz="3600" b="1" spc="-150" dirty="0" smtClean="0">
                <a:solidFill>
                  <a:srgbClr val="376092"/>
                </a:solidFill>
                <a:latin typeface="ae_AlMateen" pitchFamily="2" charset="-78"/>
                <a:cs typeface="ae_AlMateen" pitchFamily="2" charset="-78"/>
              </a:rPr>
              <a:t>المحاضرة الثامنة: التزامات التاجر</a:t>
            </a:r>
            <a:br>
              <a:rPr lang="ar-SA" sz="3600" b="1" spc="-150" dirty="0" smtClean="0">
                <a:solidFill>
                  <a:srgbClr val="376092"/>
                </a:solidFill>
                <a:latin typeface="ae_AlMateen" pitchFamily="2" charset="-78"/>
                <a:cs typeface="ae_AlMateen" pitchFamily="2" charset="-78"/>
              </a:rPr>
            </a:br>
            <a:r>
              <a:rPr lang="ar-SA" sz="3600" b="1" spc="-150" dirty="0" smtClean="0">
                <a:solidFill>
                  <a:srgbClr val="376092"/>
                </a:solidFill>
                <a:latin typeface="ae_AlMateen" pitchFamily="2" charset="-78"/>
                <a:cs typeface="ae_AlMateen" pitchFamily="2" charset="-78"/>
              </a:rPr>
              <a:t> </a:t>
            </a:r>
            <a:r>
              <a:rPr lang="ar-SA" sz="3600" b="1" spc="-150" dirty="0">
                <a:solidFill>
                  <a:srgbClr val="376092"/>
                </a:solidFill>
                <a:latin typeface="ae_AlMateen" pitchFamily="2" charset="-78"/>
                <a:cs typeface="ae_AlMateen" pitchFamily="2" charset="-78"/>
              </a:rPr>
              <a:t>(الالتزام بالقيد في </a:t>
            </a:r>
            <a:r>
              <a:rPr lang="ar-SA" sz="3600" b="1" spc="-150" dirty="0" smtClean="0">
                <a:solidFill>
                  <a:srgbClr val="376092"/>
                </a:solidFill>
                <a:latin typeface="ae_AlMateen" pitchFamily="2" charset="-78"/>
                <a:cs typeface="ae_AlMateen" pitchFamily="2" charset="-78"/>
              </a:rPr>
              <a:t>السجل  التجاري  </a:t>
            </a:r>
            <a:r>
              <a:rPr lang="ar-SA" sz="3600" b="1" spc="-150" dirty="0">
                <a:solidFill>
                  <a:srgbClr val="376092"/>
                </a:solidFill>
                <a:latin typeface="ae_AlMateen" pitchFamily="2" charset="-78"/>
                <a:cs typeface="ae_AlMateen" pitchFamily="2" charset="-78"/>
              </a:rPr>
              <a:t>) </a:t>
            </a:r>
            <a:r>
              <a:rPr lang="en-US" sz="3600" b="1" dirty="0" smtClean="0"/>
              <a:t/>
            </a:r>
            <a:br>
              <a:rPr lang="en-US" sz="3600" b="1" dirty="0" smtClean="0"/>
            </a:br>
            <a:r>
              <a:rPr lang="en-US" sz="3600" b="1" dirty="0" smtClean="0">
                <a:ln>
                  <a:solidFill>
                    <a:sysClr val="windowText" lastClr="000000"/>
                  </a:solidFill>
                </a:ln>
                <a:solidFill>
                  <a:schemeClr val="tx1"/>
                </a:solidFill>
                <a:cs typeface="AL-Mohanad Bold"/>
              </a:rPr>
              <a:t/>
            </a:r>
            <a:br>
              <a:rPr lang="en-US" sz="3600" b="1" dirty="0" smtClean="0">
                <a:ln>
                  <a:solidFill>
                    <a:sysClr val="windowText" lastClr="000000"/>
                  </a:solidFill>
                </a:ln>
                <a:solidFill>
                  <a:schemeClr val="tx1"/>
                </a:solidFill>
                <a:cs typeface="AL-Mohanad Bold"/>
              </a:rPr>
            </a:br>
            <a:endParaRPr lang="en-US" sz="36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76"/>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التزامات التجار</a:t>
            </a:r>
            <a:endParaRPr lang="en-US" sz="2800" b="1" dirty="0">
              <a:solidFill>
                <a:srgbClr val="2D07CF"/>
              </a:solidFill>
            </a:endParaRPr>
          </a:p>
        </p:txBody>
      </p:sp>
      <p:sp>
        <p:nvSpPr>
          <p:cNvPr id="3" name="Rectangle 3"/>
          <p:cNvSpPr txBox="1">
            <a:spLocks noRot="1" noChangeArrowheads="1"/>
          </p:cNvSpPr>
          <p:nvPr/>
        </p:nvSpPr>
        <p:spPr>
          <a:xfrm>
            <a:off x="166655" y="1071548"/>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يرتب القانون التجاري علي الشخص الذي يكتسب صفة التاجر عدد من </a:t>
            </a:r>
            <a:r>
              <a:rPr lang="ar-SA" sz="2400" b="1" dirty="0" smtClean="0">
                <a:solidFill>
                  <a:sysClr val="windowText" lastClr="000000"/>
                </a:solidFill>
              </a:rPr>
              <a:t>الالتزامات، ومن </a:t>
            </a:r>
            <a:r>
              <a:rPr lang="ar-SA" sz="2400" b="1" dirty="0">
                <a:solidFill>
                  <a:sysClr val="windowText" lastClr="000000"/>
                </a:solidFill>
              </a:rPr>
              <a:t>أبرز هذه </a:t>
            </a:r>
            <a:r>
              <a:rPr lang="ar-SA" sz="2400" b="1" dirty="0" smtClean="0">
                <a:solidFill>
                  <a:sysClr val="windowText" lastClr="000000"/>
                </a:solidFill>
              </a:rPr>
              <a:t>الالتزامات، الالتزام </a:t>
            </a:r>
            <a:r>
              <a:rPr lang="ar-SA" sz="2400" b="1" dirty="0">
                <a:solidFill>
                  <a:sysClr val="windowText" lastClr="000000"/>
                </a:solidFill>
              </a:rPr>
              <a:t>بمسك الدفاتر </a:t>
            </a:r>
            <a:r>
              <a:rPr lang="ar-SA" sz="2400" b="1" dirty="0" smtClean="0">
                <a:solidFill>
                  <a:sysClr val="windowText" lastClr="000000"/>
                </a:solidFill>
              </a:rPr>
              <a:t>التجارية، والالتزام بالقيد </a:t>
            </a:r>
            <a:r>
              <a:rPr lang="ar-SA" sz="2400" b="1" dirty="0">
                <a:solidFill>
                  <a:sysClr val="windowText" lastClr="000000"/>
                </a:solidFill>
              </a:rPr>
              <a:t>في السجل </a:t>
            </a:r>
            <a:r>
              <a:rPr lang="ar-SA" sz="2400" b="1" dirty="0" smtClean="0">
                <a:solidFill>
                  <a:sysClr val="windowText" lastClr="000000"/>
                </a:solidFill>
              </a:rPr>
              <a:t>التجاري، والاشتراك </a:t>
            </a:r>
            <a:r>
              <a:rPr lang="ar-SA" sz="2400" b="1" dirty="0">
                <a:solidFill>
                  <a:sysClr val="windowText" lastClr="000000"/>
                </a:solidFill>
              </a:rPr>
              <a:t>في الغرفة التجارية والصناعية .</a:t>
            </a:r>
            <a:endParaRPr lang="en-US" sz="2400" b="1" dirty="0">
              <a:solidFill>
                <a:sysClr val="windowText" lastClr="000000"/>
              </a:solidFill>
            </a:endParaRPr>
          </a:p>
        </p:txBody>
      </p:sp>
      <p:graphicFrame>
        <p:nvGraphicFramePr>
          <p:cNvPr id="7" name="رسم تخطيطي 6"/>
          <p:cNvGraphicFramePr/>
          <p:nvPr/>
        </p:nvGraphicFramePr>
        <p:xfrm>
          <a:off x="166655" y="2571744"/>
          <a:ext cx="9572692" cy="3071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08784" y="0"/>
            <a:ext cx="5112568" cy="5886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solidFill>
                  <a:srgbClr val="FF0000"/>
                </a:solidFill>
              </a:rPr>
              <a:t>القيد </a:t>
            </a:r>
            <a:r>
              <a:rPr lang="ar-SA" sz="3200" b="1" dirty="0">
                <a:solidFill>
                  <a:srgbClr val="FF0000"/>
                </a:solidFill>
              </a:rPr>
              <a:t>في السجل التجاري</a:t>
            </a:r>
            <a:endParaRPr lang="en-US" sz="3200" b="1" dirty="0">
              <a:solidFill>
                <a:srgbClr val="FF0000"/>
              </a:solidFill>
            </a:endParaRPr>
          </a:p>
        </p:txBody>
      </p:sp>
      <p:sp>
        <p:nvSpPr>
          <p:cNvPr id="7" name="Rectangle 3"/>
          <p:cNvSpPr txBox="1">
            <a:spLocks noRot="1" noChangeArrowheads="1"/>
          </p:cNvSpPr>
          <p:nvPr/>
        </p:nvSpPr>
        <p:spPr>
          <a:xfrm>
            <a:off x="166654" y="714356"/>
            <a:ext cx="9572692" cy="14287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prstClr val="black"/>
                </a:solidFill>
                <a:latin typeface="AL-Mohanad Bold"/>
              </a:rPr>
              <a:t> </a:t>
            </a:r>
            <a:r>
              <a:rPr lang="ar-SA" sz="2000" b="1" dirty="0" smtClean="0">
                <a:ln>
                  <a:solidFill>
                    <a:sysClr val="windowText" lastClr="000000"/>
                  </a:solidFill>
                </a:ln>
                <a:solidFill>
                  <a:srgbClr val="2D07CF"/>
                </a:solidFill>
                <a:latin typeface="AL-Mohanad Bold"/>
              </a:rPr>
              <a:t>ادخل نظام السجل التجاري في المملكة في 9-11-1375وتم إصدار نظام جديد للسجل التجاري في 21-2-1416 هـ</a:t>
            </a:r>
            <a:endParaRPr lang="en-US" sz="2000" b="1" dirty="0" smtClean="0">
              <a:ln>
                <a:solidFill>
                  <a:sysClr val="windowText" lastClr="000000"/>
                </a:solidFill>
              </a:ln>
              <a:solidFill>
                <a:srgbClr val="2D07CF"/>
              </a:solidFill>
              <a:latin typeface="AL-Mohanad Bold"/>
            </a:endParaRPr>
          </a:p>
          <a:p>
            <a:pPr algn="just">
              <a:defRPr/>
            </a:pPr>
            <a:r>
              <a:rPr lang="ar-SA" sz="2000" b="1" dirty="0" smtClean="0">
                <a:ln>
                  <a:solidFill>
                    <a:sysClr val="windowText" lastClr="000000"/>
                  </a:solidFill>
                </a:ln>
                <a:solidFill>
                  <a:srgbClr val="2D07CF"/>
                </a:solidFill>
                <a:latin typeface="AL-Mohanad Bold"/>
              </a:rPr>
              <a:t>عرف </a:t>
            </a:r>
            <a:r>
              <a:rPr lang="ar-SA" sz="2000" b="1" dirty="0">
                <a:ln>
                  <a:solidFill>
                    <a:sysClr val="windowText" lastClr="000000"/>
                  </a:solidFill>
                </a:ln>
                <a:solidFill>
                  <a:srgbClr val="2D07CF"/>
                </a:solidFill>
                <a:latin typeface="AL-Mohanad Bold"/>
              </a:rPr>
              <a:t>السجل التجاري بأنه السجل الذي تمسك به أحدى الجهات الرسمية في الدولة لتحقيق أهداف </a:t>
            </a:r>
            <a:r>
              <a:rPr lang="ar-SA" sz="2000" b="1" dirty="0" smtClean="0">
                <a:ln>
                  <a:solidFill>
                    <a:sysClr val="windowText" lastClr="000000"/>
                  </a:solidFill>
                </a:ln>
                <a:solidFill>
                  <a:srgbClr val="2D07CF"/>
                </a:solidFill>
                <a:latin typeface="AL-Mohanad Bold"/>
              </a:rPr>
              <a:t>قانونية وإعلانية </a:t>
            </a:r>
            <a:r>
              <a:rPr lang="ar-SA" sz="2000" b="1" dirty="0">
                <a:ln>
                  <a:solidFill>
                    <a:sysClr val="windowText" lastClr="000000"/>
                  </a:solidFill>
                </a:ln>
                <a:solidFill>
                  <a:srgbClr val="2D07CF"/>
                </a:solidFill>
                <a:latin typeface="AL-Mohanad Bold"/>
              </a:rPr>
              <a:t>واقتصادية من خلال تدوين المعلومات المحددة للمراكز القانونية لكل التجار افردا أو شركات ومؤسسات </a:t>
            </a:r>
            <a:r>
              <a:rPr lang="ar-SA" sz="2000" b="1" dirty="0" smtClean="0">
                <a:ln>
                  <a:solidFill>
                    <a:sysClr val="windowText" lastClr="000000"/>
                  </a:solidFill>
                </a:ln>
                <a:solidFill>
                  <a:srgbClr val="2D07CF"/>
                </a:solidFill>
                <a:latin typeface="AL-Mohanad Bold"/>
              </a:rPr>
              <a:t>تجارية.</a:t>
            </a:r>
            <a:r>
              <a:rPr lang="ar-SA" sz="2000" b="1" u="sng" dirty="0" smtClean="0"/>
              <a:t> </a:t>
            </a:r>
            <a:r>
              <a:rPr lang="ar-SA" sz="2000" b="1" dirty="0" smtClean="0">
                <a:ln>
                  <a:solidFill>
                    <a:sysClr val="windowText" lastClr="000000"/>
                  </a:solidFill>
                </a:ln>
                <a:solidFill>
                  <a:srgbClr val="2D07CF"/>
                </a:solidFill>
                <a:latin typeface="AL-Mohanad Bold"/>
              </a:rPr>
              <a:t>السجل التجاري: سجل يقيد </a:t>
            </a:r>
            <a:r>
              <a:rPr lang="ar-SA" sz="2000" b="1" dirty="0" err="1" smtClean="0">
                <a:ln>
                  <a:solidFill>
                    <a:sysClr val="windowText" lastClr="000000"/>
                  </a:solidFill>
                </a:ln>
                <a:solidFill>
                  <a:srgbClr val="2D07CF"/>
                </a:solidFill>
                <a:latin typeface="AL-Mohanad Bold"/>
              </a:rPr>
              <a:t>به</a:t>
            </a:r>
            <a:r>
              <a:rPr lang="ar-SA" sz="2000" b="1" dirty="0" smtClean="0">
                <a:ln>
                  <a:solidFill>
                    <a:sysClr val="windowText" lastClr="000000"/>
                  </a:solidFill>
                </a:ln>
                <a:solidFill>
                  <a:srgbClr val="2D07CF"/>
                </a:solidFill>
                <a:latin typeface="AL-Mohanad Bold"/>
              </a:rPr>
              <a:t> أسماء التجار والصناع وكافة البيانات المتعلقة بتجارتهم أو صناعتهم أفرادا أو شركات. </a:t>
            </a:r>
            <a:r>
              <a:rPr lang="ar-SA" sz="2000" b="1" dirty="0" smtClean="0"/>
              <a:t>. </a:t>
            </a:r>
            <a:endParaRPr lang="en-US" sz="2000" dirty="0" smtClean="0"/>
          </a:p>
          <a:p>
            <a:pPr algn="just">
              <a:defRPr/>
            </a:pPr>
            <a:endParaRPr lang="en-US" sz="2000" b="1" dirty="0">
              <a:ln>
                <a:solidFill>
                  <a:sysClr val="windowText" lastClr="000000"/>
                </a:solidFill>
              </a:ln>
              <a:solidFill>
                <a:srgbClr val="2D07CF"/>
              </a:solidFill>
              <a:latin typeface="AL-Mohanad Bold"/>
            </a:endParaRPr>
          </a:p>
        </p:txBody>
      </p:sp>
      <p:sp>
        <p:nvSpPr>
          <p:cNvPr id="8" name="Rectangle 3"/>
          <p:cNvSpPr txBox="1">
            <a:spLocks noRot="1" noChangeArrowheads="1"/>
          </p:cNvSpPr>
          <p:nvPr/>
        </p:nvSpPr>
        <p:spPr>
          <a:xfrm>
            <a:off x="270690" y="2761549"/>
            <a:ext cx="609804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srgbClr val="2D07CF"/>
                </a:solidFill>
              </a:rPr>
              <a:t>1- القيد </a:t>
            </a:r>
            <a:r>
              <a:rPr lang="ar-SA" sz="2000" b="1" dirty="0">
                <a:ln>
                  <a:solidFill>
                    <a:sysClr val="windowText" lastClr="000000"/>
                  </a:solidFill>
                </a:ln>
                <a:solidFill>
                  <a:srgbClr val="2D07CF"/>
                </a:solidFill>
              </a:rPr>
              <a:t>في السجل التجاري يعد إشهارا قانونيا لكل المعلومات التي سجلت فيه حماية لحقوق التاجر في علامته وأسمه التجاري وغيرها.</a:t>
            </a:r>
            <a:endParaRPr lang="en-US" sz="2000" b="1" dirty="0">
              <a:ln>
                <a:solidFill>
                  <a:sysClr val="windowText" lastClr="000000"/>
                </a:solidFill>
              </a:ln>
              <a:solidFill>
                <a:srgbClr val="2D07CF"/>
              </a:solidFill>
            </a:endParaRPr>
          </a:p>
        </p:txBody>
      </p:sp>
      <p:sp>
        <p:nvSpPr>
          <p:cNvPr id="11" name="Rectangle 3"/>
          <p:cNvSpPr txBox="1">
            <a:spLocks noRot="1" noChangeArrowheads="1"/>
          </p:cNvSpPr>
          <p:nvPr/>
        </p:nvSpPr>
        <p:spPr>
          <a:xfrm>
            <a:off x="270690" y="3921549"/>
            <a:ext cx="6111070"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smtClean="0">
                <a:ln>
                  <a:solidFill>
                    <a:sysClr val="windowText" lastClr="000000"/>
                  </a:solidFill>
                </a:ln>
                <a:solidFill>
                  <a:srgbClr val="2D07CF"/>
                </a:solidFill>
              </a:rPr>
              <a:t>2- يقدم </a:t>
            </a:r>
            <a:r>
              <a:rPr lang="ar-SA" sz="2000" b="1" dirty="0">
                <a:ln>
                  <a:solidFill>
                    <a:sysClr val="windowText" lastClr="000000"/>
                  </a:solidFill>
                </a:ln>
                <a:solidFill>
                  <a:srgbClr val="2D07CF"/>
                </a:solidFill>
              </a:rPr>
              <a:t>معلومات للذين يتعاملون مع التجار عندما يرغبون في ذلك.</a:t>
            </a:r>
            <a:endParaRPr lang="en-US" sz="2000" b="1" dirty="0">
              <a:ln>
                <a:solidFill>
                  <a:sysClr val="windowText" lastClr="000000"/>
                </a:solidFill>
              </a:ln>
              <a:solidFill>
                <a:srgbClr val="2D07CF"/>
              </a:solidFill>
            </a:endParaRPr>
          </a:p>
        </p:txBody>
      </p:sp>
      <p:sp>
        <p:nvSpPr>
          <p:cNvPr id="12" name="Rectangle 3"/>
          <p:cNvSpPr txBox="1">
            <a:spLocks noRot="1" noChangeArrowheads="1"/>
          </p:cNvSpPr>
          <p:nvPr/>
        </p:nvSpPr>
        <p:spPr>
          <a:xfrm>
            <a:off x="270690" y="4641104"/>
            <a:ext cx="6111070"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srgbClr val="2D07CF"/>
                </a:solidFill>
              </a:rPr>
              <a:t>3- يقدم </a:t>
            </a:r>
            <a:r>
              <a:rPr lang="ar-SA" sz="2000" b="1" dirty="0">
                <a:ln>
                  <a:solidFill>
                    <a:sysClr val="windowText" lastClr="000000"/>
                  </a:solidFill>
                </a:ln>
                <a:solidFill>
                  <a:srgbClr val="2D07CF"/>
                </a:solidFill>
              </a:rPr>
              <a:t>بيانات إحصائية عن التجار والمشروعات تفيد الجهة المختصة في الدولة في التخطيط واتخاذ القرارات الاقتصادية المختلفة.</a:t>
            </a:r>
            <a:endParaRPr lang="en-US" sz="2000" b="1" dirty="0">
              <a:ln>
                <a:solidFill>
                  <a:sysClr val="windowText" lastClr="000000"/>
                </a:solidFill>
              </a:ln>
              <a:solidFill>
                <a:srgbClr val="2D07CF"/>
              </a:solidFill>
            </a:endParaRPr>
          </a:p>
        </p:txBody>
      </p:sp>
      <p:sp>
        <p:nvSpPr>
          <p:cNvPr id="3" name="Left Arrow Callout 2"/>
          <p:cNvSpPr/>
          <p:nvPr/>
        </p:nvSpPr>
        <p:spPr>
          <a:xfrm>
            <a:off x="7453330" y="2690110"/>
            <a:ext cx="1944216" cy="3096344"/>
          </a:xfrm>
          <a:prstGeom prst="leftArrow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ar-SA" sz="2400" b="1" dirty="0">
                <a:solidFill>
                  <a:srgbClr val="FF0000"/>
                </a:solidFill>
              </a:rPr>
              <a:t>أهمية القيد في السجل </a:t>
            </a:r>
            <a:r>
              <a:rPr lang="ar-SA" sz="2400" b="1" dirty="0" smtClean="0">
                <a:solidFill>
                  <a:srgbClr val="FF0000"/>
                </a:solidFill>
              </a:rPr>
              <a:t>التجاري</a:t>
            </a:r>
            <a:endParaRPr lang="en-US" sz="2400" b="1" dirty="0">
              <a:solidFill>
                <a:srgbClr val="FF0000"/>
              </a:solidFill>
            </a:endParaRPr>
          </a:p>
        </p:txBody>
      </p:sp>
      <p:sp>
        <p:nvSpPr>
          <p:cNvPr id="4" name="Right Brace 3"/>
          <p:cNvSpPr/>
          <p:nvPr/>
        </p:nvSpPr>
        <p:spPr>
          <a:xfrm>
            <a:off x="6381760" y="2761548"/>
            <a:ext cx="1139100" cy="2808249"/>
          </a:xfrm>
          <a:prstGeom prst="rightBrace">
            <a:avLst>
              <a:gd name="adj1" fmla="val 8333"/>
              <a:gd name="adj2" fmla="val 52858"/>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4086433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3" dur="1000"/>
                                        <p:tgtEl>
                                          <p:spTgt spid="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ppt_x</p:attrName>
                                        </p:attrNameLst>
                                      </p:cBhvr>
                                      <p:tavLst>
                                        <p:tav tm="0">
                                          <p:val>
                                            <p:strVal val="#ppt_x-.2"/>
                                          </p:val>
                                        </p:tav>
                                        <p:tav tm="100000">
                                          <p:val>
                                            <p:strVal val="#ppt_x"/>
                                          </p:val>
                                        </p:tav>
                                      </p:tavLst>
                                    </p:anim>
                                    <p:anim calcmode="lin" valueType="num">
                                      <p:cBhvr>
                                        <p:cTn id="29"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1000" fill="hold"/>
                                        <p:tgtEl>
                                          <p:spTgt spid="12"/>
                                        </p:tgtEl>
                                        <p:attrNameLst>
                                          <p:attrName>ppt_x</p:attrName>
                                        </p:attrNameLst>
                                      </p:cBhvr>
                                      <p:tavLst>
                                        <p:tav tm="0">
                                          <p:val>
                                            <p:strVal val="#ppt_x-.2"/>
                                          </p:val>
                                        </p:tav>
                                        <p:tav tm="100000">
                                          <p:val>
                                            <p:strVal val="#ppt_x"/>
                                          </p:val>
                                        </p:tav>
                                      </p:tavLst>
                                    </p:anim>
                                    <p:anim calcmode="lin" valueType="num">
                                      <p:cBhvr>
                                        <p:cTn id="3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0" y="0"/>
          <a:ext cx="9906000" cy="52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Rot="1" noChangeArrowheads="1"/>
          </p:cNvSpPr>
          <p:nvPr/>
        </p:nvSpPr>
        <p:spPr>
          <a:xfrm>
            <a:off x="128464" y="836712"/>
            <a:ext cx="9649072" cy="13064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prstClr val="black"/>
                </a:solidFill>
              </a:rPr>
              <a:t>حدد نظام السجل التجاري الشروط الواجب توافرها </a:t>
            </a:r>
            <a:r>
              <a:rPr lang="ar-SA" sz="2800" b="1" dirty="0" smtClean="0">
                <a:ln>
                  <a:solidFill>
                    <a:sysClr val="windowText" lastClr="000000"/>
                  </a:solidFill>
                </a:ln>
                <a:solidFill>
                  <a:prstClr val="black"/>
                </a:solidFill>
              </a:rPr>
              <a:t>للالتزام </a:t>
            </a:r>
            <a:r>
              <a:rPr lang="ar-SA" sz="2800" b="1" dirty="0">
                <a:ln>
                  <a:solidFill>
                    <a:sysClr val="windowText" lastClr="000000"/>
                  </a:solidFill>
                </a:ln>
                <a:solidFill>
                  <a:prstClr val="black"/>
                </a:solidFill>
              </a:rPr>
              <a:t>بالقيد في السجل التجاري وتتمثل فيما يلي:</a:t>
            </a:r>
            <a:endParaRPr lang="en-US" sz="2800" b="1" dirty="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p:txBody>
      </p:sp>
      <p:sp>
        <p:nvSpPr>
          <p:cNvPr id="9" name="Rectangle 3"/>
          <p:cNvSpPr txBox="1">
            <a:spLocks noRot="1" noChangeArrowheads="1"/>
          </p:cNvSpPr>
          <p:nvPr/>
        </p:nvSpPr>
        <p:spPr>
          <a:xfrm>
            <a:off x="967383" y="0"/>
            <a:ext cx="7971234" cy="5715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latin typeface="AL-Mohanad Bold"/>
              </a:rPr>
              <a:t>شروط </a:t>
            </a:r>
            <a:r>
              <a:rPr lang="ar-SA" sz="2800" b="1" dirty="0">
                <a:solidFill>
                  <a:srgbClr val="FF0000"/>
                </a:solidFill>
                <a:latin typeface="AL-Mohanad Bold"/>
              </a:rPr>
              <a:t>الالتزام بالقيد في السجل  التجاري</a:t>
            </a:r>
            <a:endParaRPr lang="en-US" sz="2800" b="1" dirty="0">
              <a:solidFill>
                <a:srgbClr val="FF0000"/>
              </a:solidFill>
              <a:latin typeface="AL-Mohanad Bold"/>
            </a:endParaRPr>
          </a:p>
          <a:p>
            <a:pPr>
              <a:defRPr/>
            </a:pPr>
            <a:endParaRPr lang="en-US" sz="2800" b="1" dirty="0">
              <a:solidFill>
                <a:srgbClr val="FF0000"/>
              </a:solidFill>
              <a:latin typeface="AL-Mohanad Bold"/>
            </a:endParaRPr>
          </a:p>
        </p:txBody>
      </p:sp>
      <p:graphicFrame>
        <p:nvGraphicFramePr>
          <p:cNvPr id="2" name="Diagram 1"/>
          <p:cNvGraphicFramePr/>
          <p:nvPr>
            <p:extLst>
              <p:ext uri="{D42A27DB-BD31-4B8C-83A1-F6EECF244321}">
                <p14:modId xmlns:p14="http://schemas.microsoft.com/office/powerpoint/2010/main" xmlns="" val="4280311265"/>
              </p:ext>
            </p:extLst>
          </p:nvPr>
        </p:nvGraphicFramePr>
        <p:xfrm>
          <a:off x="166654" y="2214554"/>
          <a:ext cx="9572692" cy="3500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92651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2"/>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 dur="1000"/>
                                        <p:tgtEl>
                                          <p:spTgt spid="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ppt_x</p:attrName>
                                        </p:attrNameLst>
                                      </p:cBhvr>
                                      <p:tavLst>
                                        <p:tav tm="0">
                                          <p:val>
                                            <p:strVal val="#ppt_x-.2"/>
                                          </p:val>
                                        </p:tav>
                                        <p:tav tm="100000">
                                          <p:val>
                                            <p:strVal val="#ppt_x"/>
                                          </p:val>
                                        </p:tav>
                                      </p:tavLst>
                                    </p:anim>
                                    <p:anim calcmode="lin" valueType="num">
                                      <p:cBhvr>
                                        <p:cTn id="1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Rot="1" noChangeArrowheads="1"/>
          </p:cNvSpPr>
          <p:nvPr/>
        </p:nvSpPr>
        <p:spPr>
          <a:xfrm>
            <a:off x="166654" y="1071546"/>
            <a:ext cx="9572692" cy="285752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2D07CF"/>
                </a:solidFill>
              </a:rPr>
              <a:t> </a:t>
            </a:r>
            <a:r>
              <a:rPr lang="ar-SA" sz="2800" b="1" dirty="0">
                <a:solidFill>
                  <a:srgbClr val="FF0000"/>
                </a:solidFill>
              </a:rPr>
              <a:t>1-أن يكون طالب القيد تاجرا</a:t>
            </a:r>
            <a:r>
              <a:rPr lang="ar-SA" sz="2800" b="1" dirty="0" smtClean="0">
                <a:solidFill>
                  <a:srgbClr val="FF0000"/>
                </a:solidFill>
              </a:rPr>
              <a:t>: </a:t>
            </a:r>
            <a:r>
              <a:rPr lang="ar-SA" sz="2800" b="1" dirty="0" smtClean="0">
                <a:ln>
                  <a:solidFill>
                    <a:sysClr val="windowText" lastClr="000000"/>
                  </a:solidFill>
                </a:ln>
                <a:solidFill>
                  <a:prstClr val="black"/>
                </a:solidFill>
              </a:rPr>
              <a:t>يتضح </a:t>
            </a:r>
            <a:r>
              <a:rPr lang="ar-SA" sz="2800" b="1" dirty="0">
                <a:ln>
                  <a:solidFill>
                    <a:sysClr val="windowText" lastClr="000000"/>
                  </a:solidFill>
                </a:ln>
                <a:solidFill>
                  <a:prstClr val="black"/>
                </a:solidFill>
              </a:rPr>
              <a:t>من نص المادة الأولى </a:t>
            </a:r>
            <a:r>
              <a:rPr lang="ar-SA" sz="2800" b="1" dirty="0" smtClean="0">
                <a:ln>
                  <a:solidFill>
                    <a:sysClr val="windowText" lastClr="000000"/>
                  </a:solidFill>
                </a:ln>
                <a:solidFill>
                  <a:prstClr val="black"/>
                </a:solidFill>
              </a:rPr>
              <a:t>من </a:t>
            </a:r>
            <a:r>
              <a:rPr lang="ar-SA" sz="2800" b="1" dirty="0">
                <a:ln>
                  <a:solidFill>
                    <a:sysClr val="windowText" lastClr="000000"/>
                  </a:solidFill>
                </a:ln>
                <a:solidFill>
                  <a:prstClr val="black"/>
                </a:solidFill>
              </a:rPr>
              <a:t>نظام السجل التجاري أن الالتزام بالقيد في السجل التجاري </a:t>
            </a:r>
            <a:r>
              <a:rPr lang="ar-SA" sz="2800" b="1" dirty="0" smtClean="0">
                <a:ln>
                  <a:solidFill>
                    <a:sysClr val="windowText" lastClr="000000"/>
                  </a:solidFill>
                </a:ln>
                <a:solidFill>
                  <a:prstClr val="black"/>
                </a:solidFill>
              </a:rPr>
              <a:t>يقع </a:t>
            </a:r>
            <a:r>
              <a:rPr lang="ar-SA" sz="2800" b="1" dirty="0">
                <a:ln>
                  <a:solidFill>
                    <a:sysClr val="windowText" lastClr="000000"/>
                  </a:solidFill>
                </a:ln>
                <a:solidFill>
                  <a:prstClr val="black"/>
                </a:solidFill>
              </a:rPr>
              <a:t>على عاتق التجار الأفراد أو </a:t>
            </a:r>
            <a:r>
              <a:rPr lang="ar-SA" sz="2800" b="1" dirty="0" smtClean="0">
                <a:ln>
                  <a:solidFill>
                    <a:sysClr val="windowText" lastClr="000000"/>
                  </a:solidFill>
                </a:ln>
                <a:solidFill>
                  <a:prstClr val="black"/>
                </a:solidFill>
              </a:rPr>
              <a:t>الشركات، وسواء </a:t>
            </a:r>
            <a:r>
              <a:rPr lang="ar-SA" sz="2800" b="1" dirty="0">
                <a:ln>
                  <a:solidFill>
                    <a:sysClr val="windowText" lastClr="000000"/>
                  </a:solidFill>
                </a:ln>
                <a:solidFill>
                  <a:prstClr val="black"/>
                </a:solidFill>
              </a:rPr>
              <a:t>كان التجار من المواطنين أم من </a:t>
            </a:r>
            <a:r>
              <a:rPr lang="ar-SA" sz="2800" b="1" dirty="0" smtClean="0">
                <a:ln>
                  <a:solidFill>
                    <a:sysClr val="windowText" lastClr="000000"/>
                  </a:solidFill>
                </a:ln>
                <a:solidFill>
                  <a:prstClr val="black"/>
                </a:solidFill>
              </a:rPr>
              <a:t>الأجانب. لذلك فإن أي شخص توفرت بحقه هذه الشروط يلزم بالقيد في مكتب السجل التجاري بفرع وزارة التجارة والصناعة الذي يقع المحل في دائرة اختصاصه، شريطة توفر الشروط الأخرى .</a:t>
            </a:r>
          </a:p>
          <a:p>
            <a:pPr algn="just">
              <a:defRPr/>
            </a:pPr>
            <a:endParaRPr lang="en-US" sz="2800" b="1" dirty="0" smtClean="0">
              <a:ln>
                <a:solidFill>
                  <a:sysClr val="windowText" lastClr="000000"/>
                </a:solidFill>
              </a:ln>
              <a:solidFill>
                <a:prstClr val="black"/>
              </a:solidFill>
              <a:latin typeface="AL-Mohanad Bold"/>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endParaRPr>
          </a:p>
        </p:txBody>
      </p:sp>
    </p:spTree>
    <p:extLst>
      <p:ext uri="{BB962C8B-B14F-4D97-AF65-F5344CB8AC3E}">
        <p14:creationId xmlns:p14="http://schemas.microsoft.com/office/powerpoint/2010/main" xmlns="" val="130418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214290"/>
            <a:ext cx="9572692" cy="542928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600" b="1" dirty="0">
                <a:solidFill>
                  <a:srgbClr val="2D07CF"/>
                </a:solidFill>
              </a:rPr>
              <a:t> </a:t>
            </a:r>
            <a:r>
              <a:rPr lang="ar-SA" sz="2600" b="1" dirty="0" smtClean="0">
                <a:solidFill>
                  <a:srgbClr val="FF0000"/>
                </a:solidFill>
              </a:rPr>
              <a:t>2-ألا يقل رأسمال التاجر عن مائة ألف ريال: </a:t>
            </a:r>
            <a:r>
              <a:rPr lang="ar-SA" sz="2600" b="1" dirty="0" smtClean="0">
                <a:ln>
                  <a:solidFill>
                    <a:sysClr val="windowText" lastClr="000000"/>
                  </a:solidFill>
                </a:ln>
                <a:solidFill>
                  <a:prstClr val="black"/>
                </a:solidFill>
                <a:latin typeface="AL-Mohanad Bold"/>
              </a:rPr>
              <a:t>وفقا للمادة 2 من النظام يجب على كل تاجر</a:t>
            </a:r>
            <a:r>
              <a:rPr lang="en-US" sz="2600" b="1" dirty="0" smtClean="0">
                <a:ln>
                  <a:solidFill>
                    <a:sysClr val="windowText" lastClr="000000"/>
                  </a:solidFill>
                </a:ln>
                <a:solidFill>
                  <a:prstClr val="black"/>
                </a:solidFill>
                <a:latin typeface="AL-Mohanad Bold"/>
              </a:rPr>
              <a:t>  </a:t>
            </a:r>
            <a:r>
              <a:rPr lang="en-US" sz="2600" b="1" dirty="0">
                <a:ln>
                  <a:solidFill>
                    <a:sysClr val="windowText" lastClr="000000"/>
                  </a:solidFill>
                </a:ln>
                <a:solidFill>
                  <a:prstClr val="black"/>
                </a:solidFill>
                <a:latin typeface="AL-Mohanad Bold"/>
              </a:rPr>
              <a:t>-</a:t>
            </a:r>
            <a:r>
              <a:rPr lang="ar-SA" sz="2600" b="1" dirty="0" smtClean="0">
                <a:ln>
                  <a:solidFill>
                    <a:sysClr val="windowText" lastClr="000000"/>
                  </a:solidFill>
                </a:ln>
                <a:solidFill>
                  <a:prstClr val="black"/>
                </a:solidFill>
                <a:latin typeface="AL-Mohanad Bold"/>
              </a:rPr>
              <a:t>متى بلغ رأسماله مائة ألف ريال- خلال ثلاثين يوما من تاريخ  افتتاح محله التجاري أو من تاريخ تملكه محلا تجاريا أو من تاريخ بلوغ رأسماله النصاب المذكور أن يتقدم بطلب لقيد أسمه في السجل التجاري. والهدف من تحديد النصاب المذكور في هذه المادة إعفاء صغار التجار من الالتزام  بالقيد تسهيلا عليهم وإن كان لا يعنى حرمان هؤلاء من التقدم بطلب للقيد في السجل متى قدروا أن لهم مصلحه في ذلك إذ أن هذا الإعفاء مجرد رخصة مقررة لصالحهم. </a:t>
            </a:r>
          </a:p>
          <a:p>
            <a:pPr algn="just">
              <a:defRPr/>
            </a:pPr>
            <a:r>
              <a:rPr lang="ar-SA" sz="2600" b="1" dirty="0" smtClean="0">
                <a:ln>
                  <a:solidFill>
                    <a:sysClr val="windowText" lastClr="000000"/>
                  </a:solidFill>
                </a:ln>
                <a:solidFill>
                  <a:prstClr val="black"/>
                </a:solidFill>
                <a:latin typeface="AL-Mohanad Bold"/>
              </a:rPr>
              <a:t>-</a:t>
            </a:r>
            <a:r>
              <a:rPr lang="ar-SA" sz="2600" b="1" dirty="0" smtClean="0">
                <a:ln>
                  <a:solidFill>
                    <a:sysClr val="windowText" lastClr="000000"/>
                  </a:solidFill>
                </a:ln>
                <a:solidFill>
                  <a:prstClr val="black"/>
                </a:solidFill>
              </a:rPr>
              <a:t>عمليا القيد واجب أيضا على صغار التجار أي من تقل رؤوس أموالهم عن مائة ألف ريال الذين يرغبون في التعامل مع الجهات الحكومية لإنهاء الأمور المتعلقة بتجارتهم مثل طلب استخراج تأشيرة لعامل أجنبي كي يعمل في المحل أو الطلب من الغرفة التجارية والصناعية التصديق على الأوراق التي يصدرها التاجر وذلك لان النظام نص في المادة 14 علي أن</a:t>
            </a:r>
            <a:r>
              <a:rPr lang="en-US" sz="2600" b="1" dirty="0" smtClean="0">
                <a:ln>
                  <a:solidFill>
                    <a:sysClr val="windowText" lastClr="000000"/>
                  </a:solidFill>
                </a:ln>
                <a:solidFill>
                  <a:prstClr val="black"/>
                </a:solidFill>
              </a:rPr>
              <a:t> </a:t>
            </a:r>
            <a:r>
              <a:rPr lang="ar-SA" sz="2600" b="1" dirty="0" smtClean="0">
                <a:ln>
                  <a:solidFill>
                    <a:sysClr val="windowText" lastClr="000000"/>
                  </a:solidFill>
                </a:ln>
                <a:solidFill>
                  <a:prstClr val="black"/>
                </a:solidFill>
              </a:rPr>
              <a:t>"كل من يتقدم إلي الجهة الرسمية بطلب بصفته تاجرا لا يقبل طلبه بهذه الصفة ما لم يكن مقيدا في السجل التجاري".</a:t>
            </a:r>
            <a:endParaRPr lang="en-US" sz="2600" b="1" dirty="0" smtClean="0">
              <a:ln>
                <a:solidFill>
                  <a:sysClr val="windowText" lastClr="000000"/>
                </a:solidFill>
              </a:ln>
              <a:solidFill>
                <a:prstClr val="black"/>
              </a:solidFill>
            </a:endParaRPr>
          </a:p>
          <a:p>
            <a:pPr algn="just">
              <a:defRPr/>
            </a:pPr>
            <a:endParaRPr lang="en-US" sz="2600" b="1" dirty="0" smtClean="0">
              <a:ln>
                <a:solidFill>
                  <a:sysClr val="windowText" lastClr="000000"/>
                </a:solidFill>
              </a:ln>
              <a:solidFill>
                <a:prstClr val="black"/>
              </a:solidFill>
              <a:latin typeface="AL-Mohanad Bold"/>
            </a:endParaRPr>
          </a:p>
          <a:p>
            <a:pPr algn="just">
              <a:defRPr/>
            </a:pPr>
            <a:endParaRPr lang="en-US" sz="2600" b="1" dirty="0">
              <a:ln>
                <a:solidFill>
                  <a:sysClr val="windowText" lastClr="000000"/>
                </a:solidFill>
              </a:ln>
              <a:solidFill>
                <a:prstClr val="black"/>
              </a:solidFill>
            </a:endParaRPr>
          </a:p>
          <a:p>
            <a:pPr algn="just">
              <a:defRPr/>
            </a:pPr>
            <a:endParaRPr lang="en-US" sz="2600" b="1" dirty="0">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1000108"/>
            <a:ext cx="9572692" cy="385765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FF0000"/>
                </a:solidFill>
              </a:rPr>
              <a:t>3-أن يكون للتاجر محل ثابت أو فرع أو وكاله في المملكة</a:t>
            </a:r>
            <a:r>
              <a:rPr lang="ar-SA" sz="2800" b="1" dirty="0" smtClean="0">
                <a:ln>
                  <a:solidFill>
                    <a:sysClr val="windowText" lastClr="000000"/>
                  </a:solidFill>
                </a:ln>
                <a:solidFill>
                  <a:prstClr val="black"/>
                </a:solidFill>
              </a:rPr>
              <a:t>: تطبيقا لمبدأ إقليمية القوانين  يلتزم الشخص بغض النظر عن جنسيته أو جنسه بالقيد في السجل التجاري طالما كان النشاط المرغوب القيام </a:t>
            </a:r>
            <a:r>
              <a:rPr lang="ar-SA" sz="2800" b="1" dirty="0" err="1" smtClean="0">
                <a:ln>
                  <a:solidFill>
                    <a:sysClr val="windowText" lastClr="000000"/>
                  </a:solidFill>
                </a:ln>
                <a:solidFill>
                  <a:prstClr val="black"/>
                </a:solidFill>
              </a:rPr>
              <a:t>به</a:t>
            </a:r>
            <a:r>
              <a:rPr lang="ar-SA" sz="2800" b="1" dirty="0" smtClean="0">
                <a:ln>
                  <a:solidFill>
                    <a:sysClr val="windowText" lastClr="000000"/>
                  </a:solidFill>
                </a:ln>
                <a:solidFill>
                  <a:prstClr val="black"/>
                </a:solidFill>
              </a:rPr>
              <a:t> واقعا على إقليم المملكة. ويشترط </a:t>
            </a:r>
            <a:r>
              <a:rPr lang="ar-SA" sz="2800" b="1" dirty="0">
                <a:ln>
                  <a:solidFill>
                    <a:sysClr val="windowText" lastClr="000000"/>
                  </a:solidFill>
                </a:ln>
                <a:solidFill>
                  <a:prstClr val="black"/>
                </a:solidFill>
              </a:rPr>
              <a:t>للقيد في السجل التجاري  أن يتم مزاولة التجارة في محل ثابت في المملكة سواء كان مملوكا أو مستأجرا وبناء على ذلك لا يلزم بالقيد الباعة </a:t>
            </a:r>
            <a:r>
              <a:rPr lang="ar-SA" sz="2800" b="1" dirty="0" smtClean="0">
                <a:ln>
                  <a:solidFill>
                    <a:sysClr val="windowText" lastClr="000000"/>
                  </a:solidFill>
                </a:ln>
                <a:solidFill>
                  <a:prstClr val="black"/>
                </a:solidFill>
              </a:rPr>
              <a:t>المتجولون. والملاحظ أن نظام الشركات فرق بين الملتزم بالقيد في السجل التجاري وبين محل القيد فالقيد واجب على كل شخص طبيعي أو شخص معنوي إلا أن القيد ينصب على كل محل يزاول فيه النشاط سواء كان مركزا رئيسيا أو فرعا لشركة.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extLst>
      <p:ext uri="{BB962C8B-B14F-4D97-AF65-F5344CB8AC3E}">
        <p14:creationId xmlns:p14="http://schemas.microsoft.com/office/powerpoint/2010/main" xmlns="" val="1504506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rPr>
              <a:t>4-الاشتراك في الغرفة التجارية والصناعية: </a:t>
            </a:r>
            <a:r>
              <a:rPr lang="ar-SA" sz="2800" b="1" dirty="0" smtClean="0">
                <a:ln>
                  <a:solidFill>
                    <a:sysClr val="windowText" lastClr="000000"/>
                  </a:solidFill>
                </a:ln>
                <a:solidFill>
                  <a:prstClr val="black"/>
                </a:solidFill>
              </a:rPr>
              <a:t>وفقا للمادة 5 من نظام السجل التجاري يجب علي كل من يتم قيده في السجل التجاري أن يودع لدي مكتب السجل المختص خلال ثلاثين يوما من تاريخ القيد شهادة الاشتراك في الغرفة التجارية والصناعية التي يقع في دائرتها محله الرئيسي أي أنه لا يعتد  بعملية القيد في السجل التجاري في حالة عدم الاشتراك في الغرفة التجارية والصناعية .</a:t>
            </a:r>
          </a:p>
          <a:p>
            <a:pPr algn="just">
              <a:defRPr/>
            </a:pPr>
            <a:r>
              <a:rPr lang="ar-SA" sz="2800" b="1" dirty="0" smtClean="0">
                <a:ln>
                  <a:solidFill>
                    <a:sysClr val="windowText" lastClr="000000"/>
                  </a:solidFill>
                </a:ln>
                <a:solidFill>
                  <a:prstClr val="black"/>
                </a:solidFill>
              </a:rPr>
              <a:t>ويجوز الاشتراك في أكثر من غرفة في  حالة وجود فروع.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166654" y="785794"/>
            <a:ext cx="9572692" cy="50006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600" b="1" dirty="0" smtClean="0">
                <a:ln>
                  <a:solidFill>
                    <a:sysClr val="windowText" lastClr="000000"/>
                  </a:solidFill>
                </a:ln>
                <a:solidFill>
                  <a:prstClr val="black"/>
                </a:solidFill>
              </a:rPr>
              <a:t>يتم شطب القيد في السجل في الأحوال الآتية: </a:t>
            </a:r>
            <a:endParaRPr lang="en-US" sz="2600" b="1" dirty="0" smtClean="0">
              <a:ln>
                <a:solidFill>
                  <a:sysClr val="windowText" lastClr="000000"/>
                </a:solidFill>
              </a:ln>
              <a:solidFill>
                <a:prstClr val="black"/>
              </a:solidFill>
            </a:endParaRPr>
          </a:p>
          <a:p>
            <a:pPr algn="just">
              <a:defRPr/>
            </a:pPr>
            <a:r>
              <a:rPr lang="ar-SA" sz="2600" b="1" dirty="0" smtClean="0">
                <a:ln>
                  <a:solidFill>
                    <a:sysClr val="windowText" lastClr="000000"/>
                  </a:solidFill>
                </a:ln>
                <a:solidFill>
                  <a:prstClr val="black"/>
                </a:solidFill>
              </a:rPr>
              <a:t>1-ترك التاجر لتجارته بصفة نهائية .</a:t>
            </a:r>
            <a:endParaRPr lang="en-US" sz="2600" b="1" dirty="0" smtClean="0">
              <a:ln>
                <a:solidFill>
                  <a:sysClr val="windowText" lastClr="000000"/>
                </a:solidFill>
              </a:ln>
              <a:solidFill>
                <a:prstClr val="black"/>
              </a:solidFill>
            </a:endParaRPr>
          </a:p>
          <a:p>
            <a:pPr algn="just">
              <a:defRPr/>
            </a:pPr>
            <a:r>
              <a:rPr lang="ar-SA" sz="2600" b="1" dirty="0" smtClean="0">
                <a:ln>
                  <a:solidFill>
                    <a:sysClr val="windowText" lastClr="000000"/>
                  </a:solidFill>
                </a:ln>
                <a:solidFill>
                  <a:prstClr val="black"/>
                </a:solidFill>
              </a:rPr>
              <a:t>2-وفاة التاجر </a:t>
            </a:r>
            <a:endParaRPr lang="en-US" sz="2600" b="1" dirty="0" smtClean="0">
              <a:ln>
                <a:solidFill>
                  <a:sysClr val="windowText" lastClr="000000"/>
                </a:solidFill>
              </a:ln>
              <a:solidFill>
                <a:prstClr val="black"/>
              </a:solidFill>
            </a:endParaRPr>
          </a:p>
          <a:p>
            <a:pPr algn="just">
              <a:defRPr/>
            </a:pPr>
            <a:r>
              <a:rPr lang="ar-SA" sz="2600" b="1" dirty="0" smtClean="0">
                <a:ln>
                  <a:solidFill>
                    <a:sysClr val="windowText" lastClr="000000"/>
                  </a:solidFill>
                </a:ln>
                <a:solidFill>
                  <a:prstClr val="black"/>
                </a:solidFill>
              </a:rPr>
              <a:t>3- انتهاء  تصفية الشركة    </a:t>
            </a:r>
          </a:p>
          <a:p>
            <a:pPr algn="just">
              <a:defRPr/>
            </a:pPr>
            <a:r>
              <a:rPr lang="ar-SA" sz="2600" b="1" dirty="0" smtClean="0">
                <a:ln>
                  <a:solidFill>
                    <a:sysClr val="windowText" lastClr="000000"/>
                  </a:solidFill>
                </a:ln>
                <a:solidFill>
                  <a:prstClr val="black"/>
                </a:solidFill>
              </a:rPr>
              <a:t>   كما يمكن إضافة الحالتين الآتيتين:</a:t>
            </a:r>
          </a:p>
          <a:p>
            <a:pPr algn="just">
              <a:defRPr/>
            </a:pPr>
            <a:r>
              <a:rPr lang="ar-SA" sz="2600" b="1" dirty="0" smtClean="0">
                <a:ln>
                  <a:solidFill>
                    <a:sysClr val="windowText" lastClr="000000"/>
                  </a:solidFill>
                </a:ln>
                <a:solidFill>
                  <a:prstClr val="black"/>
                </a:solidFill>
              </a:rPr>
              <a:t>1-صدور حكم قضائي بالشطب</a:t>
            </a:r>
            <a:endParaRPr lang="en-US" sz="2600" b="1" dirty="0" smtClean="0">
              <a:ln>
                <a:solidFill>
                  <a:sysClr val="windowText" lastClr="000000"/>
                </a:solidFill>
              </a:ln>
              <a:solidFill>
                <a:prstClr val="black"/>
              </a:solidFill>
            </a:endParaRPr>
          </a:p>
          <a:p>
            <a:pPr algn="just">
              <a:defRPr/>
            </a:pPr>
            <a:r>
              <a:rPr lang="ar-SA" sz="2600" b="1" dirty="0" smtClean="0">
                <a:ln>
                  <a:solidFill>
                    <a:sysClr val="windowText" lastClr="000000"/>
                  </a:solidFill>
                </a:ln>
                <a:solidFill>
                  <a:prstClr val="black"/>
                </a:solidFill>
              </a:rPr>
              <a:t>2-حصول التاجر على وظيفة حكومية</a:t>
            </a:r>
            <a:endParaRPr lang="en-US" sz="2600" b="1" dirty="0" smtClean="0">
              <a:ln>
                <a:solidFill>
                  <a:sysClr val="windowText" lastClr="000000"/>
                </a:solidFill>
              </a:ln>
              <a:solidFill>
                <a:prstClr val="black"/>
              </a:solidFill>
            </a:endParaRPr>
          </a:p>
          <a:p>
            <a:pPr algn="just">
              <a:defRPr/>
            </a:pPr>
            <a:r>
              <a:rPr lang="ar-SA" sz="2600" b="1" dirty="0" smtClean="0">
                <a:ln>
                  <a:solidFill>
                    <a:sysClr val="windowText" lastClr="000000"/>
                  </a:solidFill>
                </a:ln>
                <a:solidFill>
                  <a:prstClr val="black"/>
                </a:solidFill>
              </a:rPr>
              <a:t>ويجب </a:t>
            </a:r>
            <a:r>
              <a:rPr lang="ar-SA" sz="2600" b="1" dirty="0">
                <a:ln>
                  <a:solidFill>
                    <a:sysClr val="windowText" lastClr="000000"/>
                  </a:solidFill>
                </a:ln>
                <a:solidFill>
                  <a:prstClr val="black"/>
                </a:solidFill>
              </a:rPr>
              <a:t>أن يقدم طلب محو القيد خلال تسعين يوما من تاريخ الواقعة التي استوجبته فإذا لم يقدم الطلب خلال هذه الفترة يقوم مكتب السجل التجاري  بعد التحقق من الواقعة الموجبة للشطب وبعد أخطار أصحاب الشأن بخطاب مسجل بشطب القيد من تلقاء نفسه بعد ثلاثين يوما من تاريخ الأخطار  ما لم يتسلم  من صاحب الشأن خلال هذه المدة ما ينفي هذه الواقعة</a:t>
            </a:r>
            <a:endParaRPr lang="en-US" sz="2600" b="1" dirty="0">
              <a:ln>
                <a:solidFill>
                  <a:sysClr val="windowText" lastClr="000000"/>
                </a:solidFill>
              </a:ln>
              <a:solidFill>
                <a:prstClr val="black"/>
              </a:solidFill>
            </a:endParaRPr>
          </a:p>
          <a:p>
            <a:pPr algn="just">
              <a:defRPr/>
            </a:pPr>
            <a:endParaRPr lang="en-US" sz="2600" b="1" dirty="0">
              <a:ln>
                <a:solidFill>
                  <a:sysClr val="windowText" lastClr="000000"/>
                </a:solidFill>
              </a:ln>
              <a:solidFill>
                <a:prstClr val="black"/>
              </a:solidFill>
              <a:latin typeface="AL-Mohanad Bold"/>
            </a:endParaRPr>
          </a:p>
        </p:txBody>
      </p:sp>
      <p:sp>
        <p:nvSpPr>
          <p:cNvPr id="3" name="مستطيل 2"/>
          <p:cNvSpPr/>
          <p:nvPr/>
        </p:nvSpPr>
        <p:spPr>
          <a:xfrm>
            <a:off x="2576736" y="0"/>
            <a:ext cx="5633581" cy="523220"/>
          </a:xfrm>
          <a:prstGeom prst="rect">
            <a:avLst/>
          </a:prstGeom>
          <a:solidFill>
            <a:srgbClr val="FFFFCC"/>
          </a:solidFill>
        </p:spPr>
        <p:txBody>
          <a:bodyPr wrap="square">
            <a:spAutoFit/>
          </a:bodyPr>
          <a:lstStyle/>
          <a:p>
            <a:pPr algn="ctr"/>
            <a:r>
              <a:rPr lang="ar-SA" sz="2800" b="1" dirty="0" smtClean="0">
                <a:solidFill>
                  <a:srgbClr val="FF0000"/>
                </a:solidFill>
                <a:latin typeface="Calibri"/>
                <a:cs typeface="Arial"/>
              </a:rPr>
              <a:t>حالات شطب القيد في السجل التجاري</a:t>
            </a:r>
            <a:endParaRPr lang="ar-SA" sz="2000" dirty="0">
              <a:solidFill>
                <a:srgbClr val="FF0000"/>
              </a:solidFill>
            </a:endParaRPr>
          </a:p>
        </p:txBody>
      </p:sp>
    </p:spTree>
    <p:extLst>
      <p:ext uri="{BB962C8B-B14F-4D97-AF65-F5344CB8AC3E}">
        <p14:creationId xmlns:p14="http://schemas.microsoft.com/office/powerpoint/2010/main" xmlns="" val="1698814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738289" y="0"/>
            <a:ext cx="6858049"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مخالفة </a:t>
            </a:r>
            <a:r>
              <a:rPr lang="ar-SA" sz="2800" b="1" dirty="0">
                <a:solidFill>
                  <a:srgbClr val="FF0000"/>
                </a:solidFill>
              </a:rPr>
              <a:t>أحكام نظام السجل التجاري</a:t>
            </a:r>
            <a:endParaRPr lang="en-US" sz="2800" b="1" dirty="0">
              <a:solidFill>
                <a:srgbClr val="FF0000"/>
              </a:solidFill>
            </a:endParaRPr>
          </a:p>
          <a:p>
            <a:pPr>
              <a:defRPr/>
            </a:pPr>
            <a:endParaRPr lang="en-US" sz="2800" b="1" dirty="0">
              <a:solidFill>
                <a:srgbClr val="FF0000"/>
              </a:solidFill>
              <a:latin typeface="AL-Mohanad Bold"/>
            </a:endParaRPr>
          </a:p>
        </p:txBody>
      </p:sp>
      <p:sp>
        <p:nvSpPr>
          <p:cNvPr id="6" name="Rectangle 3"/>
          <p:cNvSpPr txBox="1">
            <a:spLocks noRot="1" noChangeArrowheads="1"/>
          </p:cNvSpPr>
          <p:nvPr/>
        </p:nvSpPr>
        <p:spPr>
          <a:xfrm>
            <a:off x="166654" y="1357298"/>
            <a:ext cx="9572692" cy="42148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FF0000"/>
                </a:solidFill>
              </a:rPr>
              <a:t>مخالفات نظام السجل التجاري</a:t>
            </a:r>
            <a:r>
              <a:rPr lang="ar-SA" sz="2400" b="1" dirty="0" smtClean="0">
                <a:solidFill>
                  <a:srgbClr val="FF0000"/>
                </a:solidFill>
              </a:rPr>
              <a:t>: </a:t>
            </a:r>
            <a:r>
              <a:rPr lang="ar-SA" sz="2400" b="1" dirty="0" smtClean="0">
                <a:ln>
                  <a:solidFill>
                    <a:sysClr val="windowText" lastClr="000000"/>
                  </a:solidFill>
                </a:ln>
                <a:solidFill>
                  <a:prstClr val="black"/>
                </a:solidFill>
              </a:rPr>
              <a:t>تتمثل مخالفات نظام السجل التجاري في:</a:t>
            </a:r>
            <a:endParaRPr lang="en-US" sz="2400" b="1" dirty="0">
              <a:ln>
                <a:solidFill>
                  <a:sysClr val="windowText" lastClr="000000"/>
                </a:solidFill>
              </a:ln>
              <a:solidFill>
                <a:prstClr val="black"/>
              </a:solidFill>
            </a:endParaRPr>
          </a:p>
          <a:p>
            <a:pPr algn="just">
              <a:defRPr/>
            </a:pPr>
            <a:r>
              <a:rPr lang="ar-SA" sz="2400" b="1" dirty="0">
                <a:ln>
                  <a:solidFill>
                    <a:sysClr val="windowText" lastClr="000000"/>
                  </a:solidFill>
                </a:ln>
                <a:solidFill>
                  <a:prstClr val="black"/>
                </a:solidFill>
              </a:rPr>
              <a:t>1-وضع بيانات غير صحيحة تتعلق بطلبات القيد</a:t>
            </a:r>
            <a:endParaRPr lang="en-US" sz="2400" b="1" dirty="0">
              <a:ln>
                <a:solidFill>
                  <a:sysClr val="windowText" lastClr="000000"/>
                </a:solidFill>
              </a:ln>
              <a:solidFill>
                <a:prstClr val="black"/>
              </a:solidFill>
            </a:endParaRPr>
          </a:p>
          <a:p>
            <a:pPr algn="just">
              <a:defRPr/>
            </a:pPr>
            <a:r>
              <a:rPr lang="ar-SA" sz="2400" b="1" dirty="0">
                <a:ln>
                  <a:solidFill>
                    <a:sysClr val="windowText" lastClr="000000"/>
                  </a:solidFill>
                </a:ln>
                <a:solidFill>
                  <a:prstClr val="black"/>
                </a:solidFill>
              </a:rPr>
              <a:t>2-التأخير في إجراء طلبات القيد أو التجديد أو عدم إجراء التأشير بالتعديلات أو الشطب  في الميعاد المحدد</a:t>
            </a:r>
            <a:endParaRPr lang="en-US" sz="2400" b="1" dirty="0">
              <a:ln>
                <a:solidFill>
                  <a:sysClr val="windowText" lastClr="000000"/>
                </a:solidFill>
              </a:ln>
              <a:solidFill>
                <a:prstClr val="black"/>
              </a:solidFill>
            </a:endParaRPr>
          </a:p>
          <a:p>
            <a:pPr algn="just">
              <a:defRPr/>
            </a:pPr>
            <a:r>
              <a:rPr lang="ar-SA" sz="2400" b="1" dirty="0">
                <a:ln>
                  <a:solidFill>
                    <a:sysClr val="windowText" lastClr="000000"/>
                  </a:solidFill>
                </a:ln>
                <a:solidFill>
                  <a:prstClr val="black"/>
                </a:solidFill>
              </a:rPr>
              <a:t>3-عدم تضمين لافتة المحل والأوراق والمطبوعات المتعلقة بتجارته البيانات الضرورية </a:t>
            </a:r>
            <a:r>
              <a:rPr lang="ar-SA" sz="2400" b="1" dirty="0" smtClean="0">
                <a:ln>
                  <a:solidFill>
                    <a:sysClr val="windowText" lastClr="000000"/>
                  </a:solidFill>
                </a:ln>
                <a:solidFill>
                  <a:prstClr val="black"/>
                </a:solidFill>
              </a:rPr>
              <a:t>.</a:t>
            </a:r>
          </a:p>
          <a:p>
            <a:pPr algn="just">
              <a:defRPr/>
            </a:pPr>
            <a:r>
              <a:rPr lang="ar-SA" sz="2400" b="1" dirty="0" smtClean="0">
                <a:ln>
                  <a:solidFill>
                    <a:sysClr val="windowText" lastClr="000000"/>
                  </a:solidFill>
                </a:ln>
                <a:solidFill>
                  <a:prstClr val="black"/>
                </a:solidFill>
              </a:rPr>
              <a:t>4-مزاولة التجارة في محل تجاري قبل القيد في السجل التجاري.</a:t>
            </a:r>
          </a:p>
          <a:p>
            <a:pPr algn="just">
              <a:defRPr/>
            </a:pPr>
            <a:r>
              <a:rPr lang="ar-SA" sz="2400" b="1" dirty="0">
                <a:ln>
                  <a:solidFill>
                    <a:sysClr val="windowText" lastClr="000000"/>
                  </a:solidFill>
                </a:ln>
                <a:solidFill>
                  <a:prstClr val="black"/>
                </a:solidFill>
              </a:rPr>
              <a:t> </a:t>
            </a:r>
            <a:r>
              <a:rPr lang="ar-SA" sz="2800" b="1" dirty="0" smtClean="0">
                <a:solidFill>
                  <a:srgbClr val="FF0000"/>
                </a:solidFill>
              </a:rPr>
              <a:t>حجية البيانات</a:t>
            </a:r>
            <a:r>
              <a:rPr lang="ar-SA" sz="2400" b="1" dirty="0" smtClean="0">
                <a:solidFill>
                  <a:srgbClr val="FF0000"/>
                </a:solidFill>
              </a:rPr>
              <a:t>: </a:t>
            </a:r>
            <a:r>
              <a:rPr lang="ar-SA" sz="2400" b="1" dirty="0" smtClean="0">
                <a:ln>
                  <a:solidFill>
                    <a:sysClr val="windowText" lastClr="000000"/>
                  </a:solidFill>
                </a:ln>
                <a:solidFill>
                  <a:prstClr val="black"/>
                </a:solidFill>
              </a:rPr>
              <a:t>تعتبر البيانات المقيدة في السجل التجاري حجة للتاجر أو ضده من تاريخ  قيدها ولا يجوز الاحتجاج على أي شخص آخر بأي بيان واجب القيد أو التأشير </a:t>
            </a:r>
            <a:r>
              <a:rPr lang="ar-SA" sz="2400" b="1" dirty="0" err="1" smtClean="0">
                <a:ln>
                  <a:solidFill>
                    <a:sysClr val="windowText" lastClr="000000"/>
                  </a:solidFill>
                </a:ln>
                <a:solidFill>
                  <a:prstClr val="black"/>
                </a:solidFill>
              </a:rPr>
              <a:t>به</a:t>
            </a:r>
            <a:r>
              <a:rPr lang="ar-SA" sz="2400" b="1" dirty="0" smtClean="0">
                <a:ln>
                  <a:solidFill>
                    <a:sysClr val="windowText" lastClr="000000"/>
                  </a:solidFill>
                </a:ln>
                <a:solidFill>
                  <a:prstClr val="black"/>
                </a:solidFill>
              </a:rPr>
              <a:t> ما لم يتم هذا الأجراء، ومع ذلك يجوز لهذا الشخص الاحتجاج بهذا البيان في مواجهة التاجر أو الشركة متى كان لهذا الشخص  مصلحة في ذلك  ”م13“</a:t>
            </a:r>
            <a:endParaRPr lang="en-US"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a:p>
            <a:pPr algn="just">
              <a:defRPr/>
            </a:pPr>
            <a:endParaRPr lang="en-US" sz="2400" b="1" dirty="0">
              <a:solidFill>
                <a:srgbClr val="2D07CF"/>
              </a:solidFill>
              <a:latin typeface="AL-Mohanad Bold"/>
            </a:endParaRPr>
          </a:p>
        </p:txBody>
      </p:sp>
    </p:spTree>
    <p:extLst>
      <p:ext uri="{BB962C8B-B14F-4D97-AF65-F5344CB8AC3E}">
        <p14:creationId xmlns:p14="http://schemas.microsoft.com/office/powerpoint/2010/main" xmlns="" val="2714658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166654" y="714356"/>
            <a:ext cx="9572692" cy="285752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200" b="1" dirty="0" smtClean="0">
                <a:ln>
                  <a:solidFill>
                    <a:sysClr val="windowText" lastClr="000000"/>
                  </a:solidFill>
                </a:ln>
                <a:solidFill>
                  <a:prstClr val="black"/>
                </a:solidFill>
              </a:rPr>
              <a:t>قرر </a:t>
            </a:r>
            <a:r>
              <a:rPr lang="ar-SA" sz="2200" b="1" dirty="0">
                <a:ln>
                  <a:solidFill>
                    <a:sysClr val="windowText" lastClr="000000"/>
                  </a:solidFill>
                </a:ln>
                <a:solidFill>
                  <a:prstClr val="black"/>
                </a:solidFill>
              </a:rPr>
              <a:t>نظام السجل التجاري </a:t>
            </a:r>
            <a:r>
              <a:rPr lang="ar-SA" sz="2200" b="1" dirty="0" smtClean="0">
                <a:ln>
                  <a:solidFill>
                    <a:sysClr val="windowText" lastClr="000000"/>
                  </a:solidFill>
                </a:ln>
                <a:solidFill>
                  <a:prstClr val="black"/>
                </a:solidFill>
              </a:rPr>
              <a:t>عقوبات </a:t>
            </a:r>
            <a:r>
              <a:rPr lang="ar-SA" sz="2200" b="1" dirty="0">
                <a:ln>
                  <a:solidFill>
                    <a:sysClr val="windowText" lastClr="000000"/>
                  </a:solidFill>
                </a:ln>
                <a:solidFill>
                  <a:prstClr val="black"/>
                </a:solidFill>
              </a:rPr>
              <a:t>جنائية في حالة مخالفة أحكامه </a:t>
            </a:r>
            <a:r>
              <a:rPr lang="ar-SA" sz="2200" b="1" dirty="0" smtClean="0">
                <a:ln>
                  <a:solidFill>
                    <a:sysClr val="windowText" lastClr="000000"/>
                  </a:solidFill>
                </a:ln>
                <a:solidFill>
                  <a:prstClr val="black"/>
                </a:solidFill>
              </a:rPr>
              <a:t>ومن أهمها الغرامة </a:t>
            </a:r>
            <a:r>
              <a:rPr lang="ar-SA" sz="2200" b="1" dirty="0">
                <a:ln>
                  <a:solidFill>
                    <a:sysClr val="windowText" lastClr="000000"/>
                  </a:solidFill>
                </a:ln>
                <a:solidFill>
                  <a:prstClr val="black"/>
                </a:solidFill>
              </a:rPr>
              <a:t>التي قد تصل إلى خمسين ألف ريال </a:t>
            </a:r>
            <a:r>
              <a:rPr lang="ar-SA" sz="2200" b="1" dirty="0" smtClean="0">
                <a:ln>
                  <a:solidFill>
                    <a:sysClr val="windowText" lastClr="000000"/>
                  </a:solidFill>
                </a:ln>
                <a:solidFill>
                  <a:prstClr val="black"/>
                </a:solidFill>
              </a:rPr>
              <a:t>(م15) </a:t>
            </a:r>
            <a:r>
              <a:rPr lang="ar-SA" sz="2200" b="1" dirty="0">
                <a:ln>
                  <a:solidFill>
                    <a:sysClr val="windowText" lastClr="000000"/>
                  </a:solidFill>
                </a:ln>
                <a:solidFill>
                  <a:prstClr val="black"/>
                </a:solidFill>
              </a:rPr>
              <a:t>فالتاجر الذي </a:t>
            </a:r>
            <a:r>
              <a:rPr lang="ar-SA" sz="2200" b="1" dirty="0" smtClean="0">
                <a:ln>
                  <a:solidFill>
                    <a:sysClr val="windowText" lastClr="000000"/>
                  </a:solidFill>
                </a:ln>
                <a:solidFill>
                  <a:prstClr val="black"/>
                </a:solidFill>
              </a:rPr>
              <a:t>يدلي </a:t>
            </a:r>
            <a:r>
              <a:rPr lang="ar-SA" sz="2200" b="1" dirty="0">
                <a:ln>
                  <a:solidFill>
                    <a:sysClr val="windowText" lastClr="000000"/>
                  </a:solidFill>
                </a:ln>
                <a:solidFill>
                  <a:prstClr val="black"/>
                </a:solidFill>
              </a:rPr>
              <a:t>ببيانات غير صحيحة عند القيد في السجل التجاري عن رأسماله يتعرض لهذه العقوبة  فضلا عن تعرضه للعقوبة  التي ينص عليها أي نظام آخر إذا كان هذا الفعل </a:t>
            </a:r>
            <a:r>
              <a:rPr lang="ar-SA" sz="2200" b="1" dirty="0" smtClean="0">
                <a:ln>
                  <a:solidFill>
                    <a:sysClr val="windowText" lastClr="000000"/>
                  </a:solidFill>
                </a:ln>
                <a:solidFill>
                  <a:prstClr val="black"/>
                </a:solidFill>
              </a:rPr>
              <a:t>يشكل </a:t>
            </a:r>
            <a:r>
              <a:rPr lang="ar-SA" sz="2200" b="1" dirty="0">
                <a:ln>
                  <a:solidFill>
                    <a:sysClr val="windowText" lastClr="000000"/>
                  </a:solidFill>
                </a:ln>
                <a:solidFill>
                  <a:prstClr val="black"/>
                </a:solidFill>
              </a:rPr>
              <a:t>جريمة وفقا لأحكامه وكانت عقوبتها  أشد من العقوبة التي يقررها نظام السجل التجاري </a:t>
            </a:r>
            <a:r>
              <a:rPr lang="ar-SA" sz="2200" b="1" dirty="0" smtClean="0">
                <a:ln>
                  <a:solidFill>
                    <a:sysClr val="windowText" lastClr="000000"/>
                  </a:solidFill>
                </a:ln>
                <a:solidFill>
                  <a:prstClr val="black"/>
                </a:solidFill>
              </a:rPr>
              <a:t>(م15).</a:t>
            </a:r>
            <a:endParaRPr lang="en-US" sz="2200" b="1" dirty="0">
              <a:ln>
                <a:solidFill>
                  <a:sysClr val="windowText" lastClr="000000"/>
                </a:solidFill>
              </a:ln>
              <a:solidFill>
                <a:prstClr val="black"/>
              </a:solidFill>
            </a:endParaRPr>
          </a:p>
          <a:p>
            <a:pPr algn="just">
              <a:defRPr/>
            </a:pPr>
            <a:r>
              <a:rPr lang="ar-SA" sz="2200" b="1" dirty="0">
                <a:ln>
                  <a:solidFill>
                    <a:sysClr val="windowText" lastClr="000000"/>
                  </a:solidFill>
                </a:ln>
                <a:solidFill>
                  <a:prstClr val="black"/>
                </a:solidFill>
              </a:rPr>
              <a:t> </a:t>
            </a:r>
            <a:r>
              <a:rPr lang="ar-SA" sz="2200" b="1" dirty="0" smtClean="0">
                <a:ln>
                  <a:solidFill>
                    <a:sysClr val="windowText" lastClr="000000"/>
                  </a:solidFill>
                </a:ln>
                <a:solidFill>
                  <a:prstClr val="black"/>
                </a:solidFill>
              </a:rPr>
              <a:t>وقد عهد نظام السجل  التجاري  بتطبيق العقوبات المنصوص عليها فيه إلى لجنة  تشكل بقرار من وزير التجارة من ثلاثة أعضاء يكون أحدهم مستشارا قانونيا وذلك ضمانا للحيدة اللازمة (م16 )..</a:t>
            </a:r>
            <a:endParaRPr lang="en-US" sz="2200" b="1" dirty="0" smtClean="0">
              <a:ln>
                <a:solidFill>
                  <a:sysClr val="windowText" lastClr="000000"/>
                </a:solidFill>
              </a:ln>
              <a:solidFill>
                <a:prstClr val="black"/>
              </a:solidFill>
            </a:endParaRPr>
          </a:p>
          <a:p>
            <a:pPr algn="just">
              <a:defRPr/>
            </a:pPr>
            <a:r>
              <a:rPr lang="ar-SA" sz="2200" b="1" dirty="0" smtClean="0">
                <a:ln>
                  <a:solidFill>
                    <a:sysClr val="windowText" lastClr="000000"/>
                  </a:solidFill>
                </a:ln>
                <a:solidFill>
                  <a:prstClr val="black"/>
                </a:solidFill>
              </a:rPr>
              <a:t>ويجوز لذوى الشأن حق الاعتراض على قرارات مكتب السجل التجاري  وقرارات اللجنة المشار إليها إلى وزير التجارة وذلك خلال ثلاثين  يوما من تاريخ إبلاغهم  بالقرار  18</a:t>
            </a:r>
            <a:endParaRPr lang="en-US" sz="2200" b="1" dirty="0" smtClean="0">
              <a:ln>
                <a:solidFill>
                  <a:sysClr val="windowText" lastClr="000000"/>
                </a:solidFill>
              </a:ln>
              <a:solidFill>
                <a:prstClr val="black"/>
              </a:solidFill>
            </a:endParaRPr>
          </a:p>
          <a:p>
            <a:pPr algn="just">
              <a:defRPr/>
            </a:pPr>
            <a:r>
              <a:rPr lang="ar-SA" sz="2200" b="1" dirty="0" smtClean="0">
                <a:ln>
                  <a:solidFill>
                    <a:sysClr val="windowText" lastClr="000000"/>
                  </a:solidFill>
                </a:ln>
                <a:solidFill>
                  <a:prstClr val="black"/>
                </a:solidFill>
              </a:rPr>
              <a:t> </a:t>
            </a:r>
            <a:endParaRPr lang="en-US" sz="2200" b="1" dirty="0" smtClean="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latin typeface="AL-Mohanad Bold"/>
            </a:endParaRPr>
          </a:p>
        </p:txBody>
      </p:sp>
      <p:sp>
        <p:nvSpPr>
          <p:cNvPr id="5" name="Rectangle 3"/>
          <p:cNvSpPr txBox="1">
            <a:spLocks noRot="1" noChangeArrowheads="1"/>
          </p:cNvSpPr>
          <p:nvPr/>
        </p:nvSpPr>
        <p:spPr>
          <a:xfrm>
            <a:off x="166654" y="3714752"/>
            <a:ext cx="9572692"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200" b="1" dirty="0">
                <a:ln>
                  <a:solidFill>
                    <a:sysClr val="windowText" lastClr="000000"/>
                  </a:solidFill>
                </a:ln>
                <a:solidFill>
                  <a:prstClr val="black"/>
                </a:solidFill>
              </a:rPr>
              <a:t>كما يجوز لذوى الشأن التظلم أمام ديوان المظالم من قرارات وزير التجارة الصادرة بشأن اعتراضاتهم وذلك خلال ثلاثين يوما من إبلاغهم بالقرار .</a:t>
            </a:r>
          </a:p>
          <a:p>
            <a:pPr algn="just">
              <a:defRPr/>
            </a:pPr>
            <a:r>
              <a:rPr lang="ar-SA" sz="2200" b="1" dirty="0">
                <a:ln>
                  <a:solidFill>
                    <a:sysClr val="windowText" lastClr="000000"/>
                  </a:solidFill>
                </a:ln>
                <a:solidFill>
                  <a:prstClr val="black"/>
                </a:solidFill>
              </a:rPr>
              <a:t>-وفي حالة عدم صدور قرار من الوزير بشان الاعتراض في مدة أقصاها ستون يوما من تاريخ </a:t>
            </a:r>
            <a:r>
              <a:rPr lang="ar-SA" sz="2200" b="1" dirty="0" smtClean="0">
                <a:ln>
                  <a:solidFill>
                    <a:sysClr val="windowText" lastClr="000000"/>
                  </a:solidFill>
                </a:ln>
                <a:solidFill>
                  <a:prstClr val="black"/>
                </a:solidFill>
              </a:rPr>
              <a:t>تقديمه، يجوز </a:t>
            </a:r>
            <a:r>
              <a:rPr lang="ar-SA" sz="2200" b="1" dirty="0">
                <a:ln>
                  <a:solidFill>
                    <a:sysClr val="windowText" lastClr="000000"/>
                  </a:solidFill>
                </a:ln>
                <a:solidFill>
                  <a:prstClr val="black"/>
                </a:solidFill>
              </a:rPr>
              <a:t>لصاحب الاعتراض التظلم أمام ديوان المظالم من قرار مكتب السجل التجاري أو قرار اللجنة المختصة </a:t>
            </a:r>
            <a:r>
              <a:rPr lang="ar-SA" sz="2200" b="1" dirty="0" smtClean="0">
                <a:ln>
                  <a:solidFill>
                    <a:sysClr val="windowText" lastClr="000000"/>
                  </a:solidFill>
                </a:ln>
                <a:solidFill>
                  <a:prstClr val="black"/>
                </a:solidFill>
              </a:rPr>
              <a:t>بالعقوبات، وذلك </a:t>
            </a:r>
            <a:r>
              <a:rPr lang="ar-SA" sz="2200" b="1" dirty="0">
                <a:ln>
                  <a:solidFill>
                    <a:sysClr val="windowText" lastClr="000000"/>
                  </a:solidFill>
                </a:ln>
                <a:solidFill>
                  <a:prstClr val="black"/>
                </a:solidFill>
              </a:rPr>
              <a:t>خلال ثلاثين يوما من انقضاء المدة المحددة لصدور قرار الوزير.  </a:t>
            </a:r>
            <a:endParaRPr lang="en-US" sz="2200" b="1" dirty="0">
              <a:ln>
                <a:solidFill>
                  <a:sysClr val="windowText" lastClr="000000"/>
                </a:solidFill>
              </a:ln>
              <a:solidFill>
                <a:prstClr val="black"/>
              </a:solidFill>
            </a:endParaRPr>
          </a:p>
          <a:p>
            <a:pPr algn="just">
              <a:defRPr/>
            </a:pPr>
            <a:r>
              <a:rPr lang="ar-SA" sz="2200" b="1" dirty="0">
                <a:ln>
                  <a:solidFill>
                    <a:sysClr val="windowText" lastClr="000000"/>
                  </a:solidFill>
                </a:ln>
                <a:solidFill>
                  <a:prstClr val="black"/>
                </a:solidFill>
              </a:rPr>
              <a:t> </a:t>
            </a:r>
            <a:endParaRPr lang="en-US" sz="2200" b="1" dirty="0">
              <a:ln>
                <a:solidFill>
                  <a:sysClr val="windowText" lastClr="000000"/>
                </a:solidFill>
              </a:ln>
              <a:solidFill>
                <a:prstClr val="black"/>
              </a:solidFill>
            </a:endParaRPr>
          </a:p>
          <a:p>
            <a:pPr algn="just">
              <a:defRPr/>
            </a:pPr>
            <a:r>
              <a:rPr lang="ar-SA" sz="2200" b="1" dirty="0">
                <a:ln>
                  <a:solidFill>
                    <a:sysClr val="windowText" lastClr="000000"/>
                  </a:solidFill>
                </a:ln>
                <a:solidFill>
                  <a:prstClr val="black"/>
                </a:solidFill>
              </a:rPr>
              <a:t> </a:t>
            </a:r>
            <a:endParaRPr lang="en-US" sz="2200" b="1" dirty="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latin typeface="AL-Mohanad Bold"/>
            </a:endParaRPr>
          </a:p>
        </p:txBody>
      </p:sp>
      <p:sp>
        <p:nvSpPr>
          <p:cNvPr id="4" name="مستطيل 3"/>
          <p:cNvSpPr/>
          <p:nvPr/>
        </p:nvSpPr>
        <p:spPr>
          <a:xfrm>
            <a:off x="2362848" y="-24"/>
            <a:ext cx="4661854" cy="523220"/>
          </a:xfrm>
          <a:prstGeom prst="rect">
            <a:avLst/>
          </a:prstGeom>
          <a:solidFill>
            <a:srgbClr val="FFFFCC"/>
          </a:solidFill>
        </p:spPr>
        <p:txBody>
          <a:bodyPr wrap="none">
            <a:spAutoFit/>
          </a:bodyPr>
          <a:lstStyle/>
          <a:p>
            <a:r>
              <a:rPr lang="ar-SA" sz="2800" b="1" dirty="0" smtClean="0">
                <a:ln>
                  <a:solidFill>
                    <a:sysClr val="windowText" lastClr="000000"/>
                  </a:solidFill>
                </a:ln>
                <a:solidFill>
                  <a:srgbClr val="FF0000"/>
                </a:solidFill>
              </a:rPr>
              <a:t>عقوبات مخالفات نظام السجل التجاري </a:t>
            </a:r>
            <a:endParaRPr lang="ar-SA" sz="2800" dirty="0">
              <a:solidFill>
                <a:srgbClr val="FF0000"/>
              </a:solidFill>
            </a:endParaRPr>
          </a:p>
        </p:txBody>
      </p:sp>
    </p:spTree>
    <p:extLst>
      <p:ext uri="{BB962C8B-B14F-4D97-AF65-F5344CB8AC3E}">
        <p14:creationId xmlns:p14="http://schemas.microsoft.com/office/powerpoint/2010/main" xmlns="" val="1174246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خطية 2 3"/>
          <p:cNvSpPr/>
          <p:nvPr/>
        </p:nvSpPr>
        <p:spPr>
          <a:xfrm>
            <a:off x="7881958" y="1357298"/>
            <a:ext cx="1857388" cy="3857652"/>
          </a:xfrm>
          <a:prstGeom prst="borderCallout2">
            <a:avLst>
              <a:gd name="adj1" fmla="val 18750"/>
              <a:gd name="adj2" fmla="val -8333"/>
              <a:gd name="adj3" fmla="val 18750"/>
              <a:gd name="adj4" fmla="val -16667"/>
              <a:gd name="adj5" fmla="val 54643"/>
              <a:gd name="adj6" fmla="val -35645"/>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1" anchor="ctr"/>
          <a:lstStyle/>
          <a:p>
            <a:pPr algn="just"/>
            <a:r>
              <a:rPr lang="ar-SA" sz="2600" b="1" dirty="0" smtClean="0">
                <a:solidFill>
                  <a:srgbClr val="FF3300"/>
                </a:solidFill>
              </a:rPr>
              <a:t>مكتب السجل التجاري الجهة المناط </a:t>
            </a:r>
            <a:r>
              <a:rPr lang="ar-SA" sz="2600" b="1" dirty="0" err="1" smtClean="0">
                <a:solidFill>
                  <a:srgbClr val="FF3300"/>
                </a:solidFill>
              </a:rPr>
              <a:t>بها</a:t>
            </a:r>
            <a:r>
              <a:rPr lang="ar-SA" sz="2600" b="1" dirty="0" smtClean="0">
                <a:solidFill>
                  <a:srgbClr val="FF3300"/>
                </a:solidFill>
              </a:rPr>
              <a:t> القيد في السجل التجاري يختص بالتأكد من تطبيق أحكام السجل التجاري من حيث</a:t>
            </a:r>
            <a:r>
              <a:rPr lang="ar-SA" sz="2600" b="1" dirty="0" smtClean="0">
                <a:ln>
                  <a:solidFill>
                    <a:sysClr val="windowText" lastClr="000000"/>
                  </a:solidFill>
                </a:ln>
                <a:solidFill>
                  <a:prstClr val="black"/>
                </a:solidFill>
              </a:rPr>
              <a:t>: </a:t>
            </a:r>
            <a:endParaRPr lang="en-US" sz="2600" b="1" dirty="0" smtClean="0">
              <a:ln>
                <a:solidFill>
                  <a:sysClr val="windowText" lastClr="000000"/>
                </a:solidFill>
              </a:ln>
              <a:solidFill>
                <a:prstClr val="black"/>
              </a:solidFill>
            </a:endParaRPr>
          </a:p>
          <a:p>
            <a:pPr algn="ctr"/>
            <a:endParaRPr lang="ar-SA" sz="2600" dirty="0"/>
          </a:p>
        </p:txBody>
      </p:sp>
      <p:sp>
        <p:nvSpPr>
          <p:cNvPr id="8" name="سهم إلى اليسار 7"/>
          <p:cNvSpPr/>
          <p:nvPr/>
        </p:nvSpPr>
        <p:spPr>
          <a:xfrm>
            <a:off x="1452538" y="928670"/>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التحقق من توافر البيانات اللازمة عن طالب القيد في السجل التجاري</a:t>
            </a:r>
            <a:endParaRPr lang="ar-SA" sz="2400" b="1" dirty="0">
              <a:solidFill>
                <a:schemeClr val="tx1"/>
              </a:solidFill>
            </a:endParaRPr>
          </a:p>
        </p:txBody>
      </p:sp>
      <p:sp>
        <p:nvSpPr>
          <p:cNvPr id="9" name="سهم إلى اليسار 8"/>
          <p:cNvSpPr/>
          <p:nvPr/>
        </p:nvSpPr>
        <p:spPr>
          <a:xfrm>
            <a:off x="1452538" y="2071678"/>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التحقق من الوثائق التي تؤيد صحة البيانات الواردة في الطلب</a:t>
            </a:r>
            <a:endParaRPr lang="ar-SA" sz="2400" b="1" dirty="0">
              <a:solidFill>
                <a:schemeClr val="tx1"/>
              </a:solidFill>
            </a:endParaRPr>
          </a:p>
        </p:txBody>
      </p:sp>
      <p:sp>
        <p:nvSpPr>
          <p:cNvPr id="10" name="سهم إلى اليسار 9"/>
          <p:cNvSpPr/>
          <p:nvPr/>
        </p:nvSpPr>
        <p:spPr>
          <a:xfrm>
            <a:off x="1452538" y="3214686"/>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التفتيش على المحلات التجارية والاطلاع على الدفاتر والسجلات التجارية</a:t>
            </a:r>
            <a:endParaRPr lang="ar-SA" sz="2400" b="1" dirty="0">
              <a:solidFill>
                <a:schemeClr val="tx1"/>
              </a:solidFill>
            </a:endParaRPr>
          </a:p>
        </p:txBody>
      </p:sp>
      <p:sp>
        <p:nvSpPr>
          <p:cNvPr id="11" name="سهم إلى اليسار 10"/>
          <p:cNvSpPr/>
          <p:nvPr/>
        </p:nvSpPr>
        <p:spPr>
          <a:xfrm>
            <a:off x="1452538" y="4357694"/>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تحرير محاضر بالمحلات التجارية المخالفة لنظام السجل التجاري </a:t>
            </a:r>
            <a:endParaRPr lang="ar-SA" sz="2400" b="1" dirty="0">
              <a:solidFill>
                <a:schemeClr val="tx1"/>
              </a:solidFill>
            </a:endParaRPr>
          </a:p>
        </p:txBody>
      </p:sp>
      <p:sp>
        <p:nvSpPr>
          <p:cNvPr id="12" name="قوس كبير أيمن 11"/>
          <p:cNvSpPr/>
          <p:nvPr/>
        </p:nvSpPr>
        <p:spPr>
          <a:xfrm>
            <a:off x="6524636" y="1285860"/>
            <a:ext cx="714380" cy="4286280"/>
          </a:xfrm>
          <a:prstGeom prst="rightBrac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مخطط انسيابي: محطة طرفية 12"/>
          <p:cNvSpPr/>
          <p:nvPr/>
        </p:nvSpPr>
        <p:spPr>
          <a:xfrm>
            <a:off x="309530" y="857232"/>
            <a:ext cx="1143008" cy="4929222"/>
          </a:xfrm>
          <a:prstGeom prst="flowChartTerminator">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vert="vert270" rtlCol="1" anchor="ctr"/>
          <a:lstStyle/>
          <a:p>
            <a:pPr algn="ctr"/>
            <a:r>
              <a:rPr lang="ar-SA" sz="2800" b="1" dirty="0" smtClean="0">
                <a:solidFill>
                  <a:srgbClr val="FF3300"/>
                </a:solidFill>
              </a:rPr>
              <a:t>سلطات</a:t>
            </a:r>
            <a:r>
              <a:rPr lang="ar-SA" sz="2800" b="1" dirty="0" smtClean="0">
                <a:ln>
                  <a:solidFill>
                    <a:sysClr val="windowText" lastClr="000000"/>
                  </a:solidFill>
                </a:ln>
                <a:solidFill>
                  <a:srgbClr val="FF3300"/>
                </a:solidFill>
              </a:rPr>
              <a:t> </a:t>
            </a:r>
            <a:r>
              <a:rPr lang="ar-SA" sz="2800" b="1" dirty="0" smtClean="0">
                <a:solidFill>
                  <a:srgbClr val="FF3300"/>
                </a:solidFill>
              </a:rPr>
              <a:t>مكتب</a:t>
            </a:r>
            <a:r>
              <a:rPr lang="ar-SA" sz="2800" b="1" dirty="0" smtClean="0">
                <a:ln>
                  <a:solidFill>
                    <a:sysClr val="windowText" lastClr="000000"/>
                  </a:solidFill>
                </a:ln>
                <a:solidFill>
                  <a:srgbClr val="FF3300"/>
                </a:solidFill>
              </a:rPr>
              <a:t> </a:t>
            </a:r>
            <a:r>
              <a:rPr lang="ar-SA" sz="2800" b="1" dirty="0" smtClean="0">
                <a:solidFill>
                  <a:srgbClr val="FF3300"/>
                </a:solidFill>
              </a:rPr>
              <a:t>السجل</a:t>
            </a:r>
            <a:r>
              <a:rPr lang="ar-SA" sz="2800" b="1" dirty="0" smtClean="0">
                <a:ln>
                  <a:solidFill>
                    <a:sysClr val="windowText" lastClr="000000"/>
                  </a:solidFill>
                </a:ln>
                <a:solidFill>
                  <a:srgbClr val="FF3300"/>
                </a:solidFill>
              </a:rPr>
              <a:t> </a:t>
            </a:r>
            <a:r>
              <a:rPr lang="ar-SA" sz="2800" b="1" dirty="0" smtClean="0">
                <a:solidFill>
                  <a:srgbClr val="FF3300"/>
                </a:solidFill>
              </a:rPr>
              <a:t>التجاري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738289" y="0"/>
            <a:ext cx="6858049"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التزامات المحاكم تجاه مكتب السجل التجاري</a:t>
            </a:r>
            <a:endParaRPr lang="en-US" sz="2800" b="1" dirty="0">
              <a:solidFill>
                <a:srgbClr val="FF0000"/>
              </a:solidFill>
            </a:endParaRPr>
          </a:p>
          <a:p>
            <a:pPr>
              <a:defRPr/>
            </a:pPr>
            <a:endParaRPr lang="en-US" sz="2800" b="1" dirty="0">
              <a:solidFill>
                <a:srgbClr val="FF0000"/>
              </a:solidFill>
              <a:latin typeface="AL-Mohanad Bold"/>
            </a:endParaRPr>
          </a:p>
        </p:txBody>
      </p:sp>
      <p:sp>
        <p:nvSpPr>
          <p:cNvPr id="6" name="Rectangle 3"/>
          <p:cNvSpPr txBox="1">
            <a:spLocks noRot="1" noChangeArrowheads="1"/>
          </p:cNvSpPr>
          <p:nvPr/>
        </p:nvSpPr>
        <p:spPr>
          <a:xfrm>
            <a:off x="166654" y="1357298"/>
            <a:ext cx="9572692" cy="221457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chemeClr val="tx1"/>
                </a:solidFill>
              </a:rPr>
              <a:t>تلتزم المحاكم بإبلاغ مكتب السجل التجاري عن أي حكم قضائي نهائي يعدل من مركز التاجر القانوني كالأحكام المتعلقة بالإدانة في الحدود الشرعية وإفلاس التاجر أو توقيع الحجز على أمواله، أهلية التاجر، انسحاب الشركاء أو </a:t>
            </a:r>
            <a:r>
              <a:rPr lang="ar-SA" sz="2800" b="1" smtClean="0">
                <a:solidFill>
                  <a:schemeClr val="tx1"/>
                </a:solidFill>
              </a:rPr>
              <a:t>عزل المديرين </a:t>
            </a:r>
            <a:r>
              <a:rPr lang="ar-SA" sz="2800" b="1" dirty="0" smtClean="0">
                <a:solidFill>
                  <a:schemeClr val="tx1"/>
                </a:solidFill>
              </a:rPr>
              <a:t>حل الشركة أو بطلانها.....</a:t>
            </a:r>
            <a:endParaRPr lang="en-US" sz="2400" b="1" dirty="0" smtClean="0">
              <a:ln>
                <a:solidFill>
                  <a:sysClr val="windowText" lastClr="000000"/>
                </a:solidFill>
              </a:ln>
              <a:solidFill>
                <a:schemeClr val="tx1"/>
              </a:solidFill>
            </a:endParaRPr>
          </a:p>
          <a:p>
            <a:pPr algn="just">
              <a:defRPr/>
            </a:pPr>
            <a:endParaRPr lang="en-US" sz="2400" b="1" dirty="0">
              <a:ln>
                <a:solidFill>
                  <a:sysClr val="windowText" lastClr="000000"/>
                </a:solidFill>
              </a:ln>
              <a:solidFill>
                <a:schemeClr val="tx1"/>
              </a:solidFill>
            </a:endParaRPr>
          </a:p>
          <a:p>
            <a:pPr algn="just">
              <a:defRPr/>
            </a:pPr>
            <a:endParaRPr lang="en-US" sz="2400" b="1" dirty="0">
              <a:solidFill>
                <a:schemeClr val="tx1"/>
              </a:solidFill>
              <a:latin typeface="AL-Mohanad Bold"/>
            </a:endParaRPr>
          </a:p>
        </p:txBody>
      </p:sp>
    </p:spTree>
    <p:extLst>
      <p:ext uri="{BB962C8B-B14F-4D97-AF65-F5344CB8AC3E}">
        <p14:creationId xmlns:p14="http://schemas.microsoft.com/office/powerpoint/2010/main" xmlns="" val="2714658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16</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4202</TotalTime>
  <Words>1168</Words>
  <Application>Microsoft Office PowerPoint</Application>
  <PresentationFormat>A4 Paper (210x297 mm)‎</PresentationFormat>
  <Paragraphs>88</Paragraphs>
  <Slides>16</Slides>
  <Notes>9</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  المحاضرة الثامنة: التزامات التاجر  (الالتزام بالقيد في السجل  التجاري  )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367</cp:revision>
  <dcterms:created xsi:type="dcterms:W3CDTF">2009-10-14T19:14:34Z</dcterms:created>
  <dcterms:modified xsi:type="dcterms:W3CDTF">2012-11-10T22:14:17Z</dcterms:modified>
</cp:coreProperties>
</file>