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25"/>
  </p:notesMasterIdLst>
  <p:sldIdLst>
    <p:sldId id="256" r:id="rId2"/>
    <p:sldId id="257" r:id="rId3"/>
    <p:sldId id="267" r:id="rId4"/>
    <p:sldId id="269" r:id="rId5"/>
    <p:sldId id="268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66" r:id="rId24"/>
  </p:sldIdLst>
  <p:sldSz cx="9906000" cy="6858000" type="A4"/>
  <p:notesSz cx="6881813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66"/>
    <a:srgbClr val="FF3300"/>
    <a:srgbClr val="0099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498" autoAdjust="0"/>
    <p:restoredTop sz="82400" autoAdjust="0"/>
  </p:normalViewPr>
  <p:slideViewPr>
    <p:cSldViewPr>
      <p:cViewPr>
        <p:scale>
          <a:sx n="75" d="100"/>
          <a:sy n="75" d="100"/>
        </p:scale>
        <p:origin x="-118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96913"/>
            <a:ext cx="503396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5720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005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452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2984" y="6578367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د/ أحمد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محمد الشريف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61" r:id="rId12"/>
    <p:sldLayoutId id="2147483863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19400"/>
            <a:ext cx="5105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النظم المتكاملة للمؤسسات </a:t>
            </a: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المحاضرة الثانية عشرة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ادارة سلسلة التموين </a:t>
            </a:r>
          </a:p>
          <a:p>
            <a:pPr>
              <a:defRPr/>
            </a:pPr>
            <a:r>
              <a:rPr lang="en-US" b="1" dirty="0" smtClean="0"/>
              <a:t>SUPPLY </a:t>
            </a:r>
            <a:r>
              <a:rPr lang="en-US" b="1" dirty="0"/>
              <a:t>CHAIN MANAGEMENT</a:t>
            </a:r>
            <a:endParaRPr lang="en-US" sz="900" b="1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مقدمة  </a:t>
            </a:r>
            <a:r>
              <a:rPr lang="en-US" dirty="0" smtClean="0"/>
              <a:t>  </a:t>
            </a:r>
            <a:r>
              <a:rPr lang="en-US" dirty="0" smtClean="0">
                <a:cs typeface="Arial" pitchFamily="34" charset="0"/>
              </a:rPr>
              <a:t>Preview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ادارة سلسلة التموين</a:t>
            </a:r>
            <a:r>
              <a:rPr lang="ar-SA" dirty="0" smtClean="0"/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مكونات سلسلة التموين</a:t>
            </a:r>
            <a:r>
              <a:rPr lang="en-US" dirty="0" smtClean="0"/>
              <a:t> </a:t>
            </a:r>
            <a:endParaRPr lang="ar-SA" dirty="0"/>
          </a:p>
          <a:p>
            <a:pPr rtl="1">
              <a:buFont typeface="Wingdings" pitchFamily="2" charset="2"/>
              <a:buChar char="ü"/>
            </a:pPr>
            <a:r>
              <a:rPr lang="ar-SA" dirty="0"/>
              <a:t>تدفقات  </a:t>
            </a:r>
            <a:r>
              <a:rPr lang="ar-SA" dirty="0" smtClean="0"/>
              <a:t>سلسلة التموين</a:t>
            </a:r>
            <a:endParaRPr lang="ar-SA" dirty="0"/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عمليات </a:t>
            </a:r>
            <a:r>
              <a:rPr lang="ar-SA" dirty="0"/>
              <a:t>سلسلة التموين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/>
              <a:t>البرمجيات </a:t>
            </a:r>
            <a:r>
              <a:rPr lang="ar-SA" dirty="0" smtClean="0"/>
              <a:t>والتكنولوجيا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الادارة الالكترونية وسلسلة التموين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/>
              <a:t>نظم الــ</a:t>
            </a:r>
            <a:r>
              <a:rPr lang="en-US" dirty="0"/>
              <a:t>ERP</a:t>
            </a:r>
            <a:r>
              <a:rPr lang="ar-SA" dirty="0"/>
              <a:t> وادارة سلسلة </a:t>
            </a:r>
            <a:r>
              <a:rPr lang="ar-SA" dirty="0" smtClean="0"/>
              <a:t>التموين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/>
              <a:t>مقارنة الــ</a:t>
            </a:r>
            <a:r>
              <a:rPr lang="en-US" dirty="0"/>
              <a:t>ERP</a:t>
            </a:r>
            <a:r>
              <a:rPr lang="ar-SA" dirty="0"/>
              <a:t> وادارة سلسلة </a:t>
            </a:r>
            <a:r>
              <a:rPr lang="ar-SA" dirty="0" smtClean="0"/>
              <a:t>التموين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/>
              <a:t>تكامل سلسلة </a:t>
            </a:r>
            <a:r>
              <a:rPr lang="ar-SA" dirty="0" smtClean="0"/>
              <a:t>التموين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/>
              <a:t>تكامل سلسلة التموين ونظام الــ</a:t>
            </a:r>
            <a:r>
              <a:rPr lang="en-US" dirty="0"/>
              <a:t>ERP</a:t>
            </a:r>
            <a:endParaRPr lang="ar-SA" dirty="0" smtClean="0"/>
          </a:p>
          <a:p>
            <a:pPr marL="457200" indent="-457200" rtl="1">
              <a:buFont typeface="Wingdings" pitchFamily="2" charset="2"/>
              <a:buChar char="ü"/>
            </a:pP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677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مقدمة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الادارة الجيدة لسلسلة التموين يمكنها ان تعلب دور محوري لكل المنظمة ويمكن للمنظمة ان توفر ملايين من الدولارات من تكاليف تلبية الطلبيات ومن عمليات اخرى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ادارة سلسلة التموين تغذي المنظمات بالمعلومات الحرجة التي تحتاجها لتخطيط عملياتها بطريقة فعالة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تساهم ادارة العمليات في تحسين مختلف الفعاليات وتقليص التكاليف بشكل كبير وفي نفس الوقت تعطي للمنظمة المرونة لتغيير اجراءات اعمالها</a:t>
            </a:r>
            <a:endParaRPr lang="en-US" dirty="0"/>
          </a:p>
          <a:p>
            <a:pPr marL="0" indent="0" rtl="1"/>
            <a:endParaRPr lang="ar-SA" dirty="0">
              <a:cs typeface="Arial" pitchFamily="34" charset="0"/>
            </a:endParaRPr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72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ادارة سلسلة التموين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سلسلة التموين عبارة عن شبكة الخدمات، المواد وتدفق المعلومات  التي كل منها يربط علاقة المنظمة بالعملاء وتلبية المنظمة للطلبيات مع اجراءات المورد المماثلة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يقور مايكل بوتر  </a:t>
            </a:r>
            <a:r>
              <a:rPr lang="en-US" dirty="0" smtClean="0">
                <a:cs typeface="Arial" pitchFamily="34" charset="0"/>
              </a:rPr>
              <a:t>Michael Potter</a:t>
            </a:r>
            <a:r>
              <a:rPr lang="ar-SA" dirty="0" smtClean="0">
                <a:cs typeface="Arial" pitchFamily="34" charset="0"/>
              </a:rPr>
              <a:t> :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تتكون سلسة قيمة الاعمال من مجموعة من الاجراءات او النشاطات التي تقوم بها المنظمة لكي تضيف قيمة للمنتجات او الخدمات التي توفرها المنظمة بالإضافة الى الميزة التنافسية للمنظمة في السوق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تحتاج المنظمات الى فهم سلسلة التموين الخاصة بها لبناء استراتيجية بحيث ان تتماشى استراتيجيتها التنافسية مع سلسلة التموين الخاصة بها</a:t>
            </a:r>
            <a:endParaRPr lang="ar-SA" dirty="0">
              <a:cs typeface="Arial" pitchFamily="34" charset="0"/>
            </a:endParaRPr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42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ادارة سلسلة التموين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تسعى المنظمات الى التركيز على الكفاءات الجوهرية والزيادة في المرونة والتقليل من ملكية  مصادر المواد الاولية وكذلك قنوات التوزيع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تساهم كل وظائف سلسلة التموين في النجاح  او الفشل ويجب على كل الوظائف ان تعمل معا لضمان النجاح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للحصول على التناسب الاستراتيجي </a:t>
            </a:r>
            <a:r>
              <a:rPr lang="en-US" dirty="0" smtClean="0">
                <a:cs typeface="Arial" pitchFamily="34" charset="0"/>
              </a:rPr>
              <a:t>Strategic Fit</a:t>
            </a:r>
            <a:r>
              <a:rPr lang="ar-SA" dirty="0" smtClean="0">
                <a:cs typeface="Arial" pitchFamily="34" charset="0"/>
              </a:rPr>
              <a:t>  يجب على المنظمة ضمان ان قدرات سلسلتها للتموين تدعم قدرتها على تلبية قطاعات العملاء المستهدفة 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44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ادارة سلسلة التموين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3358" y="2149321"/>
            <a:ext cx="2384042" cy="3870478"/>
          </a:xfrm>
          <a:noFill/>
        </p:spPr>
      </p:pic>
      <p:sp>
        <p:nvSpPr>
          <p:cNvPr id="2" name="مستطيل 1"/>
          <p:cNvSpPr/>
          <p:nvPr/>
        </p:nvSpPr>
        <p:spPr>
          <a:xfrm>
            <a:off x="2514600" y="1524000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Collaboration in Supply Chain Information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21952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التموين</a:t>
            </a:r>
            <a:r>
              <a:rPr lang="en-US" dirty="0" smtClean="0"/>
              <a:t>  </a:t>
            </a:r>
            <a:r>
              <a:rPr lang="fr-FR" dirty="0" smtClean="0"/>
              <a:t> </a:t>
            </a:r>
            <a:r>
              <a:rPr lang="ar-SA" dirty="0" smtClean="0"/>
              <a:t> مكونات سلسلة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التسهيلات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التسهيلات عبارة عن المواقع في شبكة سلسلة التموين التي يتم تصنيع المنتج فيها وتخزينه وشحنه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النوعان الاساسيان من التسهيلات هما مواقع الانتاج (المصانع) والتخزين (المستودعات)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على الشركة تحديد عدد مورديها و المصانع ومراكز التوزيع والمستودعات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المعلومات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تتكون المعلومات من البيانات والتحاليل الخاصة بالتسهيلات، المخازن، النقل والعملاء داخل سلسلة التموين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37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التموين</a:t>
            </a:r>
            <a:r>
              <a:rPr lang="en-US" dirty="0" smtClean="0"/>
              <a:t>  </a:t>
            </a:r>
            <a:r>
              <a:rPr lang="fr-FR" dirty="0" smtClean="0"/>
              <a:t> </a:t>
            </a:r>
            <a:r>
              <a:rPr lang="ar-SA" dirty="0" smtClean="0"/>
              <a:t> مكونات سلسلة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المخزون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المخزون عبارة عن المواد الخام ، العمل في طريق الانجاز والمواد المصنعة التي تمتلكها الشركة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تسعى سياسة ادارة المخزون الناجحة الى تحقيق التوازن بين التجاوب مع السوق والفعالية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النقل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النقل يهتم بتحريك ونقل المنتوج بين مختلف مراحل سلسلة التموين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يؤثر نوع النقل الذي تستعمله الشركة على المخزون ومواقع التسهيلات في سلسلة التموين 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352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التموين</a:t>
            </a:r>
            <a:r>
              <a:rPr lang="en-US" dirty="0" smtClean="0"/>
              <a:t>  </a:t>
            </a:r>
            <a:r>
              <a:rPr lang="fr-FR" dirty="0" smtClean="0"/>
              <a:t> </a:t>
            </a:r>
            <a:r>
              <a:rPr lang="ar-SA" dirty="0" smtClean="0"/>
              <a:t> تدفقات  سلسلة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هناك ثلاثة اصناف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تدفق المنتجات : ويشمل حركة المواد من المورد الى العميل  وكذلك أي ارجاع  او خدمة من طرف العميل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تدفق المعلومات : وينطوي على ارسال الطلبيات وتحديث حالات التوصيل الخاصة بالطلبيات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تدفق الموارد المالية : ويشمل القروض وجداول الدفع </a:t>
            </a:r>
            <a:r>
              <a:rPr lang="ar-SA" dirty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ومختلف الترتيبات المالية</a:t>
            </a:r>
          </a:p>
          <a:p>
            <a:pPr marL="457200" indent="-457200" rtl="1">
              <a:buFontTx/>
              <a:buChar char="-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4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التموين</a:t>
            </a:r>
            <a:r>
              <a:rPr lang="en-US" dirty="0" smtClean="0"/>
              <a:t>  </a:t>
            </a:r>
            <a:r>
              <a:rPr lang="fr-FR" dirty="0" smtClean="0"/>
              <a:t> </a:t>
            </a:r>
            <a:r>
              <a:rPr lang="ar-SA" dirty="0" smtClean="0"/>
              <a:t> تدفقات  سلسلة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2" y="2081212"/>
            <a:ext cx="7115175" cy="3228975"/>
          </a:xfrm>
          <a:noFill/>
        </p:spPr>
      </p:pic>
    </p:spTree>
    <p:extLst>
      <p:ext uri="{BB962C8B-B14F-4D97-AF65-F5344CB8AC3E}">
        <p14:creationId xmlns="" xmlns:p14="http://schemas.microsoft.com/office/powerpoint/2010/main" val="73591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البرمجيات والتكنولوجيا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يقوم عدد كبير من الشركات باستعمال الانترنت والتطبيقات المبنية على الويب في ادارة سلسلة التموين الخاصة بها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هناك نوعان من برمجيات ادارة سلسلة التموين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التطبيقات الخاصة بالتخطيط : تستخدم خوارزميات متقدمة لتحديد افضل طريقة لتلبية الطلبيات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التطبيقات الخاصة بالتنفيذ : ويمكنها تتبع الحالة الفيزيائية للمواد وادارة المواد والمعلومات المالية التي تشمل كل الاطراف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المؤسسات الموسعة :  </a:t>
            </a:r>
            <a:r>
              <a:rPr lang="en-US" dirty="0" smtClean="0">
                <a:cs typeface="Arial" pitchFamily="34" charset="0"/>
              </a:rPr>
              <a:t>Extended Enterprises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بعض التطبيقات الخاصة بإدارة سلسلة التموين تكون مبنية على النماذج البيانات المفتوحة والتي تدعم المشاركة في البيانات من داخل وخارج الشركة 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442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عمليات سلسلة التموين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المشتريات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تختص المشتريات بعمليات الشراء من شركة الى شركة </a:t>
            </a:r>
            <a:r>
              <a:rPr lang="en-US" dirty="0" smtClean="0">
                <a:cs typeface="Arial" pitchFamily="34" charset="0"/>
              </a:rPr>
              <a:t>B2B</a:t>
            </a:r>
            <a:r>
              <a:rPr lang="ar-SA" dirty="0" smtClean="0">
                <a:cs typeface="Arial" pitchFamily="34" charset="0"/>
              </a:rPr>
              <a:t>   وكذلك مبيعات المؤن   </a:t>
            </a:r>
            <a:r>
              <a:rPr lang="en-US" dirty="0" smtClean="0">
                <a:cs typeface="Arial" pitchFamily="34" charset="0"/>
              </a:rPr>
              <a:t>Supplies </a:t>
            </a:r>
            <a:r>
              <a:rPr lang="ar-SA" dirty="0" smtClean="0">
                <a:cs typeface="Arial" pitchFamily="34" charset="0"/>
              </a:rPr>
              <a:t> والخدمات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الاستعانة بالمصادر الخارجية و الشراكات </a:t>
            </a:r>
            <a:r>
              <a:rPr lang="en-US" dirty="0" smtClean="0"/>
              <a:t>Partnerships</a:t>
            </a:r>
            <a:r>
              <a:rPr lang="ar-SA" dirty="0" smtClean="0"/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عبارة عن اتفاق تقوم بموجبه شركة بتوفير خدمات لشركة اخرى حيث كانت تلك الخدمات موفرة من طرف تلك الشركة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ادارة تدفق التصنيع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تختص عمليات التصنيع </a:t>
            </a:r>
            <a:r>
              <a:rPr lang="ar-SA" dirty="0" err="1" smtClean="0">
                <a:cs typeface="Arial" pitchFamily="34" charset="0"/>
              </a:rPr>
              <a:t>بانتاج</a:t>
            </a:r>
            <a:r>
              <a:rPr lang="ar-SA" dirty="0" smtClean="0">
                <a:cs typeface="Arial" pitchFamily="34" charset="0"/>
              </a:rPr>
              <a:t> وتزويد قنوات التوزيع بالمنتجات وذلك حسب التوقعات وبيانات نقط التوزيع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48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عمليات سلسلة التموين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تلبية الطلبيات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عبارة عن العمليات التي تستجيب لطلبات العملاء من خلال دمج عدة وظائف مهمة مثل ادارة الطلبيات والتخزين وتسليم المنتجات المكتملة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عمليات ادارة خدمة العملاء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تعتبر مصدر معلومات العميل وكذلك تزود العميل بالمعلومات في الوقت الحقيقي عن التواريخ والمنتجات المتوفرة من خلال التفاعل مع العمليات الخاصة بالإنتاج والتوزيع 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التنبؤات </a:t>
            </a:r>
            <a:r>
              <a:rPr lang="en-US" dirty="0" smtClean="0">
                <a:cs typeface="Arial" pitchFamily="34" charset="0"/>
              </a:rPr>
              <a:t> Forecasting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تسعى الى التنبؤ بمستويات المخزون الاسبوعية  او الشهرية  للمختلف المواد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781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الادارة الالكترونية وسلسلة التموين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عبارة عن ادارة سلسلة التموين تكون مبنية على الويب وتلعب دور محوري داخل كل المنظمة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سلسلة التموين الالكترونية عبارة عن المزيج الأمثل للتكنولوجيا واجراءات العمل التي تحقق التسليم الامثل للمواد والخدمات والمعلومات من المورد الى المستهلك بطريقة منظمة وفعالة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تستخدم ادارة التموين الالكترونية  مفاهيم الادارة الالكترونية وتكنولوجيات الويب وذلك لإدارة المخزون والمعلومات عبر وخارج حدود المنظمة من المنبع الى المصب والعكس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51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نظم الــ</a:t>
            </a:r>
            <a:r>
              <a:rPr lang="en-US" dirty="0" smtClean="0"/>
              <a:t>ERP</a:t>
            </a:r>
            <a:r>
              <a:rPr lang="ar-SA" dirty="0" smtClean="0"/>
              <a:t> وادارة سلسلة التموين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endParaRPr lang="en-US" dirty="0"/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تركز نظم الــ</a:t>
            </a:r>
            <a:r>
              <a:rPr lang="en-US" dirty="0" smtClean="0"/>
              <a:t>ERP</a:t>
            </a:r>
            <a:r>
              <a:rPr lang="ar-SA" dirty="0" smtClean="0"/>
              <a:t> على معالجة العمليات المتكاملة التي تسهم في تعزيز اداء المنظمة وذلك بزيادة اتساق المعلومات وفعالية المعاملات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بالمقابل تهدف ادارة سلسة التموين الى توفير مستوى عالي من تخطيط الاعمال ودعم القرار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احدثت التكنولوجيات المبنية على الويب ثورة  في ميدان الاعمال بما يشمل ادارة سلسلة التموين والنظم المتكاملة لتخطيط موارد المؤسسات</a:t>
            </a:r>
            <a:endParaRPr lang="en-US" dirty="0"/>
          </a:p>
          <a:p>
            <a:pPr marL="457200" indent="-457200"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395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نظم الــ</a:t>
            </a:r>
            <a:r>
              <a:rPr lang="en-US" dirty="0" smtClean="0"/>
              <a:t>ERP</a:t>
            </a:r>
            <a:r>
              <a:rPr lang="ar-SA" dirty="0" smtClean="0"/>
              <a:t> وادارة سلسلة التموين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2" name="عنصر نائب للمحتوى 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33468904"/>
              </p:ext>
            </p:extLst>
          </p:nvPr>
        </p:nvGraphicFramePr>
        <p:xfrm>
          <a:off x="1916300" y="2012498"/>
          <a:ext cx="5170300" cy="4007301"/>
        </p:xfrm>
        <a:graphic>
          <a:graphicData uri="http://schemas.openxmlformats.org/presentationml/2006/ole">
            <p:oleObj spid="_x0000_s8204" name="Photo Editor Photo" r:id="rId4" imgW="7727350" imgH="5989839" progId="">
              <p:embed/>
            </p:oleObj>
          </a:graphicData>
        </a:graphic>
      </p:graphicFrame>
      <p:sp>
        <p:nvSpPr>
          <p:cNvPr id="3" name="مستطيل 2"/>
          <p:cNvSpPr/>
          <p:nvPr/>
        </p:nvSpPr>
        <p:spPr>
          <a:xfrm>
            <a:off x="2362200" y="1447800"/>
            <a:ext cx="4309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11-3  Example of Enterprise Level Portal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61403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نظم الــ</a:t>
            </a:r>
            <a:r>
              <a:rPr lang="en-US" dirty="0" smtClean="0"/>
              <a:t>ERP</a:t>
            </a:r>
            <a:r>
              <a:rPr lang="ar-SA" dirty="0" smtClean="0"/>
              <a:t> وادارة سلسلة التموين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كائن 2"/>
          <p:cNvGraphicFramePr>
            <a:graphicFrameLocks noChangeAspect="1"/>
          </p:cNvGraphicFramePr>
          <p:nvPr/>
        </p:nvGraphicFramePr>
        <p:xfrm>
          <a:off x="990600" y="2362200"/>
          <a:ext cx="7551738" cy="2071688"/>
        </p:xfrm>
        <a:graphic>
          <a:graphicData uri="http://schemas.openxmlformats.org/presentationml/2006/ole">
            <p:oleObj spid="_x0000_s9229" name="Photo Editor Photo" r:id="rId4" imgW="7552075" imgH="2072381" progId="">
              <p:embed/>
            </p:oleObj>
          </a:graphicData>
        </a:graphic>
      </p:graphicFrame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219200" y="1600200"/>
            <a:ext cx="6934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ERP/Legacy </a:t>
            </a:r>
            <a:r>
              <a:rPr lang="en-US" dirty="0"/>
              <a:t>Systems Linkage Across the Supply Chain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4198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الــ</a:t>
            </a:r>
            <a:r>
              <a:rPr lang="en-US" dirty="0" smtClean="0"/>
              <a:t>ERP</a:t>
            </a:r>
            <a:r>
              <a:rPr lang="ar-SA" dirty="0" smtClean="0"/>
              <a:t> وادارة سلسلة التموين</a:t>
            </a:r>
            <a:endParaRPr lang="en-US" dirty="0"/>
          </a:p>
        </p:txBody>
      </p:sp>
      <p:graphicFrame>
        <p:nvGraphicFramePr>
          <p:cNvPr id="2" name="عنصر نائب للمحتوى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15727767"/>
              </p:ext>
            </p:extLst>
          </p:nvPr>
        </p:nvGraphicFramePr>
        <p:xfrm>
          <a:off x="152400" y="1447800"/>
          <a:ext cx="9525000" cy="3672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75000"/>
                <a:gridCol w="3175000"/>
                <a:gridCol w="3175000"/>
              </a:tblGrid>
              <a:tr h="2946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نقطة</a:t>
                      </a:r>
                      <a:r>
                        <a:rPr lang="ar-SA" baseline="0" dirty="0" smtClean="0"/>
                        <a:t> المقارنة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نظم الــ</a:t>
                      </a:r>
                      <a:r>
                        <a:rPr lang="en-US" dirty="0" smtClean="0"/>
                        <a:t>ERP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ادارة</a:t>
                      </a:r>
                      <a:r>
                        <a:rPr lang="ar-SA" baseline="0" dirty="0" smtClean="0"/>
                        <a:t> سلسلة التموين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الشمولية</a:t>
                      </a:r>
                      <a:r>
                        <a:rPr lang="ar-SA" baseline="0" dirty="0" smtClean="0"/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Comprehensiveness</a:t>
                      </a:r>
                    </a:p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تغطي</a:t>
                      </a:r>
                      <a:r>
                        <a:rPr lang="ar-SA" baseline="0" dirty="0" smtClean="0"/>
                        <a:t> نطاق واسع من الوظائف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مخصصة لوظائف</a:t>
                      </a:r>
                      <a:r>
                        <a:rPr lang="ar-SA" baseline="0" dirty="0" smtClean="0"/>
                        <a:t> تخص سلسلة التموين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التعقيد 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Complexity</a:t>
                      </a:r>
                    </a:p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معقد جدا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اقل تعقيد</a:t>
                      </a:r>
                      <a:r>
                        <a:rPr lang="ar-SA" baseline="0" dirty="0" smtClean="0"/>
                        <a:t> نسبيا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التعامل</a:t>
                      </a:r>
                      <a:r>
                        <a:rPr lang="ar-SA" baseline="0" dirty="0" smtClean="0"/>
                        <a:t> مع القيود 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Constraints handling</a:t>
                      </a:r>
                    </a:p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 التعامل مع الطلبيات</a:t>
                      </a:r>
                      <a:r>
                        <a:rPr lang="ar-SA" baseline="0" dirty="0" smtClean="0"/>
                        <a:t> والقيود على السعة والمواد بمعزل عن بعضها البعض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 التعامل</a:t>
                      </a:r>
                      <a:r>
                        <a:rPr lang="ar-SA" baseline="0" dirty="0" smtClean="0"/>
                        <a:t> مع القيود كلها في نفس الوقت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الوظائف </a:t>
                      </a:r>
                      <a:r>
                        <a:rPr lang="en-US" dirty="0" smtClean="0"/>
                        <a:t>Functionality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اقل ديناميكية</a:t>
                      </a:r>
                      <a:r>
                        <a:rPr lang="ar-SA" baseline="0" dirty="0" smtClean="0"/>
                        <a:t> نسبيا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اكثر</a:t>
                      </a:r>
                      <a:r>
                        <a:rPr lang="ar-SA" baseline="0" dirty="0" smtClean="0"/>
                        <a:t> ديناميكية نسبيا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سرعة المعالجة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بطيء</a:t>
                      </a:r>
                      <a:r>
                        <a:rPr lang="ar-SA" baseline="0" dirty="0" smtClean="0"/>
                        <a:t> نسبيا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اسرع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98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تكامل سلسلة التموين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من اجل المحافظة على تنافسيتها تسعى الشركات الرائدة لتحقيق تنسيق اكبر وتعاون بين شركاء سلسلة التموين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تكامل المعلومات تعني المشاركة في المعلومات بين اعضاء سلسلة التموين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تخطيط المزامنة   </a:t>
            </a:r>
            <a:r>
              <a:rPr lang="fr-SN" dirty="0" err="1" smtClean="0"/>
              <a:t>synchronization</a:t>
            </a:r>
            <a:r>
              <a:rPr lang="ar-SA" dirty="0" smtClean="0"/>
              <a:t> يعني التصميم والتنفيذ المتزامن لخطط ادخال المنتجات الى السوق والتنبؤ وتجديد المخزون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تنسيق التدفقات يعني التدفقات المبسطة  ونشاطات التدفق الاوتوماتيكية ما بين سلسلة التموين والشركاء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485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تكامل سلسلة التموين ونظام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تساعد نظم الــ</a:t>
            </a:r>
            <a:r>
              <a:rPr lang="en-US" dirty="0" smtClean="0"/>
              <a:t>ERP</a:t>
            </a:r>
            <a:r>
              <a:rPr lang="ar-SA" dirty="0" smtClean="0"/>
              <a:t> في </a:t>
            </a:r>
            <a:r>
              <a:rPr lang="ar-SA" dirty="0" err="1" smtClean="0"/>
              <a:t>اتمتة</a:t>
            </a:r>
            <a:r>
              <a:rPr lang="ar-SA" dirty="0" smtClean="0"/>
              <a:t> اجراءات العمل  وتمكين الحصول على المعلومات الموثوقة </a:t>
            </a:r>
            <a:r>
              <a:rPr lang="ar-SA" dirty="0" err="1" smtClean="0"/>
              <a:t>واستراجعها</a:t>
            </a:r>
            <a:endParaRPr lang="ar-SA" dirty="0" smtClean="0"/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توفر نظم ادارة سلسلة التموين القدرة لتكامل عدة كيانات مكونة لسلسلة التموين وتسهل تدفق المعلومات بين كل شركاء سلسلة التموين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يعتبر تكامل نظم الــ</a:t>
            </a:r>
            <a:r>
              <a:rPr lang="en-US" dirty="0" smtClean="0"/>
              <a:t>ERP</a:t>
            </a:r>
            <a:r>
              <a:rPr lang="ar-SA" dirty="0" smtClean="0"/>
              <a:t>  وسلسلة التموين مهمة صعبة لان أي عضو في سلسلة التموين يمكن ان يكون له برمجيات ومعدات مختلفة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085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38682</TotalTime>
  <Words>1047</Words>
  <Application>Microsoft Office PowerPoint</Application>
  <PresentationFormat>A4 Paper (210x297 mm)‎</PresentationFormat>
  <Paragraphs>167</Paragraphs>
  <Slides>23</Slides>
  <Notes>21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5" baseType="lpstr">
      <vt:lpstr>Theme1</vt:lpstr>
      <vt:lpstr>Photo Editor Photo</vt:lpstr>
      <vt:lpstr>الشريحة 1</vt:lpstr>
      <vt:lpstr>المحاضرة الثانية عشرة</vt:lpstr>
      <vt:lpstr>عناصر المحاضرة</vt:lpstr>
      <vt:lpstr>عناصر المحاضرة</vt:lpstr>
      <vt:lpstr>مقدمة </vt:lpstr>
      <vt:lpstr>ادارة سلسلة التموين </vt:lpstr>
      <vt:lpstr>ادارة سلسلة التموين </vt:lpstr>
      <vt:lpstr>ادارة سلسلة التموين </vt:lpstr>
      <vt:lpstr>التموين    مكونات سلسلة</vt:lpstr>
      <vt:lpstr>التموين    مكونات سلسلة</vt:lpstr>
      <vt:lpstr>التموين    تدفقات  سلسلة</vt:lpstr>
      <vt:lpstr>التموين    تدفقات  سلسلة</vt:lpstr>
      <vt:lpstr>البرمجيات والتكنولوجيا</vt:lpstr>
      <vt:lpstr>عمليات سلسلة التموين</vt:lpstr>
      <vt:lpstr>عمليات سلسلة التموين</vt:lpstr>
      <vt:lpstr>الادارة الالكترونية وسلسلة التموين</vt:lpstr>
      <vt:lpstr>نظم الــERP وادارة سلسلة التموين</vt:lpstr>
      <vt:lpstr>نظم الــERP وادارة سلسلة التموين</vt:lpstr>
      <vt:lpstr>نظم الــERP وادارة سلسلة التموين</vt:lpstr>
      <vt:lpstr>مقارنة الــERP وادارة سلسلة التموين</vt:lpstr>
      <vt:lpstr>تكامل سلسلة التموين</vt:lpstr>
      <vt:lpstr>تكامل سلسلة التموين ونظام الــERP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760</cp:revision>
  <cp:lastPrinted>2012-09-13T04:46:11Z</cp:lastPrinted>
  <dcterms:created xsi:type="dcterms:W3CDTF">2009-10-14T19:14:34Z</dcterms:created>
  <dcterms:modified xsi:type="dcterms:W3CDTF">2012-11-24T00:35:32Z</dcterms:modified>
</cp:coreProperties>
</file>