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0"/>
  </p:notesMasterIdLst>
  <p:handoutMasterIdLst>
    <p:handoutMasterId r:id="rId21"/>
  </p:handoutMasterIdLst>
  <p:sldIdLst>
    <p:sldId id="305" r:id="rId5"/>
    <p:sldId id="287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288" r:id="rId19"/>
  </p:sldIdLst>
  <p:sldSz cx="9144000" cy="6858000" type="screen4x3"/>
  <p:notesSz cx="6877050" cy="10001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50021"/>
    <a:srgbClr val="0000FF"/>
    <a:srgbClr val="990033"/>
    <a:srgbClr val="0066FF"/>
    <a:srgbClr val="0033CC"/>
    <a:srgbClr val="FF3300"/>
    <a:srgbClr val="FF0000"/>
    <a:srgbClr val="660033"/>
    <a:srgbClr val="3399FF"/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34" autoAdjust="0"/>
    <p:restoredTop sz="88530" autoAdjust="0"/>
  </p:normalViewPr>
  <p:slideViewPr>
    <p:cSldViewPr>
      <p:cViewPr>
        <p:scale>
          <a:sx n="75" d="100"/>
          <a:sy n="75" d="100"/>
        </p:scale>
        <p:origin x="-101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3150"/>
        <p:guide pos="216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7A9079-5689-470A-88AA-5EB950507E37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rtl="1"/>
          <a:endParaRPr lang="ar-SA"/>
        </a:p>
      </dgm:t>
    </dgm:pt>
    <dgm:pt modelId="{63FDB43A-B462-440A-9D88-DCB77A32DA0B}">
      <dgm:prSet phldrT="[Text]" custT="1"/>
      <dgm:spPr/>
      <dgm:t>
        <a:bodyPr/>
        <a:lstStyle/>
        <a:p>
          <a:pPr rtl="1"/>
          <a:r>
            <a:rPr lang="ar-SA" sz="3200" dirty="0" smtClean="0"/>
            <a:t>انواع</a:t>
          </a:r>
        </a:p>
        <a:p>
          <a:pPr rtl="1"/>
          <a:r>
            <a:rPr lang="ar-SA" sz="3200" dirty="0" smtClean="0"/>
            <a:t>البيانات</a:t>
          </a:r>
          <a:endParaRPr lang="ar-SA" sz="3200" dirty="0"/>
        </a:p>
      </dgm:t>
    </dgm:pt>
    <dgm:pt modelId="{83046F3D-13F1-46BF-B498-08DD40857012}" type="parTrans" cxnId="{9D69DC49-7E39-4BCC-8645-ED2E0CA545F1}">
      <dgm:prSet/>
      <dgm:spPr/>
      <dgm:t>
        <a:bodyPr/>
        <a:lstStyle/>
        <a:p>
          <a:pPr rtl="1"/>
          <a:endParaRPr lang="ar-SA"/>
        </a:p>
      </dgm:t>
    </dgm:pt>
    <dgm:pt modelId="{853ABBA3-059D-41C1-9D7E-A291B21F67F0}" type="sibTrans" cxnId="{9D69DC49-7E39-4BCC-8645-ED2E0CA545F1}">
      <dgm:prSet/>
      <dgm:spPr/>
      <dgm:t>
        <a:bodyPr/>
        <a:lstStyle/>
        <a:p>
          <a:pPr rtl="1"/>
          <a:endParaRPr lang="ar-SA"/>
        </a:p>
      </dgm:t>
    </dgm:pt>
    <dgm:pt modelId="{C533CA83-8C61-4A3C-A2DE-6D8CC5C79AB4}">
      <dgm:prSet phldrT="[Text]" custT="1"/>
      <dgm:spPr/>
      <dgm:t>
        <a:bodyPr/>
        <a:lstStyle/>
        <a:p>
          <a:pPr algn="ctr" rtl="1"/>
          <a:r>
            <a:rPr lang="ar-SA" sz="2400" dirty="0" smtClean="0"/>
            <a:t>المستوى</a:t>
          </a:r>
        </a:p>
        <a:p>
          <a:pPr algn="r" rtl="1"/>
          <a:r>
            <a:rPr lang="ar-SA" sz="2400" dirty="0" smtClean="0"/>
            <a:t>1.داخلية</a:t>
          </a:r>
        </a:p>
        <a:p>
          <a:pPr algn="r" rtl="1"/>
          <a:r>
            <a:rPr lang="ar-SA" sz="2400" smtClean="0"/>
            <a:t>2.خارجية</a:t>
          </a:r>
          <a:endParaRPr lang="ar-SA" sz="2400" dirty="0"/>
        </a:p>
      </dgm:t>
    </dgm:pt>
    <dgm:pt modelId="{F78DE71C-ABF0-4418-9578-6B8C3821D775}" type="parTrans" cxnId="{96874241-AA70-4589-AEDF-805AF5C72C46}">
      <dgm:prSet/>
      <dgm:spPr/>
      <dgm:t>
        <a:bodyPr/>
        <a:lstStyle/>
        <a:p>
          <a:pPr rtl="1"/>
          <a:endParaRPr lang="ar-SA"/>
        </a:p>
      </dgm:t>
    </dgm:pt>
    <dgm:pt modelId="{9898532F-674F-4AA9-96EF-86BEE4A2E939}" type="sibTrans" cxnId="{96874241-AA70-4589-AEDF-805AF5C72C46}">
      <dgm:prSet/>
      <dgm:spPr/>
      <dgm:t>
        <a:bodyPr/>
        <a:lstStyle/>
        <a:p>
          <a:pPr rtl="1"/>
          <a:endParaRPr lang="ar-SA"/>
        </a:p>
      </dgm:t>
    </dgm:pt>
    <dgm:pt modelId="{6B4049FB-2797-4257-9F76-044CA3E22659}">
      <dgm:prSet phldrT="[Text]" custT="1"/>
      <dgm:spPr/>
      <dgm:t>
        <a:bodyPr/>
        <a:lstStyle/>
        <a:p>
          <a:pPr algn="ctr" rtl="1"/>
          <a:r>
            <a:rPr lang="ar-SA" sz="2400" dirty="0" smtClean="0"/>
            <a:t>المصدر</a:t>
          </a:r>
        </a:p>
        <a:p>
          <a:pPr algn="r" rtl="1"/>
          <a:r>
            <a:rPr lang="ar-SA" sz="2400" dirty="0" smtClean="0"/>
            <a:t>1.أولية </a:t>
          </a:r>
        </a:p>
        <a:p>
          <a:pPr algn="r" rtl="1"/>
          <a:r>
            <a:rPr lang="ar-SA" sz="2400" dirty="0" smtClean="0"/>
            <a:t>2.ثانوية</a:t>
          </a:r>
          <a:endParaRPr lang="ar-SA" sz="2400" dirty="0"/>
        </a:p>
      </dgm:t>
    </dgm:pt>
    <dgm:pt modelId="{C766C047-2B91-4527-BC98-1D300CE9DBA4}" type="parTrans" cxnId="{1B213FF4-72DF-4999-939F-D77DF383327B}">
      <dgm:prSet/>
      <dgm:spPr/>
      <dgm:t>
        <a:bodyPr/>
        <a:lstStyle/>
        <a:p>
          <a:pPr rtl="1"/>
          <a:endParaRPr lang="ar-SA"/>
        </a:p>
      </dgm:t>
    </dgm:pt>
    <dgm:pt modelId="{B2C3810E-8935-4894-B30F-42267F45616B}" type="sibTrans" cxnId="{1B213FF4-72DF-4999-939F-D77DF383327B}">
      <dgm:prSet/>
      <dgm:spPr/>
      <dgm:t>
        <a:bodyPr/>
        <a:lstStyle/>
        <a:p>
          <a:pPr rtl="1"/>
          <a:endParaRPr lang="ar-SA"/>
        </a:p>
      </dgm:t>
    </dgm:pt>
    <dgm:pt modelId="{BE99BC00-7782-4768-B8B1-F32A2AD1FDA0}">
      <dgm:prSet phldrT="[Text]" custT="1"/>
      <dgm:spPr/>
      <dgm:t>
        <a:bodyPr/>
        <a:lstStyle/>
        <a:p>
          <a:pPr algn="ctr" rtl="1"/>
          <a:r>
            <a:rPr lang="ar-SA" sz="2400" dirty="0" smtClean="0"/>
            <a:t>طبيعة البيانات</a:t>
          </a:r>
        </a:p>
        <a:p>
          <a:pPr algn="r" rtl="1"/>
          <a:r>
            <a:rPr lang="ar-SA" sz="2400" dirty="0" smtClean="0"/>
            <a:t>1.حقائق</a:t>
          </a:r>
        </a:p>
        <a:p>
          <a:pPr algn="r" rtl="1"/>
          <a:r>
            <a:rPr lang="ar-SA" sz="2400" dirty="0" smtClean="0"/>
            <a:t>2.اتجاهات</a:t>
          </a:r>
          <a:endParaRPr lang="ar-SA" sz="2400" dirty="0"/>
        </a:p>
      </dgm:t>
    </dgm:pt>
    <dgm:pt modelId="{6D3079CB-266C-4808-9C0B-66E1447AD02F}" type="parTrans" cxnId="{76798CB3-C8C7-4799-8314-FE66E472453B}">
      <dgm:prSet/>
      <dgm:spPr/>
      <dgm:t>
        <a:bodyPr/>
        <a:lstStyle/>
        <a:p>
          <a:pPr rtl="1"/>
          <a:endParaRPr lang="ar-SA"/>
        </a:p>
      </dgm:t>
    </dgm:pt>
    <dgm:pt modelId="{20DFBE0C-2187-42D1-8990-E75E5822CC20}" type="sibTrans" cxnId="{76798CB3-C8C7-4799-8314-FE66E472453B}">
      <dgm:prSet/>
      <dgm:spPr/>
      <dgm:t>
        <a:bodyPr/>
        <a:lstStyle/>
        <a:p>
          <a:pPr rtl="1"/>
          <a:endParaRPr lang="ar-SA"/>
        </a:p>
      </dgm:t>
    </dgm:pt>
    <dgm:pt modelId="{257D385D-ECCE-4C05-A745-7D332921924E}">
      <dgm:prSet custT="1"/>
      <dgm:spPr/>
      <dgm:t>
        <a:bodyPr/>
        <a:lstStyle/>
        <a:p>
          <a:pPr algn="ctr" rtl="1"/>
          <a:r>
            <a:rPr lang="ar-SA" sz="2400" dirty="0" smtClean="0"/>
            <a:t>القياس</a:t>
          </a:r>
        </a:p>
        <a:p>
          <a:pPr algn="r" rtl="1"/>
          <a:r>
            <a:rPr lang="ar-SA" sz="2400" dirty="0" smtClean="0"/>
            <a:t>1.اسمية 2.ترتيبية</a:t>
          </a:r>
        </a:p>
        <a:p>
          <a:pPr algn="r" rtl="1"/>
          <a:r>
            <a:rPr lang="ar-SA" sz="2400" dirty="0" smtClean="0"/>
            <a:t>3.فئوية 4.نسبية</a:t>
          </a:r>
        </a:p>
        <a:p>
          <a:pPr algn="r" rtl="1"/>
          <a:endParaRPr lang="ar-SA" sz="2800" dirty="0"/>
        </a:p>
      </dgm:t>
    </dgm:pt>
    <dgm:pt modelId="{7BD40FF4-BDB4-4B11-A726-FF6C077ACF34}" type="parTrans" cxnId="{7C10A078-248C-437A-BD58-19FFC0731262}">
      <dgm:prSet/>
      <dgm:spPr/>
      <dgm:t>
        <a:bodyPr/>
        <a:lstStyle/>
        <a:p>
          <a:pPr rtl="1"/>
          <a:endParaRPr lang="ar-SA"/>
        </a:p>
      </dgm:t>
    </dgm:pt>
    <dgm:pt modelId="{0FC0E2E0-DCF1-4E2E-81A4-4DE28C228B80}" type="sibTrans" cxnId="{7C10A078-248C-437A-BD58-19FFC0731262}">
      <dgm:prSet/>
      <dgm:spPr/>
      <dgm:t>
        <a:bodyPr/>
        <a:lstStyle/>
        <a:p>
          <a:pPr rtl="1"/>
          <a:endParaRPr lang="ar-SA"/>
        </a:p>
      </dgm:t>
    </dgm:pt>
    <dgm:pt modelId="{FAC921B2-D1F1-4D2A-A16C-54170627728E}" type="pres">
      <dgm:prSet presAssocID="{0C7A9079-5689-470A-88AA-5EB950507E3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3EFC080C-9246-47CF-9094-DFFB51F50362}" type="pres">
      <dgm:prSet presAssocID="{63FDB43A-B462-440A-9D88-DCB77A32DA0B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ADA077AC-65D9-498C-A28F-6F8014B21768}" type="pres">
      <dgm:prSet presAssocID="{63FDB43A-B462-440A-9D88-DCB77A32DA0B}" presName="rootComposite1" presStyleCnt="0"/>
      <dgm:spPr/>
      <dgm:t>
        <a:bodyPr/>
        <a:lstStyle/>
        <a:p>
          <a:pPr rtl="1"/>
          <a:endParaRPr lang="ar-SA"/>
        </a:p>
      </dgm:t>
    </dgm:pt>
    <dgm:pt modelId="{F703FE9C-D513-4856-961C-3202B4724053}" type="pres">
      <dgm:prSet presAssocID="{63FDB43A-B462-440A-9D88-DCB77A32DA0B}" presName="rootText1" presStyleLbl="node0" presStyleIdx="0" presStyleCnt="1" custScaleY="12639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00A50B9-398D-4705-9D47-F83262240311}" type="pres">
      <dgm:prSet presAssocID="{63FDB43A-B462-440A-9D88-DCB77A32DA0B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FE47F38C-4D48-44D6-908F-BEF4888382B3}" type="pres">
      <dgm:prSet presAssocID="{63FDB43A-B462-440A-9D88-DCB77A32DA0B}" presName="hierChild2" presStyleCnt="0"/>
      <dgm:spPr/>
      <dgm:t>
        <a:bodyPr/>
        <a:lstStyle/>
        <a:p>
          <a:pPr rtl="1"/>
          <a:endParaRPr lang="ar-SA"/>
        </a:p>
      </dgm:t>
    </dgm:pt>
    <dgm:pt modelId="{16630C62-D694-4ECE-8570-516C2D50A2D3}" type="pres">
      <dgm:prSet presAssocID="{F78DE71C-ABF0-4418-9578-6B8C3821D775}" presName="Name37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074FA748-ED1A-450C-BF8A-B3571B6C183B}" type="pres">
      <dgm:prSet presAssocID="{C533CA83-8C61-4A3C-A2DE-6D8CC5C79AB4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40B30108-30BB-4960-A00A-91E6944D95C1}" type="pres">
      <dgm:prSet presAssocID="{C533CA83-8C61-4A3C-A2DE-6D8CC5C79AB4}" presName="rootComposite" presStyleCnt="0"/>
      <dgm:spPr/>
      <dgm:t>
        <a:bodyPr/>
        <a:lstStyle/>
        <a:p>
          <a:pPr rtl="1"/>
          <a:endParaRPr lang="ar-SA"/>
        </a:p>
      </dgm:t>
    </dgm:pt>
    <dgm:pt modelId="{707204FD-0F97-437F-A16F-3D945F7D055B}" type="pres">
      <dgm:prSet presAssocID="{C533CA83-8C61-4A3C-A2DE-6D8CC5C79AB4}" presName="rootText" presStyleLbl="node2" presStyleIdx="0" presStyleCnt="4" custScaleY="207637" custLinFactNeighborX="-23" custLinFactNeighborY="112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8A7E77C-C67A-406B-9220-5AC0D3987CC9}" type="pres">
      <dgm:prSet presAssocID="{C533CA83-8C61-4A3C-A2DE-6D8CC5C79AB4}" presName="rootConnector" presStyleLbl="node2" presStyleIdx="0" presStyleCnt="4"/>
      <dgm:spPr/>
      <dgm:t>
        <a:bodyPr/>
        <a:lstStyle/>
        <a:p>
          <a:pPr rtl="1"/>
          <a:endParaRPr lang="ar-SA"/>
        </a:p>
      </dgm:t>
    </dgm:pt>
    <dgm:pt modelId="{65CB6535-D069-497D-B6CF-24C1F35B5838}" type="pres">
      <dgm:prSet presAssocID="{C533CA83-8C61-4A3C-A2DE-6D8CC5C79AB4}" presName="hierChild4" presStyleCnt="0"/>
      <dgm:spPr/>
      <dgm:t>
        <a:bodyPr/>
        <a:lstStyle/>
        <a:p>
          <a:pPr rtl="1"/>
          <a:endParaRPr lang="ar-SA"/>
        </a:p>
      </dgm:t>
    </dgm:pt>
    <dgm:pt modelId="{F376CEF0-2E48-4FE1-BF25-35FEC8DC939D}" type="pres">
      <dgm:prSet presAssocID="{C533CA83-8C61-4A3C-A2DE-6D8CC5C79AB4}" presName="hierChild5" presStyleCnt="0"/>
      <dgm:spPr/>
      <dgm:t>
        <a:bodyPr/>
        <a:lstStyle/>
        <a:p>
          <a:pPr rtl="1"/>
          <a:endParaRPr lang="ar-SA"/>
        </a:p>
      </dgm:t>
    </dgm:pt>
    <dgm:pt modelId="{7449E10A-5A17-401D-A910-05420ABA3A9D}" type="pres">
      <dgm:prSet presAssocID="{7BD40FF4-BDB4-4B11-A726-FF6C077ACF34}" presName="Name37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6E60EB7B-DB97-4D36-9E8C-719B57B172EC}" type="pres">
      <dgm:prSet presAssocID="{257D385D-ECCE-4C05-A745-7D332921924E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334F10A3-74F7-4278-8F15-4D77BD6FB496}" type="pres">
      <dgm:prSet presAssocID="{257D385D-ECCE-4C05-A745-7D332921924E}" presName="rootComposite" presStyleCnt="0"/>
      <dgm:spPr/>
      <dgm:t>
        <a:bodyPr/>
        <a:lstStyle/>
        <a:p>
          <a:pPr rtl="1"/>
          <a:endParaRPr lang="ar-SA"/>
        </a:p>
      </dgm:t>
    </dgm:pt>
    <dgm:pt modelId="{62165B91-F432-4DF6-B2F2-4E3207FB965E}" type="pres">
      <dgm:prSet presAssocID="{257D385D-ECCE-4C05-A745-7D332921924E}" presName="rootText" presStyleLbl="node2" presStyleIdx="1" presStyleCnt="4" custScaleX="120994" custScaleY="20622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F056692-FC3C-4DC3-9706-E2CB14015820}" type="pres">
      <dgm:prSet presAssocID="{257D385D-ECCE-4C05-A745-7D332921924E}" presName="rootConnector" presStyleLbl="node2" presStyleIdx="1" presStyleCnt="4"/>
      <dgm:spPr/>
      <dgm:t>
        <a:bodyPr/>
        <a:lstStyle/>
        <a:p>
          <a:pPr rtl="1"/>
          <a:endParaRPr lang="ar-SA"/>
        </a:p>
      </dgm:t>
    </dgm:pt>
    <dgm:pt modelId="{10D44F44-CEA1-40BF-B125-5E60FA585768}" type="pres">
      <dgm:prSet presAssocID="{257D385D-ECCE-4C05-A745-7D332921924E}" presName="hierChild4" presStyleCnt="0"/>
      <dgm:spPr/>
      <dgm:t>
        <a:bodyPr/>
        <a:lstStyle/>
        <a:p>
          <a:pPr rtl="1"/>
          <a:endParaRPr lang="ar-SA"/>
        </a:p>
      </dgm:t>
    </dgm:pt>
    <dgm:pt modelId="{BFD532C0-9D78-4958-8085-0F76460A98B0}" type="pres">
      <dgm:prSet presAssocID="{257D385D-ECCE-4C05-A745-7D332921924E}" presName="hierChild5" presStyleCnt="0"/>
      <dgm:spPr/>
      <dgm:t>
        <a:bodyPr/>
        <a:lstStyle/>
        <a:p>
          <a:pPr rtl="1"/>
          <a:endParaRPr lang="ar-SA"/>
        </a:p>
      </dgm:t>
    </dgm:pt>
    <dgm:pt modelId="{D8656E36-DAED-4C5F-9A60-C2D83355026F}" type="pres">
      <dgm:prSet presAssocID="{C766C047-2B91-4527-BC98-1D300CE9DBA4}" presName="Name37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B392379A-156D-45C7-9643-8823C9665675}" type="pres">
      <dgm:prSet presAssocID="{6B4049FB-2797-4257-9F76-044CA3E22659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C6A5F208-F379-4901-88A9-7DB92760FDE6}" type="pres">
      <dgm:prSet presAssocID="{6B4049FB-2797-4257-9F76-044CA3E22659}" presName="rootComposite" presStyleCnt="0"/>
      <dgm:spPr/>
      <dgm:t>
        <a:bodyPr/>
        <a:lstStyle/>
        <a:p>
          <a:pPr rtl="1"/>
          <a:endParaRPr lang="ar-SA"/>
        </a:p>
      </dgm:t>
    </dgm:pt>
    <dgm:pt modelId="{F4C43692-2C60-44AE-BDA5-2DB69658B4CE}" type="pres">
      <dgm:prSet presAssocID="{6B4049FB-2797-4257-9F76-044CA3E22659}" presName="rootText" presStyleLbl="node2" presStyleIdx="2" presStyleCnt="4" custScaleY="206222" custLinFactNeighborX="-246" custLinFactNeighborY="-131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67F7381-C694-4DC4-B356-FB10B915D520}" type="pres">
      <dgm:prSet presAssocID="{6B4049FB-2797-4257-9F76-044CA3E22659}" presName="rootConnector" presStyleLbl="node2" presStyleIdx="2" presStyleCnt="4"/>
      <dgm:spPr/>
      <dgm:t>
        <a:bodyPr/>
        <a:lstStyle/>
        <a:p>
          <a:pPr rtl="1"/>
          <a:endParaRPr lang="ar-SA"/>
        </a:p>
      </dgm:t>
    </dgm:pt>
    <dgm:pt modelId="{22C30050-CED9-471B-AEA4-01CACE213408}" type="pres">
      <dgm:prSet presAssocID="{6B4049FB-2797-4257-9F76-044CA3E22659}" presName="hierChild4" presStyleCnt="0"/>
      <dgm:spPr/>
      <dgm:t>
        <a:bodyPr/>
        <a:lstStyle/>
        <a:p>
          <a:pPr rtl="1"/>
          <a:endParaRPr lang="ar-SA"/>
        </a:p>
      </dgm:t>
    </dgm:pt>
    <dgm:pt modelId="{B9957C91-7ACE-4E0D-B09D-FE077AF81F12}" type="pres">
      <dgm:prSet presAssocID="{6B4049FB-2797-4257-9F76-044CA3E22659}" presName="hierChild5" presStyleCnt="0"/>
      <dgm:spPr/>
      <dgm:t>
        <a:bodyPr/>
        <a:lstStyle/>
        <a:p>
          <a:pPr rtl="1"/>
          <a:endParaRPr lang="ar-SA"/>
        </a:p>
      </dgm:t>
    </dgm:pt>
    <dgm:pt modelId="{0E7DF99A-B387-406B-A42F-4D3934F8F3E4}" type="pres">
      <dgm:prSet presAssocID="{6D3079CB-266C-4808-9C0B-66E1447AD02F}" presName="Name37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5A5D0D05-0F4D-4B97-B8A8-DA9D47555F10}" type="pres">
      <dgm:prSet presAssocID="{BE99BC00-7782-4768-B8B1-F32A2AD1FDA0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B6BA4CE9-DB4F-481C-BD7F-F944780CD168}" type="pres">
      <dgm:prSet presAssocID="{BE99BC00-7782-4768-B8B1-F32A2AD1FDA0}" presName="rootComposite" presStyleCnt="0"/>
      <dgm:spPr/>
      <dgm:t>
        <a:bodyPr/>
        <a:lstStyle/>
        <a:p>
          <a:pPr rtl="1"/>
          <a:endParaRPr lang="ar-SA"/>
        </a:p>
      </dgm:t>
    </dgm:pt>
    <dgm:pt modelId="{F15BA530-ED66-4F72-9B91-06773CE1279E}" type="pres">
      <dgm:prSet presAssocID="{BE99BC00-7782-4768-B8B1-F32A2AD1FDA0}" presName="rootText" presStyleLbl="node2" presStyleIdx="3" presStyleCnt="4" custScaleY="212244" custLinFactNeighborX="1802" custLinFactNeighborY="114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472CDA3-5642-4AAF-B92E-403B2B63C6E1}" type="pres">
      <dgm:prSet presAssocID="{BE99BC00-7782-4768-B8B1-F32A2AD1FDA0}" presName="rootConnector" presStyleLbl="node2" presStyleIdx="3" presStyleCnt="4"/>
      <dgm:spPr/>
      <dgm:t>
        <a:bodyPr/>
        <a:lstStyle/>
        <a:p>
          <a:pPr rtl="1"/>
          <a:endParaRPr lang="ar-SA"/>
        </a:p>
      </dgm:t>
    </dgm:pt>
    <dgm:pt modelId="{1AAF0891-A420-4985-88B4-3B4A65854815}" type="pres">
      <dgm:prSet presAssocID="{BE99BC00-7782-4768-B8B1-F32A2AD1FDA0}" presName="hierChild4" presStyleCnt="0"/>
      <dgm:spPr/>
      <dgm:t>
        <a:bodyPr/>
        <a:lstStyle/>
        <a:p>
          <a:pPr rtl="1"/>
          <a:endParaRPr lang="ar-SA"/>
        </a:p>
      </dgm:t>
    </dgm:pt>
    <dgm:pt modelId="{D40927B8-7FC1-4AF0-8672-7E157DE41138}" type="pres">
      <dgm:prSet presAssocID="{BE99BC00-7782-4768-B8B1-F32A2AD1FDA0}" presName="hierChild5" presStyleCnt="0"/>
      <dgm:spPr/>
      <dgm:t>
        <a:bodyPr/>
        <a:lstStyle/>
        <a:p>
          <a:pPr rtl="1"/>
          <a:endParaRPr lang="ar-SA"/>
        </a:p>
      </dgm:t>
    </dgm:pt>
    <dgm:pt modelId="{D559E0F6-AFD3-4F47-B148-22D31247493C}" type="pres">
      <dgm:prSet presAssocID="{63FDB43A-B462-440A-9D88-DCB77A32DA0B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D94EB5F4-F1C7-419A-8A3E-6B05F16C59EE}" type="presOf" srcId="{257D385D-ECCE-4C05-A745-7D332921924E}" destId="{5F056692-FC3C-4DC3-9706-E2CB14015820}" srcOrd="1" destOrd="0" presId="urn:microsoft.com/office/officeart/2005/8/layout/orgChart1"/>
    <dgm:cxn modelId="{67C042E9-E304-4084-8CE0-4772868FC98A}" type="presOf" srcId="{257D385D-ECCE-4C05-A745-7D332921924E}" destId="{62165B91-F432-4DF6-B2F2-4E3207FB965E}" srcOrd="0" destOrd="0" presId="urn:microsoft.com/office/officeart/2005/8/layout/orgChart1"/>
    <dgm:cxn modelId="{D9AC12C1-2CB3-4BFC-BABF-A8CA40DB4CA7}" type="presOf" srcId="{C533CA83-8C61-4A3C-A2DE-6D8CC5C79AB4}" destId="{C8A7E77C-C67A-406B-9220-5AC0D3987CC9}" srcOrd="1" destOrd="0" presId="urn:microsoft.com/office/officeart/2005/8/layout/orgChart1"/>
    <dgm:cxn modelId="{4F2B7B07-BA0D-4BF8-8A08-A08F3EB23249}" type="presOf" srcId="{BE99BC00-7782-4768-B8B1-F32A2AD1FDA0}" destId="{A472CDA3-5642-4AAF-B92E-403B2B63C6E1}" srcOrd="1" destOrd="0" presId="urn:microsoft.com/office/officeart/2005/8/layout/orgChart1"/>
    <dgm:cxn modelId="{1B213FF4-72DF-4999-939F-D77DF383327B}" srcId="{63FDB43A-B462-440A-9D88-DCB77A32DA0B}" destId="{6B4049FB-2797-4257-9F76-044CA3E22659}" srcOrd="2" destOrd="0" parTransId="{C766C047-2B91-4527-BC98-1D300CE9DBA4}" sibTransId="{B2C3810E-8935-4894-B30F-42267F45616B}"/>
    <dgm:cxn modelId="{D25E02DD-2410-48FD-814B-1B97C9E140D6}" type="presOf" srcId="{F78DE71C-ABF0-4418-9578-6B8C3821D775}" destId="{16630C62-D694-4ECE-8570-516C2D50A2D3}" srcOrd="0" destOrd="0" presId="urn:microsoft.com/office/officeart/2005/8/layout/orgChart1"/>
    <dgm:cxn modelId="{7C10A078-248C-437A-BD58-19FFC0731262}" srcId="{63FDB43A-B462-440A-9D88-DCB77A32DA0B}" destId="{257D385D-ECCE-4C05-A745-7D332921924E}" srcOrd="1" destOrd="0" parTransId="{7BD40FF4-BDB4-4B11-A726-FF6C077ACF34}" sibTransId="{0FC0E2E0-DCF1-4E2E-81A4-4DE28C228B80}"/>
    <dgm:cxn modelId="{AE1BEB1B-0B15-49C3-8A00-2439E66FA6A6}" type="presOf" srcId="{7BD40FF4-BDB4-4B11-A726-FF6C077ACF34}" destId="{7449E10A-5A17-401D-A910-05420ABA3A9D}" srcOrd="0" destOrd="0" presId="urn:microsoft.com/office/officeart/2005/8/layout/orgChart1"/>
    <dgm:cxn modelId="{CD2B6C2B-B29D-4E82-A506-073C325F192F}" type="presOf" srcId="{6B4049FB-2797-4257-9F76-044CA3E22659}" destId="{F4C43692-2C60-44AE-BDA5-2DB69658B4CE}" srcOrd="0" destOrd="0" presId="urn:microsoft.com/office/officeart/2005/8/layout/orgChart1"/>
    <dgm:cxn modelId="{A34A67BC-D640-49BA-9ACF-E9D64658CF87}" type="presOf" srcId="{BE99BC00-7782-4768-B8B1-F32A2AD1FDA0}" destId="{F15BA530-ED66-4F72-9B91-06773CE1279E}" srcOrd="0" destOrd="0" presId="urn:microsoft.com/office/officeart/2005/8/layout/orgChart1"/>
    <dgm:cxn modelId="{144859C9-F776-45ED-BBF9-19CB5D3BB367}" type="presOf" srcId="{63FDB43A-B462-440A-9D88-DCB77A32DA0B}" destId="{400A50B9-398D-4705-9D47-F83262240311}" srcOrd="1" destOrd="0" presId="urn:microsoft.com/office/officeart/2005/8/layout/orgChart1"/>
    <dgm:cxn modelId="{5C067704-2096-42AE-8CDF-29DF2DD70FF0}" type="presOf" srcId="{C533CA83-8C61-4A3C-A2DE-6D8CC5C79AB4}" destId="{707204FD-0F97-437F-A16F-3D945F7D055B}" srcOrd="0" destOrd="0" presId="urn:microsoft.com/office/officeart/2005/8/layout/orgChart1"/>
    <dgm:cxn modelId="{F9BE604E-3C6E-433A-921C-6DBD220842B5}" type="presOf" srcId="{0C7A9079-5689-470A-88AA-5EB950507E37}" destId="{FAC921B2-D1F1-4D2A-A16C-54170627728E}" srcOrd="0" destOrd="0" presId="urn:microsoft.com/office/officeart/2005/8/layout/orgChart1"/>
    <dgm:cxn modelId="{96874241-AA70-4589-AEDF-805AF5C72C46}" srcId="{63FDB43A-B462-440A-9D88-DCB77A32DA0B}" destId="{C533CA83-8C61-4A3C-A2DE-6D8CC5C79AB4}" srcOrd="0" destOrd="0" parTransId="{F78DE71C-ABF0-4418-9578-6B8C3821D775}" sibTransId="{9898532F-674F-4AA9-96EF-86BEE4A2E939}"/>
    <dgm:cxn modelId="{7EAD5A62-F5A8-4E0A-8ABC-B03F21BB76EE}" type="presOf" srcId="{C766C047-2B91-4527-BC98-1D300CE9DBA4}" destId="{D8656E36-DAED-4C5F-9A60-C2D83355026F}" srcOrd="0" destOrd="0" presId="urn:microsoft.com/office/officeart/2005/8/layout/orgChart1"/>
    <dgm:cxn modelId="{52602108-CCE9-4DD5-849C-04482C0E3BCA}" type="presOf" srcId="{63FDB43A-B462-440A-9D88-DCB77A32DA0B}" destId="{F703FE9C-D513-4856-961C-3202B4724053}" srcOrd="0" destOrd="0" presId="urn:microsoft.com/office/officeart/2005/8/layout/orgChart1"/>
    <dgm:cxn modelId="{9D69DC49-7E39-4BCC-8645-ED2E0CA545F1}" srcId="{0C7A9079-5689-470A-88AA-5EB950507E37}" destId="{63FDB43A-B462-440A-9D88-DCB77A32DA0B}" srcOrd="0" destOrd="0" parTransId="{83046F3D-13F1-46BF-B498-08DD40857012}" sibTransId="{853ABBA3-059D-41C1-9D7E-A291B21F67F0}"/>
    <dgm:cxn modelId="{76798CB3-C8C7-4799-8314-FE66E472453B}" srcId="{63FDB43A-B462-440A-9D88-DCB77A32DA0B}" destId="{BE99BC00-7782-4768-B8B1-F32A2AD1FDA0}" srcOrd="3" destOrd="0" parTransId="{6D3079CB-266C-4808-9C0B-66E1447AD02F}" sibTransId="{20DFBE0C-2187-42D1-8990-E75E5822CC20}"/>
    <dgm:cxn modelId="{D4158826-D782-4683-A28C-08C6B869A8F4}" type="presOf" srcId="{6B4049FB-2797-4257-9F76-044CA3E22659}" destId="{767F7381-C694-4DC4-B356-FB10B915D520}" srcOrd="1" destOrd="0" presId="urn:microsoft.com/office/officeart/2005/8/layout/orgChart1"/>
    <dgm:cxn modelId="{4BC150E1-2969-4A10-AA6E-27E6B899BB3C}" type="presOf" srcId="{6D3079CB-266C-4808-9C0B-66E1447AD02F}" destId="{0E7DF99A-B387-406B-A42F-4D3934F8F3E4}" srcOrd="0" destOrd="0" presId="urn:microsoft.com/office/officeart/2005/8/layout/orgChart1"/>
    <dgm:cxn modelId="{9C788011-6DFB-4523-9DB0-DCB858648920}" type="presParOf" srcId="{FAC921B2-D1F1-4D2A-A16C-54170627728E}" destId="{3EFC080C-9246-47CF-9094-DFFB51F50362}" srcOrd="0" destOrd="0" presId="urn:microsoft.com/office/officeart/2005/8/layout/orgChart1"/>
    <dgm:cxn modelId="{9CCA4B61-529A-45E3-9636-94A13FCE6862}" type="presParOf" srcId="{3EFC080C-9246-47CF-9094-DFFB51F50362}" destId="{ADA077AC-65D9-498C-A28F-6F8014B21768}" srcOrd="0" destOrd="0" presId="urn:microsoft.com/office/officeart/2005/8/layout/orgChart1"/>
    <dgm:cxn modelId="{E083C68C-9C29-47F2-880B-6B4335D99067}" type="presParOf" srcId="{ADA077AC-65D9-498C-A28F-6F8014B21768}" destId="{F703FE9C-D513-4856-961C-3202B4724053}" srcOrd="0" destOrd="0" presId="urn:microsoft.com/office/officeart/2005/8/layout/orgChart1"/>
    <dgm:cxn modelId="{CDF6FB16-3B36-4566-A588-5814D7DE2788}" type="presParOf" srcId="{ADA077AC-65D9-498C-A28F-6F8014B21768}" destId="{400A50B9-398D-4705-9D47-F83262240311}" srcOrd="1" destOrd="0" presId="urn:microsoft.com/office/officeart/2005/8/layout/orgChart1"/>
    <dgm:cxn modelId="{1E389921-AC97-4AB5-8D9B-02F3FB63F738}" type="presParOf" srcId="{3EFC080C-9246-47CF-9094-DFFB51F50362}" destId="{FE47F38C-4D48-44D6-908F-BEF4888382B3}" srcOrd="1" destOrd="0" presId="urn:microsoft.com/office/officeart/2005/8/layout/orgChart1"/>
    <dgm:cxn modelId="{E5BC8D94-7A4F-4789-8328-DF390D344B4D}" type="presParOf" srcId="{FE47F38C-4D48-44D6-908F-BEF4888382B3}" destId="{16630C62-D694-4ECE-8570-516C2D50A2D3}" srcOrd="0" destOrd="0" presId="urn:microsoft.com/office/officeart/2005/8/layout/orgChart1"/>
    <dgm:cxn modelId="{353C128D-CB23-4E6F-A4ED-31EDAD3740F7}" type="presParOf" srcId="{FE47F38C-4D48-44D6-908F-BEF4888382B3}" destId="{074FA748-ED1A-450C-BF8A-B3571B6C183B}" srcOrd="1" destOrd="0" presId="urn:microsoft.com/office/officeart/2005/8/layout/orgChart1"/>
    <dgm:cxn modelId="{678B6D10-480C-4C32-AFEC-D8D7319850B8}" type="presParOf" srcId="{074FA748-ED1A-450C-BF8A-B3571B6C183B}" destId="{40B30108-30BB-4960-A00A-91E6944D95C1}" srcOrd="0" destOrd="0" presId="urn:microsoft.com/office/officeart/2005/8/layout/orgChart1"/>
    <dgm:cxn modelId="{DD85246E-256B-45C1-ACCE-0A6A30D29E8F}" type="presParOf" srcId="{40B30108-30BB-4960-A00A-91E6944D95C1}" destId="{707204FD-0F97-437F-A16F-3D945F7D055B}" srcOrd="0" destOrd="0" presId="urn:microsoft.com/office/officeart/2005/8/layout/orgChart1"/>
    <dgm:cxn modelId="{E8D9DDF6-AE34-48EF-B82F-FACE51C14A70}" type="presParOf" srcId="{40B30108-30BB-4960-A00A-91E6944D95C1}" destId="{C8A7E77C-C67A-406B-9220-5AC0D3987CC9}" srcOrd="1" destOrd="0" presId="urn:microsoft.com/office/officeart/2005/8/layout/orgChart1"/>
    <dgm:cxn modelId="{C0BD6A0E-1BE2-48B6-9F64-36C7A668A099}" type="presParOf" srcId="{074FA748-ED1A-450C-BF8A-B3571B6C183B}" destId="{65CB6535-D069-497D-B6CF-24C1F35B5838}" srcOrd="1" destOrd="0" presId="urn:microsoft.com/office/officeart/2005/8/layout/orgChart1"/>
    <dgm:cxn modelId="{517E6D53-09B3-4195-A59C-085D8C2C6A18}" type="presParOf" srcId="{074FA748-ED1A-450C-BF8A-B3571B6C183B}" destId="{F376CEF0-2E48-4FE1-BF25-35FEC8DC939D}" srcOrd="2" destOrd="0" presId="urn:microsoft.com/office/officeart/2005/8/layout/orgChart1"/>
    <dgm:cxn modelId="{211C8857-B8A6-4E07-A2ED-8EA97D81953F}" type="presParOf" srcId="{FE47F38C-4D48-44D6-908F-BEF4888382B3}" destId="{7449E10A-5A17-401D-A910-05420ABA3A9D}" srcOrd="2" destOrd="0" presId="urn:microsoft.com/office/officeart/2005/8/layout/orgChart1"/>
    <dgm:cxn modelId="{4C34C6C9-1915-4027-89AA-5801DE9A32BF}" type="presParOf" srcId="{FE47F38C-4D48-44D6-908F-BEF4888382B3}" destId="{6E60EB7B-DB97-4D36-9E8C-719B57B172EC}" srcOrd="3" destOrd="0" presId="urn:microsoft.com/office/officeart/2005/8/layout/orgChart1"/>
    <dgm:cxn modelId="{BF1C1608-F280-47C5-BEF7-A091E983A6F6}" type="presParOf" srcId="{6E60EB7B-DB97-4D36-9E8C-719B57B172EC}" destId="{334F10A3-74F7-4278-8F15-4D77BD6FB496}" srcOrd="0" destOrd="0" presId="urn:microsoft.com/office/officeart/2005/8/layout/orgChart1"/>
    <dgm:cxn modelId="{0079B100-9541-48EE-B3E8-1E00E59CDD0C}" type="presParOf" srcId="{334F10A3-74F7-4278-8F15-4D77BD6FB496}" destId="{62165B91-F432-4DF6-B2F2-4E3207FB965E}" srcOrd="0" destOrd="0" presId="urn:microsoft.com/office/officeart/2005/8/layout/orgChart1"/>
    <dgm:cxn modelId="{F5FC4C20-0553-4D58-ACBC-7C59CAC552E4}" type="presParOf" srcId="{334F10A3-74F7-4278-8F15-4D77BD6FB496}" destId="{5F056692-FC3C-4DC3-9706-E2CB14015820}" srcOrd="1" destOrd="0" presId="urn:microsoft.com/office/officeart/2005/8/layout/orgChart1"/>
    <dgm:cxn modelId="{E9D53611-8C41-4596-AE9E-36AE8C997B6E}" type="presParOf" srcId="{6E60EB7B-DB97-4D36-9E8C-719B57B172EC}" destId="{10D44F44-CEA1-40BF-B125-5E60FA585768}" srcOrd="1" destOrd="0" presId="urn:microsoft.com/office/officeart/2005/8/layout/orgChart1"/>
    <dgm:cxn modelId="{3069084D-6277-4D09-BD58-93BC83A1BAB2}" type="presParOf" srcId="{6E60EB7B-DB97-4D36-9E8C-719B57B172EC}" destId="{BFD532C0-9D78-4958-8085-0F76460A98B0}" srcOrd="2" destOrd="0" presId="urn:microsoft.com/office/officeart/2005/8/layout/orgChart1"/>
    <dgm:cxn modelId="{A2BDB1A5-DA39-4B9B-B0A8-931EF687B113}" type="presParOf" srcId="{FE47F38C-4D48-44D6-908F-BEF4888382B3}" destId="{D8656E36-DAED-4C5F-9A60-C2D83355026F}" srcOrd="4" destOrd="0" presId="urn:microsoft.com/office/officeart/2005/8/layout/orgChart1"/>
    <dgm:cxn modelId="{36CC0696-44CF-4FC2-98C0-C8A1A9C573FD}" type="presParOf" srcId="{FE47F38C-4D48-44D6-908F-BEF4888382B3}" destId="{B392379A-156D-45C7-9643-8823C9665675}" srcOrd="5" destOrd="0" presId="urn:microsoft.com/office/officeart/2005/8/layout/orgChart1"/>
    <dgm:cxn modelId="{C7D8CFE6-3AF0-4F37-AE82-53026A6CD33E}" type="presParOf" srcId="{B392379A-156D-45C7-9643-8823C9665675}" destId="{C6A5F208-F379-4901-88A9-7DB92760FDE6}" srcOrd="0" destOrd="0" presId="urn:microsoft.com/office/officeart/2005/8/layout/orgChart1"/>
    <dgm:cxn modelId="{D671B9B8-663F-484F-9E7D-15D5A090F47F}" type="presParOf" srcId="{C6A5F208-F379-4901-88A9-7DB92760FDE6}" destId="{F4C43692-2C60-44AE-BDA5-2DB69658B4CE}" srcOrd="0" destOrd="0" presId="urn:microsoft.com/office/officeart/2005/8/layout/orgChart1"/>
    <dgm:cxn modelId="{7BD91703-0437-41BD-A672-5B0F939BF385}" type="presParOf" srcId="{C6A5F208-F379-4901-88A9-7DB92760FDE6}" destId="{767F7381-C694-4DC4-B356-FB10B915D520}" srcOrd="1" destOrd="0" presId="urn:microsoft.com/office/officeart/2005/8/layout/orgChart1"/>
    <dgm:cxn modelId="{99BEC555-AECC-4FDE-9E86-4A394DEE81D5}" type="presParOf" srcId="{B392379A-156D-45C7-9643-8823C9665675}" destId="{22C30050-CED9-471B-AEA4-01CACE213408}" srcOrd="1" destOrd="0" presId="urn:microsoft.com/office/officeart/2005/8/layout/orgChart1"/>
    <dgm:cxn modelId="{1FC802A0-F292-4697-B42C-8BD7339E051F}" type="presParOf" srcId="{B392379A-156D-45C7-9643-8823C9665675}" destId="{B9957C91-7ACE-4E0D-B09D-FE077AF81F12}" srcOrd="2" destOrd="0" presId="urn:microsoft.com/office/officeart/2005/8/layout/orgChart1"/>
    <dgm:cxn modelId="{DFA518EE-17A6-4403-8E9A-214ADCAE1230}" type="presParOf" srcId="{FE47F38C-4D48-44D6-908F-BEF4888382B3}" destId="{0E7DF99A-B387-406B-A42F-4D3934F8F3E4}" srcOrd="6" destOrd="0" presId="urn:microsoft.com/office/officeart/2005/8/layout/orgChart1"/>
    <dgm:cxn modelId="{4BA861CF-E41C-4846-80AE-0AB867A721D1}" type="presParOf" srcId="{FE47F38C-4D48-44D6-908F-BEF4888382B3}" destId="{5A5D0D05-0F4D-4B97-B8A8-DA9D47555F10}" srcOrd="7" destOrd="0" presId="urn:microsoft.com/office/officeart/2005/8/layout/orgChart1"/>
    <dgm:cxn modelId="{97AC2301-C5C1-4CBC-AB4E-6AD34E456714}" type="presParOf" srcId="{5A5D0D05-0F4D-4B97-B8A8-DA9D47555F10}" destId="{B6BA4CE9-DB4F-481C-BD7F-F944780CD168}" srcOrd="0" destOrd="0" presId="urn:microsoft.com/office/officeart/2005/8/layout/orgChart1"/>
    <dgm:cxn modelId="{755CAF04-D826-4060-8F10-3182F71CF653}" type="presParOf" srcId="{B6BA4CE9-DB4F-481C-BD7F-F944780CD168}" destId="{F15BA530-ED66-4F72-9B91-06773CE1279E}" srcOrd="0" destOrd="0" presId="urn:microsoft.com/office/officeart/2005/8/layout/orgChart1"/>
    <dgm:cxn modelId="{70BE91B1-97FE-4CF2-AB49-73C9BE6FC824}" type="presParOf" srcId="{B6BA4CE9-DB4F-481C-BD7F-F944780CD168}" destId="{A472CDA3-5642-4AAF-B92E-403B2B63C6E1}" srcOrd="1" destOrd="0" presId="urn:microsoft.com/office/officeart/2005/8/layout/orgChart1"/>
    <dgm:cxn modelId="{B3D5EC80-2734-464B-8BA5-CD6D8754880A}" type="presParOf" srcId="{5A5D0D05-0F4D-4B97-B8A8-DA9D47555F10}" destId="{1AAF0891-A420-4985-88B4-3B4A65854815}" srcOrd="1" destOrd="0" presId="urn:microsoft.com/office/officeart/2005/8/layout/orgChart1"/>
    <dgm:cxn modelId="{27967F40-8006-4572-BE2F-711C0B7455CD}" type="presParOf" srcId="{5A5D0D05-0F4D-4B97-B8A8-DA9D47555F10}" destId="{D40927B8-7FC1-4AF0-8672-7E157DE41138}" srcOrd="2" destOrd="0" presId="urn:microsoft.com/office/officeart/2005/8/layout/orgChart1"/>
    <dgm:cxn modelId="{19A908EF-2051-41C7-8FA1-0853BF43018B}" type="presParOf" srcId="{3EFC080C-9246-47CF-9094-DFFB51F50362}" destId="{D559E0F6-AFD3-4F47-B148-22D3124749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B7DB40-4EAC-47EC-AE8E-1D8B410104E3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3EF5F96-9CC6-4EE0-9804-CE15EFC824C0}">
      <dgm:prSet phldrT="[Text]" custT="1"/>
      <dgm:spPr/>
      <dgm:t>
        <a:bodyPr/>
        <a:lstStyle/>
        <a:p>
          <a:pPr rtl="1"/>
          <a:r>
            <a:rPr lang="ar-SA" sz="3600" dirty="0" smtClean="0"/>
            <a:t>المصادر الاوليه</a:t>
          </a:r>
          <a:endParaRPr lang="ar-SA" sz="3600" dirty="0"/>
        </a:p>
      </dgm:t>
    </dgm:pt>
    <dgm:pt modelId="{376E0B62-EF16-4B88-A0EA-59C537765459}" type="parTrans" cxnId="{58BAD5CC-3755-4867-8FD5-4DFD259A335C}">
      <dgm:prSet/>
      <dgm:spPr/>
      <dgm:t>
        <a:bodyPr/>
        <a:lstStyle/>
        <a:p>
          <a:pPr rtl="1"/>
          <a:endParaRPr lang="ar-SA"/>
        </a:p>
      </dgm:t>
    </dgm:pt>
    <dgm:pt modelId="{3C31B373-FF6F-4466-9C1E-55055F785053}" type="sibTrans" cxnId="{58BAD5CC-3755-4867-8FD5-4DFD259A335C}">
      <dgm:prSet/>
      <dgm:spPr/>
      <dgm:t>
        <a:bodyPr/>
        <a:lstStyle/>
        <a:p>
          <a:pPr rtl="1"/>
          <a:endParaRPr lang="ar-SA"/>
        </a:p>
      </dgm:t>
    </dgm:pt>
    <dgm:pt modelId="{0CB45BE8-310A-477C-8A8E-769DBAEBC0FA}">
      <dgm:prSet phldrT="[Text]" custT="1"/>
      <dgm:spPr/>
      <dgm:t>
        <a:bodyPr/>
        <a:lstStyle/>
        <a:p>
          <a:pPr rtl="1"/>
          <a:r>
            <a:rPr lang="ar-SA" sz="3600" dirty="0" smtClean="0"/>
            <a:t>المصادر الثانويه</a:t>
          </a:r>
          <a:endParaRPr lang="ar-SA" sz="3600" dirty="0"/>
        </a:p>
      </dgm:t>
    </dgm:pt>
    <dgm:pt modelId="{C521420B-B963-4EC1-ABA6-E741B19DBD2E}" type="parTrans" cxnId="{A9E62080-D634-4053-94CB-9C3049162210}">
      <dgm:prSet/>
      <dgm:spPr/>
      <dgm:t>
        <a:bodyPr/>
        <a:lstStyle/>
        <a:p>
          <a:pPr rtl="1"/>
          <a:endParaRPr lang="ar-SA"/>
        </a:p>
      </dgm:t>
    </dgm:pt>
    <dgm:pt modelId="{EA27E1D2-1A90-4341-AD7A-36FAE89B0986}" type="sibTrans" cxnId="{A9E62080-D634-4053-94CB-9C3049162210}">
      <dgm:prSet/>
      <dgm:spPr/>
      <dgm:t>
        <a:bodyPr/>
        <a:lstStyle/>
        <a:p>
          <a:pPr rtl="1"/>
          <a:endParaRPr lang="ar-SA"/>
        </a:p>
      </dgm:t>
    </dgm:pt>
    <dgm:pt modelId="{7286228D-B832-4AC3-897B-AB092A66F830}">
      <dgm:prSet phldrT="[Text]" custT="1"/>
      <dgm:spPr/>
      <dgm:t>
        <a:bodyPr/>
        <a:lstStyle/>
        <a:p>
          <a:pPr rtl="1"/>
          <a:r>
            <a:rPr lang="ar-SA" sz="2000" dirty="0" smtClean="0"/>
            <a:t>تقود المصادر الاوليه الباحث عاده الى معلومات اوليه ومباشره عن موضوع البحث ولهذا المصدر العديد من الادوات التي يمكن للباحث استخدامها مثل: الاستبيان، المقابله، الملاحظه</a:t>
          </a:r>
        </a:p>
      </dgm:t>
    </dgm:pt>
    <dgm:pt modelId="{1AD4D1AA-FFFD-47B5-B116-C3486691828B}" type="parTrans" cxnId="{3A9F94D8-9D5C-44E4-BF7F-4ADB62DED096}">
      <dgm:prSet/>
      <dgm:spPr/>
      <dgm:t>
        <a:bodyPr/>
        <a:lstStyle/>
        <a:p>
          <a:pPr rtl="1"/>
          <a:endParaRPr lang="ar-SA"/>
        </a:p>
      </dgm:t>
    </dgm:pt>
    <dgm:pt modelId="{0B2668ED-5559-48ED-B3D4-D5C337C7B93C}" type="sibTrans" cxnId="{3A9F94D8-9D5C-44E4-BF7F-4ADB62DED096}">
      <dgm:prSet/>
      <dgm:spPr/>
      <dgm:t>
        <a:bodyPr/>
        <a:lstStyle/>
        <a:p>
          <a:pPr rtl="1"/>
          <a:endParaRPr lang="ar-SA"/>
        </a:p>
      </dgm:t>
    </dgm:pt>
    <dgm:pt modelId="{FABEA9C2-DF4C-4A94-880B-A4ED878D6AD9}">
      <dgm:prSet phldrT="[Text]" custT="1"/>
      <dgm:spPr/>
      <dgm:t>
        <a:bodyPr/>
        <a:lstStyle/>
        <a:p>
          <a:pPr rtl="1"/>
          <a:r>
            <a:rPr lang="ar-SA" sz="2000" dirty="0" smtClean="0"/>
            <a:t>وتتمثل بالمراجع المنشوره وغير المنشوره والتي تعد بدورها الاساس الذي يعتمد عليه الباحث في الحصول على المواد البحث الاوليه</a:t>
          </a:r>
          <a:endParaRPr lang="ar-SA" sz="2000" dirty="0"/>
        </a:p>
      </dgm:t>
    </dgm:pt>
    <dgm:pt modelId="{DA67B7CC-6AF8-4D6B-A232-CF0C031483BB}" type="parTrans" cxnId="{073137DA-99DD-48FA-95AA-BA1E2841CF7D}">
      <dgm:prSet/>
      <dgm:spPr/>
      <dgm:t>
        <a:bodyPr/>
        <a:lstStyle/>
        <a:p>
          <a:pPr rtl="1"/>
          <a:endParaRPr lang="ar-SA"/>
        </a:p>
      </dgm:t>
    </dgm:pt>
    <dgm:pt modelId="{2C1945BB-1406-4DEA-9C0C-EDD172D93B01}" type="sibTrans" cxnId="{073137DA-99DD-48FA-95AA-BA1E2841CF7D}">
      <dgm:prSet/>
      <dgm:spPr/>
      <dgm:t>
        <a:bodyPr/>
        <a:lstStyle/>
        <a:p>
          <a:pPr rtl="1"/>
          <a:endParaRPr lang="ar-SA"/>
        </a:p>
      </dgm:t>
    </dgm:pt>
    <dgm:pt modelId="{DBF7FCA4-251A-453D-9F29-158E91D2ACC7}" type="pres">
      <dgm:prSet presAssocID="{1BB7DB40-4EAC-47EC-AE8E-1D8B410104E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67DC53A-C0DA-4AA4-A487-6B108F71BA4A}" type="pres">
      <dgm:prSet presAssocID="{83EF5F96-9CC6-4EE0-9804-CE15EFC824C0}" presName="node" presStyleLbl="node1" presStyleIdx="0" presStyleCnt="4" custScaleY="654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EED857C-DFA2-4C52-9B83-608AE5ACEBA7}" type="pres">
      <dgm:prSet presAssocID="{3C31B373-FF6F-4466-9C1E-55055F785053}" presName="sibTrans" presStyleCnt="0"/>
      <dgm:spPr/>
    </dgm:pt>
    <dgm:pt modelId="{6B78090F-B6FF-4A00-82FD-7EC5A939B7AC}" type="pres">
      <dgm:prSet presAssocID="{0CB45BE8-310A-477C-8A8E-769DBAEBC0FA}" presName="node" presStyleLbl="node1" presStyleIdx="1" presStyleCnt="4" custScaleY="6543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87C1FA-6F58-4AF2-8ACC-2757113DCD9A}" type="pres">
      <dgm:prSet presAssocID="{EA27E1D2-1A90-4341-AD7A-36FAE89B0986}" presName="sibTrans" presStyleCnt="0"/>
      <dgm:spPr/>
    </dgm:pt>
    <dgm:pt modelId="{170F236B-49BE-46AD-879F-DB341C8CE117}" type="pres">
      <dgm:prSet presAssocID="{7286228D-B832-4AC3-897B-AB092A66F83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4027B6-A2B1-4309-B131-C4A3A0F1DB75}" type="pres">
      <dgm:prSet presAssocID="{0B2668ED-5559-48ED-B3D4-D5C337C7B93C}" presName="sibTrans" presStyleCnt="0"/>
      <dgm:spPr/>
    </dgm:pt>
    <dgm:pt modelId="{6627EDF3-AE31-4532-A9C2-DAEF78FB1533}" type="pres">
      <dgm:prSet presAssocID="{FABEA9C2-DF4C-4A94-880B-A4ED878D6AD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A9F94D8-9D5C-44E4-BF7F-4ADB62DED096}" srcId="{1BB7DB40-4EAC-47EC-AE8E-1D8B410104E3}" destId="{7286228D-B832-4AC3-897B-AB092A66F830}" srcOrd="2" destOrd="0" parTransId="{1AD4D1AA-FFFD-47B5-B116-C3486691828B}" sibTransId="{0B2668ED-5559-48ED-B3D4-D5C337C7B93C}"/>
    <dgm:cxn modelId="{073137DA-99DD-48FA-95AA-BA1E2841CF7D}" srcId="{1BB7DB40-4EAC-47EC-AE8E-1D8B410104E3}" destId="{FABEA9C2-DF4C-4A94-880B-A4ED878D6AD9}" srcOrd="3" destOrd="0" parTransId="{DA67B7CC-6AF8-4D6B-A232-CF0C031483BB}" sibTransId="{2C1945BB-1406-4DEA-9C0C-EDD172D93B01}"/>
    <dgm:cxn modelId="{A9E62080-D634-4053-94CB-9C3049162210}" srcId="{1BB7DB40-4EAC-47EC-AE8E-1D8B410104E3}" destId="{0CB45BE8-310A-477C-8A8E-769DBAEBC0FA}" srcOrd="1" destOrd="0" parTransId="{C521420B-B963-4EC1-ABA6-E741B19DBD2E}" sibTransId="{EA27E1D2-1A90-4341-AD7A-36FAE89B0986}"/>
    <dgm:cxn modelId="{A79F5B38-08A0-4524-9F70-3A4DC9727425}" type="presOf" srcId="{FABEA9C2-DF4C-4A94-880B-A4ED878D6AD9}" destId="{6627EDF3-AE31-4532-A9C2-DAEF78FB1533}" srcOrd="0" destOrd="0" presId="urn:microsoft.com/office/officeart/2005/8/layout/default#1"/>
    <dgm:cxn modelId="{7806BA03-E93B-45B7-A6D4-FA136AAB3C22}" type="presOf" srcId="{0CB45BE8-310A-477C-8A8E-769DBAEBC0FA}" destId="{6B78090F-B6FF-4A00-82FD-7EC5A939B7AC}" srcOrd="0" destOrd="0" presId="urn:microsoft.com/office/officeart/2005/8/layout/default#1"/>
    <dgm:cxn modelId="{E3C5B01A-E5AE-42FD-AFCB-4E71168DE2B2}" type="presOf" srcId="{7286228D-B832-4AC3-897B-AB092A66F830}" destId="{170F236B-49BE-46AD-879F-DB341C8CE117}" srcOrd="0" destOrd="0" presId="urn:microsoft.com/office/officeart/2005/8/layout/default#1"/>
    <dgm:cxn modelId="{FF0D6391-2F48-40E6-8CF6-7BEC63E585A4}" type="presOf" srcId="{1BB7DB40-4EAC-47EC-AE8E-1D8B410104E3}" destId="{DBF7FCA4-251A-453D-9F29-158E91D2ACC7}" srcOrd="0" destOrd="0" presId="urn:microsoft.com/office/officeart/2005/8/layout/default#1"/>
    <dgm:cxn modelId="{58BAD5CC-3755-4867-8FD5-4DFD259A335C}" srcId="{1BB7DB40-4EAC-47EC-AE8E-1D8B410104E3}" destId="{83EF5F96-9CC6-4EE0-9804-CE15EFC824C0}" srcOrd="0" destOrd="0" parTransId="{376E0B62-EF16-4B88-A0EA-59C537765459}" sibTransId="{3C31B373-FF6F-4466-9C1E-55055F785053}"/>
    <dgm:cxn modelId="{30E330AC-C03A-47C4-820E-A9A6D7E4E462}" type="presOf" srcId="{83EF5F96-9CC6-4EE0-9804-CE15EFC824C0}" destId="{167DC53A-C0DA-4AA4-A487-6B108F71BA4A}" srcOrd="0" destOrd="0" presId="urn:microsoft.com/office/officeart/2005/8/layout/default#1"/>
    <dgm:cxn modelId="{4CFE764A-0595-4FA2-B22D-2B0C0B561A07}" type="presParOf" srcId="{DBF7FCA4-251A-453D-9F29-158E91D2ACC7}" destId="{167DC53A-C0DA-4AA4-A487-6B108F71BA4A}" srcOrd="0" destOrd="0" presId="urn:microsoft.com/office/officeart/2005/8/layout/default#1"/>
    <dgm:cxn modelId="{B0775794-D8EF-42B6-857E-A18B61DF4FC4}" type="presParOf" srcId="{DBF7FCA4-251A-453D-9F29-158E91D2ACC7}" destId="{DEED857C-DFA2-4C52-9B83-608AE5ACEBA7}" srcOrd="1" destOrd="0" presId="urn:microsoft.com/office/officeart/2005/8/layout/default#1"/>
    <dgm:cxn modelId="{7CAC170A-8BEC-45B5-A231-5EF6F7968290}" type="presParOf" srcId="{DBF7FCA4-251A-453D-9F29-158E91D2ACC7}" destId="{6B78090F-B6FF-4A00-82FD-7EC5A939B7AC}" srcOrd="2" destOrd="0" presId="urn:microsoft.com/office/officeart/2005/8/layout/default#1"/>
    <dgm:cxn modelId="{E1C39185-AA09-4AD3-9D5B-6A543CC26274}" type="presParOf" srcId="{DBF7FCA4-251A-453D-9F29-158E91D2ACC7}" destId="{8187C1FA-6F58-4AF2-8ACC-2757113DCD9A}" srcOrd="3" destOrd="0" presId="urn:microsoft.com/office/officeart/2005/8/layout/default#1"/>
    <dgm:cxn modelId="{276CFDD8-6DEF-4F66-96B4-BEA23B9ACC54}" type="presParOf" srcId="{DBF7FCA4-251A-453D-9F29-158E91D2ACC7}" destId="{170F236B-49BE-46AD-879F-DB341C8CE117}" srcOrd="4" destOrd="0" presId="urn:microsoft.com/office/officeart/2005/8/layout/default#1"/>
    <dgm:cxn modelId="{96C6B421-99EE-4612-826C-06D31D955B7F}" type="presParOf" srcId="{DBF7FCA4-251A-453D-9F29-158E91D2ACC7}" destId="{684027B6-A2B1-4309-B131-C4A3A0F1DB75}" srcOrd="5" destOrd="0" presId="urn:microsoft.com/office/officeart/2005/8/layout/default#1"/>
    <dgm:cxn modelId="{3DBFC5CE-119F-46B4-80FF-41DCC26B0B12}" type="presParOf" srcId="{DBF7FCA4-251A-453D-9F29-158E91D2ACC7}" destId="{6627EDF3-AE31-4532-A9C2-DAEF78FB1533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7DF99A-B387-406B-A42F-4D3934F8F3E4}">
      <dsp:nvSpPr>
        <dsp:cNvPr id="0" name=""/>
        <dsp:cNvSpPr/>
      </dsp:nvSpPr>
      <dsp:spPr>
        <a:xfrm>
          <a:off x="4221832" y="1551218"/>
          <a:ext cx="3349584" cy="3763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141"/>
              </a:lnTo>
              <a:lnTo>
                <a:pt x="3349584" y="193141"/>
              </a:lnTo>
              <a:lnTo>
                <a:pt x="3349584" y="37631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656E36-DAED-4C5F-9A60-C2D83355026F}">
      <dsp:nvSpPr>
        <dsp:cNvPr id="0" name=""/>
        <dsp:cNvSpPr/>
      </dsp:nvSpPr>
      <dsp:spPr>
        <a:xfrm>
          <a:off x="4221832" y="1551218"/>
          <a:ext cx="1234247" cy="354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701"/>
              </a:lnTo>
              <a:lnTo>
                <a:pt x="1234247" y="171701"/>
              </a:lnTo>
              <a:lnTo>
                <a:pt x="1234247" y="35487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49E10A-5A17-401D-A910-05420ABA3A9D}">
      <dsp:nvSpPr>
        <dsp:cNvPr id="0" name=""/>
        <dsp:cNvSpPr/>
      </dsp:nvSpPr>
      <dsp:spPr>
        <a:xfrm>
          <a:off x="3166412" y="1551218"/>
          <a:ext cx="1055419" cy="366343"/>
        </a:xfrm>
        <a:custGeom>
          <a:avLst/>
          <a:gdLst/>
          <a:ahLst/>
          <a:cxnLst/>
          <a:rect l="0" t="0" r="0" b="0"/>
          <a:pathLst>
            <a:path>
              <a:moveTo>
                <a:pt x="1055419" y="0"/>
              </a:moveTo>
              <a:lnTo>
                <a:pt x="1055419" y="183171"/>
              </a:lnTo>
              <a:lnTo>
                <a:pt x="0" y="183171"/>
              </a:lnTo>
              <a:lnTo>
                <a:pt x="0" y="36634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630C62-D694-4ECE-8570-516C2D50A2D3}">
      <dsp:nvSpPr>
        <dsp:cNvPr id="0" name=""/>
        <dsp:cNvSpPr/>
      </dsp:nvSpPr>
      <dsp:spPr>
        <a:xfrm>
          <a:off x="872247" y="1551218"/>
          <a:ext cx="3349584" cy="376113"/>
        </a:xfrm>
        <a:custGeom>
          <a:avLst/>
          <a:gdLst/>
          <a:ahLst/>
          <a:cxnLst/>
          <a:rect l="0" t="0" r="0" b="0"/>
          <a:pathLst>
            <a:path>
              <a:moveTo>
                <a:pt x="3349584" y="0"/>
              </a:moveTo>
              <a:lnTo>
                <a:pt x="3349584" y="192941"/>
              </a:lnTo>
              <a:lnTo>
                <a:pt x="0" y="192941"/>
              </a:lnTo>
              <a:lnTo>
                <a:pt x="0" y="37611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03FE9C-D513-4856-961C-3202B4724053}">
      <dsp:nvSpPr>
        <dsp:cNvPr id="0" name=""/>
        <dsp:cNvSpPr/>
      </dsp:nvSpPr>
      <dsp:spPr>
        <a:xfrm>
          <a:off x="3349584" y="448784"/>
          <a:ext cx="1744494" cy="11024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انواع</a:t>
          </a:r>
        </a:p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البيانات</a:t>
          </a:r>
          <a:endParaRPr lang="ar-SA" sz="3200" kern="1200" dirty="0"/>
        </a:p>
      </dsp:txBody>
      <dsp:txXfrm>
        <a:off x="3349584" y="448784"/>
        <a:ext cx="1744494" cy="1102433"/>
      </dsp:txXfrm>
    </dsp:sp>
    <dsp:sp modelId="{707204FD-0F97-437F-A16F-3D945F7D055B}">
      <dsp:nvSpPr>
        <dsp:cNvPr id="0" name=""/>
        <dsp:cNvSpPr/>
      </dsp:nvSpPr>
      <dsp:spPr>
        <a:xfrm>
          <a:off x="0" y="1927331"/>
          <a:ext cx="1744494" cy="18111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المستوى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1.داخلية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smtClean="0"/>
            <a:t>2.خارجية</a:t>
          </a:r>
          <a:endParaRPr lang="ar-SA" sz="2400" kern="1200" dirty="0"/>
        </a:p>
      </dsp:txBody>
      <dsp:txXfrm>
        <a:off x="0" y="1927331"/>
        <a:ext cx="1744494" cy="1811108"/>
      </dsp:txXfrm>
    </dsp:sp>
    <dsp:sp modelId="{62165B91-F432-4DF6-B2F2-4E3207FB965E}">
      <dsp:nvSpPr>
        <dsp:cNvPr id="0" name=""/>
        <dsp:cNvSpPr/>
      </dsp:nvSpPr>
      <dsp:spPr>
        <a:xfrm>
          <a:off x="2111045" y="1917562"/>
          <a:ext cx="2110734" cy="179876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القياس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1.اسمية 2.ترتيبية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3.فئوية 4.نسبية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800" kern="1200" dirty="0"/>
        </a:p>
      </dsp:txBody>
      <dsp:txXfrm>
        <a:off x="2111045" y="1917562"/>
        <a:ext cx="2110734" cy="1798766"/>
      </dsp:txXfrm>
    </dsp:sp>
    <dsp:sp modelId="{F4C43692-2C60-44AE-BDA5-2DB69658B4CE}">
      <dsp:nvSpPr>
        <dsp:cNvPr id="0" name=""/>
        <dsp:cNvSpPr/>
      </dsp:nvSpPr>
      <dsp:spPr>
        <a:xfrm>
          <a:off x="4583832" y="1906092"/>
          <a:ext cx="1744494" cy="179876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المصدر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1.أولية 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2.ثانوية</a:t>
          </a:r>
          <a:endParaRPr lang="ar-SA" sz="2400" kern="1200" dirty="0"/>
        </a:p>
      </dsp:txBody>
      <dsp:txXfrm>
        <a:off x="4583832" y="1906092"/>
        <a:ext cx="1744494" cy="1798766"/>
      </dsp:txXfrm>
    </dsp:sp>
    <dsp:sp modelId="{F15BA530-ED66-4F72-9B91-06773CE1279E}">
      <dsp:nvSpPr>
        <dsp:cNvPr id="0" name=""/>
        <dsp:cNvSpPr/>
      </dsp:nvSpPr>
      <dsp:spPr>
        <a:xfrm>
          <a:off x="6699169" y="1927532"/>
          <a:ext cx="1744494" cy="1851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طبيعة البيانات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1.حقائق</a:t>
          </a:r>
        </a:p>
        <a:p>
          <a:pPr lvl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/>
            <a:t>2.اتجاهات</a:t>
          </a:r>
          <a:endParaRPr lang="ar-SA" sz="2400" kern="1200" dirty="0"/>
        </a:p>
      </dsp:txBody>
      <dsp:txXfrm>
        <a:off x="6699169" y="1927532"/>
        <a:ext cx="1744494" cy="1851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DC53A-C0DA-4AA4-A487-6B108F71BA4A}">
      <dsp:nvSpPr>
        <dsp:cNvPr id="0" name=""/>
        <dsp:cNvSpPr/>
      </dsp:nvSpPr>
      <dsp:spPr>
        <a:xfrm>
          <a:off x="1004" y="91938"/>
          <a:ext cx="3917900" cy="1538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المصادر الاوليه</a:t>
          </a:r>
          <a:endParaRPr lang="ar-SA" sz="3600" kern="1200" dirty="0"/>
        </a:p>
      </dsp:txBody>
      <dsp:txXfrm>
        <a:off x="1004" y="91938"/>
        <a:ext cx="3917900" cy="1538089"/>
      </dsp:txXfrm>
    </dsp:sp>
    <dsp:sp modelId="{6B78090F-B6FF-4A00-82FD-7EC5A939B7AC}">
      <dsp:nvSpPr>
        <dsp:cNvPr id="0" name=""/>
        <dsp:cNvSpPr/>
      </dsp:nvSpPr>
      <dsp:spPr>
        <a:xfrm>
          <a:off x="4310695" y="91938"/>
          <a:ext cx="3917900" cy="1538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المصادر الثانويه</a:t>
          </a:r>
          <a:endParaRPr lang="ar-SA" sz="3600" kern="1200" dirty="0"/>
        </a:p>
      </dsp:txBody>
      <dsp:txXfrm>
        <a:off x="4310695" y="91938"/>
        <a:ext cx="3917900" cy="1538089"/>
      </dsp:txXfrm>
    </dsp:sp>
    <dsp:sp modelId="{170F236B-49BE-46AD-879F-DB341C8CE117}">
      <dsp:nvSpPr>
        <dsp:cNvPr id="0" name=""/>
        <dsp:cNvSpPr/>
      </dsp:nvSpPr>
      <dsp:spPr>
        <a:xfrm>
          <a:off x="1004" y="2021817"/>
          <a:ext cx="3917900" cy="23507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تقود المصادر الاوليه الباحث عاده الى معلومات اوليه ومباشره عن موضوع البحث ولهذا المصدر العديد من الادوات التي يمكن للباحث استخدامها مثل: الاستبيان، المقابله، الملاحظه</a:t>
          </a:r>
        </a:p>
      </dsp:txBody>
      <dsp:txXfrm>
        <a:off x="1004" y="2021817"/>
        <a:ext cx="3917900" cy="2350740"/>
      </dsp:txXfrm>
    </dsp:sp>
    <dsp:sp modelId="{6627EDF3-AE31-4532-A9C2-DAEF78FB1533}">
      <dsp:nvSpPr>
        <dsp:cNvPr id="0" name=""/>
        <dsp:cNvSpPr/>
      </dsp:nvSpPr>
      <dsp:spPr>
        <a:xfrm>
          <a:off x="4310695" y="2021817"/>
          <a:ext cx="3917900" cy="23507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/>
            <a:t>وتتمثل بالمراجع المنشوره وغير المنشوره والتي تعد بدورها الاساس الذي يعتمد عليه الباحث في الحصول على المواد البحث الاوليه</a:t>
          </a:r>
          <a:endParaRPr lang="ar-SA" sz="2000" kern="1200" dirty="0"/>
        </a:p>
      </dsp:txBody>
      <dsp:txXfrm>
        <a:off x="4310695" y="2021817"/>
        <a:ext cx="3917900" cy="2350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6995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6995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6995" y="0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4997450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6940" y="4750594"/>
            <a:ext cx="504317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6995" y="9501187"/>
            <a:ext cx="298005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377788" y="1660104"/>
            <a:ext cx="8280920" cy="3240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66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482244" y="188640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6570476" y="2524200"/>
            <a:ext cx="1800200" cy="1512168"/>
            <a:chOff x="5210750" y="1066800"/>
            <a:chExt cx="2976900" cy="3130677"/>
          </a:xfrm>
        </p:grpSpPr>
        <p:sp>
          <p:nvSpPr>
            <p:cNvPr id="7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Freeform 10"/>
          <p:cNvSpPr/>
          <p:nvPr/>
        </p:nvSpPr>
        <p:spPr>
          <a:xfrm>
            <a:off x="1025860" y="2596208"/>
            <a:ext cx="5184576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529916" y="2452192"/>
            <a:ext cx="39604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بحوث الأعمال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 عبدالرحمن الحماد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7429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          </a:t>
            </a: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المحاضرة </a:t>
            </a: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الثامنة          </a:t>
            </a: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</a:t>
            </a:r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  <a:sym typeface="Wingdings 2"/>
              </a:rPr>
              <a:t></a:t>
            </a:r>
            <a:endParaRPr lang="en-US" sz="60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endParaRPr lang="ar-SA" sz="1800" dirty="0" smtClean="0">
              <a:solidFill>
                <a:srgbClr val="292934"/>
              </a:solidFill>
            </a:endParaRPr>
          </a:p>
          <a:p>
            <a:r>
              <a:rPr lang="ar-SA" sz="4000" dirty="0">
                <a:solidFill>
                  <a:schemeClr val="accent1">
                    <a:lumMod val="50000"/>
                  </a:schemeClr>
                </a:solidFill>
              </a:rPr>
              <a:t>تصميم البحث ومصادر جمع البيانات</a:t>
            </a:r>
          </a:p>
          <a:p>
            <a:pPr algn="r"/>
            <a:endParaRPr lang="ar-SA" sz="3600" dirty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تصميم البحث ومصادر جمع البيانات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400" dirty="0" smtClean="0"/>
              <a:t>	بعد </a:t>
            </a:r>
            <a:r>
              <a:rPr lang="ar-SA" sz="2400" dirty="0"/>
              <a:t>ان يقوم الباحث بعرض مشكله </a:t>
            </a:r>
            <a:r>
              <a:rPr lang="ar-SA" sz="2400" dirty="0" smtClean="0"/>
              <a:t>الدراسة </a:t>
            </a:r>
            <a:r>
              <a:rPr lang="ar-SA" sz="2400" dirty="0"/>
              <a:t>وتحديد اهداف البحث وابعاده ومن ثم مراجعه ادبيات </a:t>
            </a:r>
            <a:r>
              <a:rPr lang="ar-SA" sz="2400" dirty="0" smtClean="0"/>
              <a:t>الدراسة </a:t>
            </a:r>
            <a:r>
              <a:rPr lang="ar-SA" sz="2400" dirty="0"/>
              <a:t>وصياغه الفروض التي تساعد الباحث في تكوين فكره اوليه حول تفسير مشكله البحث وهذا ما اشرنا اليه بالمحاضرات </a:t>
            </a:r>
            <a:r>
              <a:rPr lang="ar-SA" sz="2400" dirty="0" smtClean="0"/>
              <a:t>السابقة </a:t>
            </a:r>
            <a:r>
              <a:rPr lang="ar-SA" sz="2400" dirty="0"/>
              <a:t>على </a:t>
            </a:r>
            <a:r>
              <a:rPr lang="ar-SA" sz="2400" dirty="0" smtClean="0"/>
              <a:t>التوالي .</a:t>
            </a:r>
            <a:endParaRPr lang="ar-SA" sz="2400" dirty="0"/>
          </a:p>
          <a:p>
            <a:pPr algn="just"/>
            <a:r>
              <a:rPr lang="ar-SA" sz="2400" dirty="0"/>
              <a:t>العناصر </a:t>
            </a:r>
            <a:r>
              <a:rPr lang="ar-SA" sz="2400" dirty="0" smtClean="0"/>
              <a:t>الاساسية </a:t>
            </a:r>
            <a:r>
              <a:rPr lang="ar-SA" sz="2400" dirty="0"/>
              <a:t>في عمليه تصميم </a:t>
            </a:r>
            <a:r>
              <a:rPr lang="ar-SA" sz="2400" dirty="0" smtClean="0"/>
              <a:t>البحث :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تحديد </a:t>
            </a:r>
            <a:r>
              <a:rPr lang="ar-SA" sz="2400" dirty="0"/>
              <a:t>منهج </a:t>
            </a:r>
            <a:r>
              <a:rPr lang="ar-SA" sz="2400" dirty="0" smtClean="0"/>
              <a:t>الدراسة </a:t>
            </a:r>
            <a:r>
              <a:rPr lang="ar-SA" sz="2400" dirty="0"/>
              <a:t>ويعتبر المنهج العمود الفقري في تصميم البحوث </a:t>
            </a:r>
            <a:r>
              <a:rPr lang="ar-SA" sz="2400" dirty="0" smtClean="0"/>
              <a:t>لأنه الخطة </a:t>
            </a:r>
            <a:r>
              <a:rPr lang="ar-SA" sz="2400" dirty="0"/>
              <a:t>التي تحتوي على الاطر والتي يحدد من خلالها المفاهيم والمعاني </a:t>
            </a:r>
            <a:r>
              <a:rPr lang="ar-SA" sz="2400" dirty="0" smtClean="0"/>
              <a:t>الاجرائية </a:t>
            </a:r>
            <a:r>
              <a:rPr lang="ar-SA" sz="2400" dirty="0"/>
              <a:t>ووسيله جمع البيانات وتحديد مجتمع </a:t>
            </a:r>
            <a:r>
              <a:rPr lang="ar-SA" sz="2400" dirty="0" smtClean="0"/>
              <a:t>الدراسة ومجالاتها . 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تعريف </a:t>
            </a:r>
            <a:r>
              <a:rPr lang="ar-SA" sz="2400" dirty="0"/>
              <a:t>منهج </a:t>
            </a:r>
            <a:r>
              <a:rPr lang="ar-SA" sz="2400" dirty="0" smtClean="0"/>
              <a:t>الدراسة </a:t>
            </a:r>
            <a:r>
              <a:rPr lang="ar-SA" sz="2400" dirty="0"/>
              <a:t>فهو تحديد مصادر المعلومات المراد </a:t>
            </a:r>
            <a:r>
              <a:rPr lang="ar-SA" sz="2400" dirty="0" smtClean="0"/>
              <a:t>تجميعها .</a:t>
            </a:r>
            <a:endParaRPr lang="ar-SA" sz="2400" dirty="0"/>
          </a:p>
          <a:p>
            <a:pPr marL="857250" lvl="1" indent="-457200" algn="just">
              <a:buFont typeface="+mj-lt"/>
              <a:buAutoNum type="arabicPeriod"/>
            </a:pPr>
            <a:r>
              <a:rPr lang="ar-SA" sz="2400" dirty="0" smtClean="0"/>
              <a:t>تحديد </a:t>
            </a:r>
            <a:r>
              <a:rPr lang="ar-SA" sz="2400" dirty="0"/>
              <a:t>طرق جمع </a:t>
            </a:r>
            <a:r>
              <a:rPr lang="ar-SA" sz="2400" dirty="0" smtClean="0"/>
              <a:t>البيانات .</a:t>
            </a:r>
            <a:endParaRPr lang="ar-SA" sz="2400" dirty="0"/>
          </a:p>
          <a:p>
            <a:pPr algn="just"/>
            <a:endParaRPr lang="ar-SA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758000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اختيار تصميم البحث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pPr algn="ctr"/>
            <a:r>
              <a:rPr lang="ar-SA" dirty="0"/>
              <a:t>ان تصميم البحث يجب ان يتناسب وهدف البحث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6737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 </a:t>
            </a:r>
            <a:r>
              <a:rPr lang="ar-SA" sz="4000" dirty="0"/>
              <a:t>اصول المنهجية العلمية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11560" y="304801"/>
            <a:ext cx="7992888" cy="99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ar-SA" dirty="0"/>
          </a:p>
        </p:txBody>
      </p:sp>
      <p:graphicFrame>
        <p:nvGraphicFramePr>
          <p:cNvPr id="7" name="Diagram 3"/>
          <p:cNvGraphicFramePr/>
          <p:nvPr>
            <p:extLst>
              <p:ext uri="{D42A27DB-BD31-4B8C-83A1-F6EECF244321}">
                <p14:modId xmlns:p14="http://schemas.microsoft.com/office/powerpoint/2010/main" xmlns="" val="675112017"/>
              </p:ext>
            </p:extLst>
          </p:nvPr>
        </p:nvGraphicFramePr>
        <p:xfrm>
          <a:off x="304800" y="1371600"/>
          <a:ext cx="8443664" cy="4217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38097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/>
              <a:t>وسائل جمع </a:t>
            </a:r>
            <a:r>
              <a:rPr lang="ar-SA" sz="4000" dirty="0" smtClean="0"/>
              <a:t>البيانات : </a:t>
            </a:r>
            <a:r>
              <a:rPr lang="ar-SA" sz="4000" dirty="0"/>
              <a:t>المصادر </a:t>
            </a:r>
            <a:r>
              <a:rPr lang="ar-SA" sz="4000" dirty="0" smtClean="0"/>
              <a:t>الثانوية والاولية</a:t>
            </a:r>
            <a:endParaRPr lang="ar-SA" sz="4000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7178030"/>
              </p:ext>
            </p:extLst>
          </p:nvPr>
        </p:nvGraphicFramePr>
        <p:xfrm>
          <a:off x="467544" y="1412776"/>
          <a:ext cx="822960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سهم للأسفل 4"/>
          <p:cNvSpPr/>
          <p:nvPr/>
        </p:nvSpPr>
        <p:spPr>
          <a:xfrm>
            <a:off x="6372200" y="2780928"/>
            <a:ext cx="504056" cy="1008112"/>
          </a:xfrm>
          <a:prstGeom prst="downArrow">
            <a:avLst/>
          </a:prstGeom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للأسفل 5"/>
          <p:cNvSpPr/>
          <p:nvPr/>
        </p:nvSpPr>
        <p:spPr>
          <a:xfrm>
            <a:off x="2195736" y="2780928"/>
            <a:ext cx="504056" cy="1008112"/>
          </a:xfrm>
          <a:prstGeom prst="downArrow">
            <a:avLst/>
          </a:prstGeom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44459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ar-SA" sz="3600" dirty="0" smtClean="0"/>
              <a:t>  </a:t>
            </a:r>
            <a:r>
              <a:rPr lang="ar-SA" sz="3600" dirty="0"/>
              <a:t>إن شبكة الإنترنت يتم </a:t>
            </a:r>
            <a:r>
              <a:rPr lang="ar-SA" sz="3600" dirty="0" smtClean="0"/>
              <a:t>استخدامها </a:t>
            </a:r>
            <a:r>
              <a:rPr lang="ar-SA" sz="3600" dirty="0"/>
              <a:t>في مرافق المعلومات بطرق </a:t>
            </a:r>
            <a:r>
              <a:rPr lang="ar-SA" sz="3600" dirty="0" smtClean="0"/>
              <a:t>ثلاث 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/>
              <a:t> </a:t>
            </a:r>
            <a:r>
              <a:rPr lang="ar-SA" dirty="0">
                <a:solidFill>
                  <a:srgbClr val="A50021"/>
                </a:solidFill>
              </a:rPr>
              <a:t>أولا </a:t>
            </a:r>
            <a:r>
              <a:rPr lang="ar-SA" dirty="0" smtClean="0">
                <a:solidFill>
                  <a:srgbClr val="A50021"/>
                </a:solidFill>
              </a:rPr>
              <a:t> كوسيلة اتصال :</a:t>
            </a:r>
          </a:p>
          <a:p>
            <a:pPr algn="just"/>
            <a:endParaRPr lang="ar-SA" sz="1000" dirty="0"/>
          </a:p>
          <a:p>
            <a:pPr algn="just"/>
            <a:r>
              <a:rPr lang="ar-SA" dirty="0" smtClean="0"/>
              <a:t>	</a:t>
            </a:r>
            <a:r>
              <a:rPr lang="ar-SA" sz="3000" dirty="0" smtClean="0"/>
              <a:t>تستخدمها </a:t>
            </a:r>
            <a:r>
              <a:rPr lang="ar-SA" sz="3000" dirty="0"/>
              <a:t>مرافق المعلومات في عملها كاستخدام البريد الإلكتروني في </a:t>
            </a:r>
            <a:r>
              <a:rPr lang="ar-SA" sz="3000" dirty="0" smtClean="0"/>
              <a:t>التراسل </a:t>
            </a:r>
            <a:r>
              <a:rPr lang="ar-SA" sz="3000" dirty="0"/>
              <a:t>مع الناشرين أو استخدام برامج الحديث في مناقشة موضوع مع زميل أو مستشار للمعلومات </a:t>
            </a:r>
            <a:r>
              <a:rPr lang="ar-SA" sz="3000" dirty="0" smtClean="0"/>
              <a:t>واستخدام </a:t>
            </a:r>
            <a:r>
              <a:rPr lang="ar-SA" sz="3000" dirty="0"/>
              <a:t>جماعات </a:t>
            </a:r>
            <a:r>
              <a:rPr lang="ar-SA" sz="3000" dirty="0" smtClean="0"/>
              <a:t>الاهتمام الخاصة </a:t>
            </a:r>
            <a:r>
              <a:rPr lang="ar-SA" sz="3000" dirty="0"/>
              <a:t>بمجال المعلومات للمناقشة و إبداء الرأي أو طلب المساعدة في الموضوعات  الفنية.</a:t>
            </a:r>
          </a:p>
          <a:p>
            <a:pPr algn="just"/>
            <a:endParaRPr lang="ar-SA" dirty="0"/>
          </a:p>
          <a:p>
            <a:pPr algn="just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034210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A50021"/>
                </a:solidFill>
              </a:rPr>
              <a:t>ثانيا : كأداة إتاحة :</a:t>
            </a:r>
          </a:p>
          <a:p>
            <a:r>
              <a:rPr lang="ar-SA" sz="1000" dirty="0" smtClean="0"/>
              <a:t>	</a:t>
            </a:r>
          </a:p>
          <a:p>
            <a:pPr algn="just">
              <a:lnSpc>
                <a:spcPct val="150000"/>
              </a:lnSpc>
            </a:pPr>
            <a:r>
              <a:rPr lang="ar-SA" dirty="0"/>
              <a:t>	</a:t>
            </a:r>
            <a:r>
              <a:rPr lang="ar-SA" dirty="0" smtClean="0"/>
              <a:t>تقدم </a:t>
            </a:r>
            <a:r>
              <a:rPr lang="ar-SA" dirty="0"/>
              <a:t>منها مرافق المعلومات خدماتها إلى المستفيدين كتقديم نشرات الإحاطة الجارية </a:t>
            </a:r>
            <a:r>
              <a:rPr lang="ar-SA" dirty="0" smtClean="0"/>
              <a:t>ونتائج </a:t>
            </a:r>
            <a:r>
              <a:rPr lang="ar-SA" dirty="0"/>
              <a:t>البث الإنتقائي للمعلومات من خلال البريد الإلكتروني </a:t>
            </a:r>
            <a:r>
              <a:rPr lang="ar-SA" dirty="0" smtClean="0"/>
              <a:t>وإتاحة </a:t>
            </a:r>
            <a:r>
              <a:rPr lang="ar-SA" dirty="0"/>
              <a:t>الفهارس أو النصوص الكاملة للمواد الموجودة من خلال مواقع </a:t>
            </a:r>
            <a:r>
              <a:rPr lang="ar-SA" dirty="0" smtClean="0"/>
              <a:t>الويب .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883666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A50021"/>
                </a:solidFill>
              </a:rPr>
              <a:t>ثالثا : كقناة للنشر :</a:t>
            </a:r>
          </a:p>
          <a:p>
            <a:endParaRPr lang="ar-SA" sz="1000" dirty="0" smtClean="0"/>
          </a:p>
          <a:p>
            <a:pPr algn="just">
              <a:lnSpc>
                <a:spcPct val="150000"/>
              </a:lnSpc>
            </a:pPr>
            <a:r>
              <a:rPr lang="ar-SA" dirty="0" smtClean="0"/>
              <a:t>	</a:t>
            </a:r>
            <a:r>
              <a:rPr lang="ar-SA" sz="3000" dirty="0" smtClean="0"/>
              <a:t>تتعامل </a:t>
            </a:r>
            <a:r>
              <a:rPr lang="ar-SA" sz="3000" dirty="0"/>
              <a:t>مرافق المعلومات مع محتوياتها كما تتعامل مع الأوعية الأخرى (إقتناء و معالجة و إتاحة</a:t>
            </a:r>
            <a:r>
              <a:rPr lang="ar-SA" sz="3000" dirty="0" smtClean="0"/>
              <a:t>) كما </a:t>
            </a:r>
            <a:r>
              <a:rPr lang="ar-SA" sz="3000" dirty="0"/>
              <a:t>انها تستفد ايضا من الأدوات </a:t>
            </a:r>
            <a:r>
              <a:rPr lang="ar-SA" sz="3000" dirty="0" smtClean="0"/>
              <a:t>المشورة </a:t>
            </a:r>
            <a:r>
              <a:rPr lang="ar-SA" sz="3000" dirty="0"/>
              <a:t>فيها التي نساعدها على اداء العمل كمواقع المعايير </a:t>
            </a:r>
            <a:r>
              <a:rPr lang="ar-SA" sz="3000" dirty="0" smtClean="0"/>
              <a:t>ومواقع </a:t>
            </a:r>
            <a:r>
              <a:rPr lang="ar-SA" sz="3000" dirty="0"/>
              <a:t>قوائم رؤوس </a:t>
            </a:r>
            <a:r>
              <a:rPr lang="ar-SA" sz="3000" dirty="0" smtClean="0"/>
              <a:t>الموضوعات الدوريات </a:t>
            </a:r>
            <a:r>
              <a:rPr lang="ar-SA" sz="3000" dirty="0"/>
              <a:t>الإلكترونية في المجال.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875980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A50021"/>
                </a:solidFill>
              </a:rPr>
              <a:t>مصادر البحث المطبوعة الأخرى </a:t>
            </a:r>
            <a:r>
              <a:rPr lang="ar-SA" dirty="0" smtClean="0">
                <a:solidFill>
                  <a:srgbClr val="A50021"/>
                </a:solidFill>
              </a:rPr>
              <a:t>:</a:t>
            </a:r>
          </a:p>
          <a:p>
            <a:endParaRPr lang="ar-SA" sz="800" dirty="0"/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التقارير الفنية .</a:t>
            </a:r>
            <a:endParaRPr lang="ar-SA" dirty="0"/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وقائع المؤتمرات . </a:t>
            </a:r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براءات الاختراع . </a:t>
            </a:r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المواصفات </a:t>
            </a:r>
            <a:r>
              <a:rPr lang="ar-SA" dirty="0"/>
              <a:t>و </a:t>
            </a:r>
            <a:r>
              <a:rPr lang="ar-SA" dirty="0" smtClean="0"/>
              <a:t>المقاييس .</a:t>
            </a:r>
            <a:endParaRPr lang="ar-SA" dirty="0"/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الكتيبات </a:t>
            </a:r>
            <a:r>
              <a:rPr lang="ar-SA" dirty="0"/>
              <a:t>و </a:t>
            </a:r>
            <a:r>
              <a:rPr lang="ar-SA" dirty="0" smtClean="0"/>
              <a:t>النشرات . </a:t>
            </a:r>
            <a:endParaRPr lang="ar-SA" dirty="0"/>
          </a:p>
          <a:p>
            <a:pPr marL="971550" lvl="1" indent="-514350">
              <a:buFont typeface="+mj-lt"/>
              <a:buAutoNum type="arabicPeriod"/>
            </a:pPr>
            <a:r>
              <a:rPr lang="ar-SA" dirty="0" smtClean="0"/>
              <a:t>الوثائق </a:t>
            </a:r>
            <a:r>
              <a:rPr lang="ar-SA" dirty="0"/>
              <a:t>الجارية و الوثائق التاريخية و </a:t>
            </a:r>
            <a:r>
              <a:rPr lang="ar-SA" dirty="0" smtClean="0"/>
              <a:t>المخطوطات .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023966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rgbClr val="A50021"/>
                </a:solidFill>
              </a:rPr>
              <a:t>المواقع البحثية الإلكترونية على </a:t>
            </a:r>
            <a:r>
              <a:rPr lang="ar-SA" dirty="0" smtClean="0">
                <a:solidFill>
                  <a:srgbClr val="A50021"/>
                </a:solidFill>
              </a:rPr>
              <a:t>الإنترنت :</a:t>
            </a:r>
          </a:p>
          <a:p>
            <a:endParaRPr lang="ar-SA" sz="1000" dirty="0"/>
          </a:p>
          <a:p>
            <a:r>
              <a:rPr lang="ar-SA" sz="2800" dirty="0"/>
              <a:t>   </a:t>
            </a:r>
            <a:r>
              <a:rPr lang="ar-SA" sz="2800" dirty="0" smtClean="0"/>
              <a:t>المبحــث الأول : المواقع </a:t>
            </a:r>
            <a:r>
              <a:rPr lang="ar-SA" sz="2800" dirty="0"/>
              <a:t>البحثية الأكثر </a:t>
            </a:r>
            <a:r>
              <a:rPr lang="ar-SA" sz="2800" dirty="0" smtClean="0"/>
              <a:t>استخداما </a:t>
            </a:r>
            <a:r>
              <a:rPr lang="ar-SA" sz="2800" dirty="0"/>
              <a:t>على </a:t>
            </a:r>
            <a:r>
              <a:rPr lang="ar-SA" sz="2800" dirty="0" smtClean="0"/>
              <a:t>الإنترنت .</a:t>
            </a:r>
            <a:endParaRPr lang="ar-SA" sz="2800" dirty="0"/>
          </a:p>
          <a:p>
            <a:r>
              <a:rPr lang="ar-SA" sz="2800" dirty="0"/>
              <a:t>  المبحث </a:t>
            </a:r>
            <a:r>
              <a:rPr lang="ar-SA" sz="2800" dirty="0" smtClean="0"/>
              <a:t>الثانــي : مواقع </a:t>
            </a:r>
            <a:r>
              <a:rPr lang="ar-SA" sz="2800" dirty="0"/>
              <a:t>بحثية </a:t>
            </a:r>
            <a:r>
              <a:rPr lang="ar-SA" sz="2800" dirty="0" smtClean="0"/>
              <a:t>لموضوعات مختارات .</a:t>
            </a:r>
            <a:endParaRPr lang="ar-SA" sz="2800" dirty="0"/>
          </a:p>
          <a:p>
            <a:r>
              <a:rPr lang="ar-SA" sz="2800" dirty="0"/>
              <a:t>  المبحث </a:t>
            </a:r>
            <a:r>
              <a:rPr lang="ar-SA" sz="2800" dirty="0" smtClean="0"/>
              <a:t>الثالــث : الدوريات </a:t>
            </a:r>
            <a:r>
              <a:rPr lang="ar-SA" sz="2800" dirty="0"/>
              <a:t>الإلكترونية عبر شبكة </a:t>
            </a:r>
            <a:r>
              <a:rPr lang="ar-SA" sz="2800" dirty="0" smtClean="0"/>
              <a:t>الإنترنت .</a:t>
            </a:r>
            <a:endParaRPr lang="ar-SA" sz="2800" dirty="0"/>
          </a:p>
          <a:p>
            <a:r>
              <a:rPr lang="ar-SA" sz="2800" dirty="0"/>
              <a:t>  المبحث </a:t>
            </a:r>
            <a:r>
              <a:rPr lang="ar-SA" sz="2800" dirty="0" smtClean="0"/>
              <a:t>الرابــع : المراجع </a:t>
            </a:r>
            <a:r>
              <a:rPr lang="ar-SA" sz="2800" dirty="0"/>
              <a:t>الإلكترونية عبر </a:t>
            </a:r>
            <a:r>
              <a:rPr lang="ar-SA" sz="2800" dirty="0" smtClean="0"/>
              <a:t>الإنترنت .</a:t>
            </a:r>
            <a:endParaRPr lang="ar-SA" sz="2800" dirty="0"/>
          </a:p>
          <a:p>
            <a:r>
              <a:rPr lang="ar-SA" sz="2800" dirty="0"/>
              <a:t>  المبحث </a:t>
            </a:r>
            <a:r>
              <a:rPr lang="ar-SA" sz="2800" dirty="0" smtClean="0"/>
              <a:t>الخامس : مواقع </a:t>
            </a:r>
            <a:r>
              <a:rPr lang="ar-SA" sz="2800" dirty="0"/>
              <a:t>بحثية </a:t>
            </a:r>
            <a:r>
              <a:rPr lang="ar-SA" sz="2800" dirty="0" smtClean="0"/>
              <a:t>عربية . </a:t>
            </a:r>
            <a:endParaRPr lang="ar-SA" sz="2800" dirty="0"/>
          </a:p>
          <a:p>
            <a:r>
              <a:rPr lang="ar-SA" dirty="0"/>
              <a:t> 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608014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620689"/>
            <a:ext cx="8435280" cy="5505476"/>
          </a:xfrm>
        </p:spPr>
        <p:txBody>
          <a:bodyPr/>
          <a:lstStyle/>
          <a:p>
            <a:r>
              <a:rPr lang="ar-SA" dirty="0">
                <a:solidFill>
                  <a:srgbClr val="A50021"/>
                </a:solidFill>
              </a:rPr>
              <a:t>استخدامات </a:t>
            </a:r>
            <a:r>
              <a:rPr lang="ar-SA" dirty="0" smtClean="0">
                <a:solidFill>
                  <a:srgbClr val="A50021"/>
                </a:solidFill>
              </a:rPr>
              <a:t>وتطبيقات </a:t>
            </a:r>
            <a:r>
              <a:rPr lang="ar-SA" dirty="0">
                <a:solidFill>
                  <a:srgbClr val="A50021"/>
                </a:solidFill>
              </a:rPr>
              <a:t>الإنترنت في البحث </a:t>
            </a:r>
            <a:r>
              <a:rPr lang="ar-SA" dirty="0" smtClean="0">
                <a:solidFill>
                  <a:srgbClr val="A50021"/>
                </a:solidFill>
              </a:rPr>
              <a:t>العلمي : </a:t>
            </a:r>
          </a:p>
          <a:p>
            <a:endParaRPr lang="ar-SA" sz="1000" dirty="0">
              <a:solidFill>
                <a:srgbClr val="A50021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البريد الإلكتروني .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النشر الإلكتروني . </a:t>
            </a:r>
            <a:endParaRPr lang="ar-SA" dirty="0"/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خدمات </a:t>
            </a:r>
            <a:r>
              <a:rPr lang="ar-SA" dirty="0"/>
              <a:t>نقل أو تحميل الوثائق </a:t>
            </a:r>
            <a:r>
              <a:rPr lang="ar-SA" dirty="0" smtClean="0"/>
              <a:t>والملفات . </a:t>
            </a:r>
            <a:endParaRPr lang="ar-SA" dirty="0"/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المجموعات الإخبارية . 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الجامعة المفتوحة والتعليم </a:t>
            </a:r>
            <a:r>
              <a:rPr lang="ar-SA" dirty="0"/>
              <a:t>عن </a:t>
            </a:r>
            <a:r>
              <a:rPr lang="ar-SA" dirty="0" smtClean="0"/>
              <a:t>بعد .</a:t>
            </a:r>
            <a:endParaRPr lang="ar-SA" dirty="0"/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تسويق </a:t>
            </a:r>
            <a:r>
              <a:rPr lang="ar-SA" dirty="0"/>
              <a:t>الكتب عبر شبكة </a:t>
            </a:r>
            <a:r>
              <a:rPr lang="ar-SA" dirty="0" smtClean="0"/>
              <a:t>إنترنت .</a:t>
            </a:r>
            <a:endParaRPr lang="ar-SA" dirty="0"/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الدخول </a:t>
            </a:r>
            <a:r>
              <a:rPr lang="ar-SA" dirty="0"/>
              <a:t>إلى مختلف شبكات المعلومات البحثية و فهارس </a:t>
            </a:r>
            <a:r>
              <a:rPr lang="ar-SA" dirty="0" smtClean="0"/>
              <a:t>المكتبات.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الاتصال و الارتباط بالحواسب . </a:t>
            </a:r>
          </a:p>
          <a:p>
            <a:pPr marL="914400" lvl="1" indent="-514350">
              <a:buFont typeface="+mj-lt"/>
              <a:buAutoNum type="arabicPeriod"/>
            </a:pPr>
            <a:r>
              <a:rPr lang="ar-SA" dirty="0" smtClean="0"/>
              <a:t>تطبيقات اخرى .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064463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000" dirty="0" smtClean="0"/>
              <a:t>مصادر </a:t>
            </a:r>
            <a:r>
              <a:rPr lang="ar-SA" sz="3000" dirty="0"/>
              <a:t>المعلومات لبحوث الاعمال (على سبيل المثال </a:t>
            </a:r>
            <a:r>
              <a:rPr lang="ar-SA" sz="3000" dirty="0" smtClean="0"/>
              <a:t>لا لحصر)</a:t>
            </a:r>
            <a:endParaRPr lang="ar-SA" sz="3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/>
              <a:t> </a:t>
            </a:r>
            <a:r>
              <a:rPr lang="ar-SA" sz="2800" dirty="0">
                <a:solidFill>
                  <a:srgbClr val="A50021"/>
                </a:solidFill>
              </a:rPr>
              <a:t>اولا: </a:t>
            </a:r>
            <a:r>
              <a:rPr lang="ar-SA" sz="2800" dirty="0" smtClean="0">
                <a:solidFill>
                  <a:srgbClr val="A50021"/>
                </a:solidFill>
              </a:rPr>
              <a:t>مصادر المعلومات </a:t>
            </a:r>
            <a:r>
              <a:rPr lang="ar-SA" sz="2800" dirty="0">
                <a:solidFill>
                  <a:srgbClr val="A50021"/>
                </a:solidFill>
              </a:rPr>
              <a:t>للمستهلك </a:t>
            </a:r>
            <a:r>
              <a:rPr lang="ar-SA" sz="2800" dirty="0" smtClean="0">
                <a:solidFill>
                  <a:srgbClr val="A50021"/>
                </a:solidFill>
              </a:rPr>
              <a:t>النهائي</a:t>
            </a:r>
          </a:p>
          <a:p>
            <a:endParaRPr lang="ar-SA" sz="1000" dirty="0">
              <a:solidFill>
                <a:srgbClr val="A50021"/>
              </a:solidFill>
            </a:endParaRPr>
          </a:p>
          <a:p>
            <a:pPr algn="just"/>
            <a:r>
              <a:rPr lang="ar-SA" sz="2800" dirty="0"/>
              <a:t>    الشخصية (الأقارب , الجيران ,الزملاء,.......الخ)</a:t>
            </a:r>
          </a:p>
          <a:p>
            <a:pPr algn="just"/>
            <a:r>
              <a:rPr lang="ar-SA" sz="2800" dirty="0"/>
              <a:t>    التجارية (الإعلانات التجارية, الوكالات, البائعون,......الخ)</a:t>
            </a:r>
          </a:p>
          <a:p>
            <a:pPr algn="just"/>
            <a:r>
              <a:rPr lang="ar-SA" sz="2800" dirty="0"/>
              <a:t>     المحايدة (الجهات </a:t>
            </a:r>
            <a:r>
              <a:rPr lang="ar-SA" sz="2800" dirty="0" smtClean="0"/>
              <a:t>الحكومية , الهيئات الاحترافية والاكاديمية ..</a:t>
            </a:r>
            <a:r>
              <a:rPr lang="ar-SA" sz="2800" dirty="0"/>
              <a:t>الخ)</a:t>
            </a:r>
          </a:p>
          <a:p>
            <a:pPr algn="just"/>
            <a:r>
              <a:rPr lang="ar-SA" sz="2800" dirty="0"/>
              <a:t>     </a:t>
            </a:r>
            <a:r>
              <a:rPr lang="ar-SA" sz="2800" dirty="0" smtClean="0"/>
              <a:t>الخبرة </a:t>
            </a:r>
            <a:r>
              <a:rPr lang="en-US" sz="2800" dirty="0" smtClean="0"/>
              <a:t>}</a:t>
            </a:r>
            <a:r>
              <a:rPr lang="ar-SA" sz="2800" dirty="0"/>
              <a:t>( خبرة في المجال/ الصناعة/السلعة/الخدمة/مثل مستخدمي الصيانة و التركيب و البناء, او تواتر التعامل</a:t>
            </a:r>
            <a:r>
              <a:rPr lang="ar-SA" sz="2800" dirty="0" smtClean="0"/>
              <a:t>) (</a:t>
            </a:r>
            <a:r>
              <a:rPr lang="ar-SA" sz="2800" dirty="0"/>
              <a:t>شراء, بيع, </a:t>
            </a:r>
            <a:r>
              <a:rPr lang="ar-SA" sz="2800" dirty="0" smtClean="0"/>
              <a:t>سفر , استخدام</a:t>
            </a:r>
            <a:r>
              <a:rPr lang="ar-SA" sz="2800" dirty="0"/>
              <a:t>......الخ) </a:t>
            </a:r>
            <a:r>
              <a:rPr lang="ar-SA" sz="2800" dirty="0" smtClean="0"/>
              <a:t>امثلة : </a:t>
            </a:r>
            <a:r>
              <a:rPr lang="ar-SA" sz="2800" dirty="0"/>
              <a:t>بائعي قطع الغيار, شيخ الصناعة </a:t>
            </a:r>
            <a:r>
              <a:rPr lang="ar-SA" sz="2800" dirty="0" smtClean="0"/>
              <a:t>والمجوهرات</a:t>
            </a:r>
            <a:r>
              <a:rPr lang="ar-SA" sz="2800" dirty="0"/>
              <a:t>)</a:t>
            </a:r>
            <a:r>
              <a:rPr lang="en-US" sz="2800" dirty="0"/>
              <a:t>{</a:t>
            </a:r>
            <a:endParaRPr lang="ar-SA" sz="2800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445088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5937524"/>
          </a:xfrm>
        </p:spPr>
        <p:txBody>
          <a:bodyPr/>
          <a:lstStyle/>
          <a:p>
            <a:r>
              <a:rPr lang="ar-SA" sz="2400" dirty="0">
                <a:solidFill>
                  <a:srgbClr val="A50021"/>
                </a:solidFill>
              </a:rPr>
              <a:t> ثانيا: مصادر المعلومات الخارجية للأعمال:</a:t>
            </a:r>
          </a:p>
          <a:p>
            <a:pPr lvl="1"/>
            <a:r>
              <a:rPr lang="ar-SA" sz="2400" dirty="0"/>
              <a:t>1.العملاء  </a:t>
            </a:r>
            <a:r>
              <a:rPr lang="ar-SA" sz="2400" dirty="0" smtClean="0"/>
              <a:t>     </a:t>
            </a:r>
            <a:r>
              <a:rPr lang="ar-SA" sz="2400" dirty="0"/>
              <a:t>2.المنافسين   </a:t>
            </a:r>
            <a:r>
              <a:rPr lang="ar-SA" sz="2400" dirty="0" smtClean="0"/>
              <a:t>    </a:t>
            </a:r>
            <a:r>
              <a:rPr lang="ar-SA" sz="2400" dirty="0"/>
              <a:t>3.الموزعين  </a:t>
            </a:r>
            <a:r>
              <a:rPr lang="ar-SA" sz="2400" dirty="0" smtClean="0"/>
              <a:t>    </a:t>
            </a:r>
            <a:r>
              <a:rPr lang="ar-SA" sz="2400" dirty="0"/>
              <a:t>4.الموردين </a:t>
            </a:r>
          </a:p>
          <a:p>
            <a:pPr lvl="1"/>
            <a:r>
              <a:rPr lang="ar-SA" sz="2400" dirty="0"/>
              <a:t>5.المقاولين </a:t>
            </a:r>
            <a:r>
              <a:rPr lang="ar-SA" sz="2400" dirty="0" smtClean="0"/>
              <a:t>    6.المعارض       </a:t>
            </a:r>
            <a:r>
              <a:rPr lang="ar-SA" sz="2400" dirty="0"/>
              <a:t>7.الخبراء و المستشارون</a:t>
            </a:r>
          </a:p>
          <a:p>
            <a:pPr lvl="1"/>
            <a:r>
              <a:rPr lang="ar-SA" sz="2400" dirty="0"/>
              <a:t>8.المكاتب </a:t>
            </a:r>
            <a:r>
              <a:rPr lang="ar-SA" sz="2400" dirty="0" smtClean="0"/>
              <a:t>الاستشارية </a:t>
            </a:r>
            <a:endParaRPr lang="ar-SA" sz="2400" dirty="0"/>
          </a:p>
          <a:p>
            <a:pPr lvl="1"/>
            <a:r>
              <a:rPr lang="ar-SA" sz="2400" dirty="0"/>
              <a:t>9.الدرسات و الابحاث المعتمدة/المحكمة</a:t>
            </a:r>
          </a:p>
          <a:p>
            <a:pPr lvl="1"/>
            <a:r>
              <a:rPr lang="ar-SA" sz="2400" dirty="0"/>
              <a:t>10.دوريات/مجالات ذات علاقة</a:t>
            </a:r>
          </a:p>
          <a:p>
            <a:pPr lvl="1"/>
            <a:r>
              <a:rPr lang="ar-SA" sz="2400" dirty="0"/>
              <a:t>11.رسائل الماجستير و الدكتوراه</a:t>
            </a:r>
          </a:p>
          <a:p>
            <a:pPr lvl="1"/>
            <a:r>
              <a:rPr lang="ar-SA" sz="2400" dirty="0"/>
              <a:t>12.العطاءات المنافسات</a:t>
            </a:r>
          </a:p>
          <a:p>
            <a:pPr lvl="1"/>
            <a:r>
              <a:rPr lang="ar-SA" sz="2400" dirty="0"/>
              <a:t>13.الإحصاءات/البيانات/المعلومات الحكومية</a:t>
            </a:r>
          </a:p>
          <a:p>
            <a:pPr lvl="1"/>
            <a:r>
              <a:rPr lang="ar-SA" sz="2400" dirty="0"/>
              <a:t>14.الأدلة(التجارية , الصناعية....الخ)</a:t>
            </a:r>
          </a:p>
          <a:p>
            <a:pPr lvl="1"/>
            <a:r>
              <a:rPr lang="ar-SA" sz="2400" dirty="0"/>
              <a:t>15.التقارير </a:t>
            </a:r>
            <a:r>
              <a:rPr lang="ar-SA" sz="2400" dirty="0" smtClean="0"/>
              <a:t>السنوية      16.قواعد </a:t>
            </a:r>
            <a:r>
              <a:rPr lang="ar-SA" sz="2400" dirty="0"/>
              <a:t>الملومات و البيانات</a:t>
            </a:r>
          </a:p>
          <a:p>
            <a:pPr lvl="1"/>
            <a:r>
              <a:rPr lang="ar-SA" sz="2400" dirty="0"/>
              <a:t>17.الجمعيات/الهيئات </a:t>
            </a:r>
            <a:r>
              <a:rPr lang="ar-SA" sz="2400" dirty="0" smtClean="0"/>
              <a:t>الاحترافية والمحايدة</a:t>
            </a:r>
            <a:endParaRPr lang="ar-SA" sz="2400" dirty="0"/>
          </a:p>
          <a:p>
            <a:pPr lvl="1"/>
            <a:r>
              <a:rPr lang="ar-SA" sz="2400" dirty="0"/>
              <a:t>18.المؤتمرات والندوات</a:t>
            </a:r>
          </a:p>
          <a:p>
            <a:endParaRPr lang="ar-SA" sz="2400" dirty="0"/>
          </a:p>
          <a:p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xmlns="" val="3151003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2413</TotalTime>
  <Words>436</Words>
  <Application>Microsoft Office PowerPoint</Application>
  <PresentationFormat>عرض على الشاشة (3:4)‏</PresentationFormat>
  <Paragraphs>99</Paragraphs>
  <Slides>15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المحاضرة التمهيدية</vt:lpstr>
      <vt:lpstr>الشريحة 1</vt:lpstr>
      <vt:lpstr>                                المحاضرة الثامنة                   </vt:lpstr>
      <vt:lpstr>  تصميم البحث ومصادر جمع البيانات</vt:lpstr>
      <vt:lpstr>  اختيار تصميم البحث</vt:lpstr>
      <vt:lpstr>  اصول المنهجية العلمية</vt:lpstr>
      <vt:lpstr>وسائل جمع البيانات : المصادر الثانوية والاولية</vt:lpstr>
      <vt:lpstr>  إن شبكة الإنترنت يتم استخدامها في مرافق المعلومات بطرق ثلاث :</vt:lpstr>
      <vt:lpstr>الشريحة 8</vt:lpstr>
      <vt:lpstr>الشريحة 9</vt:lpstr>
      <vt:lpstr>الشريحة 10</vt:lpstr>
      <vt:lpstr>الشريحة 11</vt:lpstr>
      <vt:lpstr>الشريحة 12</vt:lpstr>
      <vt:lpstr>مصادر المعلومات لبحوث الاعمال (على سبيل المثال لا لحصر)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User</cp:lastModifiedBy>
  <cp:revision>245</cp:revision>
  <dcterms:created xsi:type="dcterms:W3CDTF">1601-01-01T00:00:00Z</dcterms:created>
  <dcterms:modified xsi:type="dcterms:W3CDTF">2013-03-23T17:36:42Z</dcterms:modified>
</cp:coreProperties>
</file>