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15"/>
  </p:notesMasterIdLst>
  <p:handoutMasterIdLst>
    <p:handoutMasterId r:id="rId16"/>
  </p:handoutMasterIdLst>
  <p:sldIdLst>
    <p:sldId id="305" r:id="rId5"/>
    <p:sldId id="287" r:id="rId6"/>
    <p:sldId id="306" r:id="rId7"/>
    <p:sldId id="307" r:id="rId8"/>
    <p:sldId id="308" r:id="rId9"/>
    <p:sldId id="309" r:id="rId10"/>
    <p:sldId id="310" r:id="rId11"/>
    <p:sldId id="311" r:id="rId12"/>
    <p:sldId id="312" r:id="rId13"/>
    <p:sldId id="288" r:id="rId1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990033"/>
    <a:srgbClr val="0066FF"/>
    <a:srgbClr val="0033CC"/>
    <a:srgbClr val="FF3300"/>
    <a:srgbClr val="FF0000"/>
    <a:srgbClr val="A50021"/>
    <a:srgbClr val="660033"/>
    <a:srgbClr val="3399FF"/>
    <a:srgbClr val="00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بلا نمط، شبكة جدول">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34" autoAdjust="0"/>
    <p:restoredTop sz="88530" autoAdjust="0"/>
  </p:normalViewPr>
  <p:slideViewPr>
    <p:cSldViewPr>
      <p:cViewPr>
        <p:scale>
          <a:sx n="75" d="100"/>
          <a:sy n="75" d="100"/>
        </p:scale>
        <p:origin x="-378" y="-18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6" d="100"/>
          <a:sy n="56" d="100"/>
        </p:scale>
        <p:origin x="-1860"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956CB8E-D7AC-488B-ABAB-305FF9882938}" type="doc">
      <dgm:prSet loTypeId="urn:microsoft.com/office/officeart/2005/8/layout/orgChart1" loCatId="hierarchy" qsTypeId="urn:microsoft.com/office/officeart/2005/8/quickstyle/simple1" qsCatId="simple" csTypeId="urn:microsoft.com/office/officeart/2005/8/colors/accent0_3" csCatId="mainScheme" phldr="1"/>
      <dgm:spPr/>
      <dgm:t>
        <a:bodyPr/>
        <a:lstStyle/>
        <a:p>
          <a:pPr rtl="1"/>
          <a:endParaRPr lang="ar-SA"/>
        </a:p>
      </dgm:t>
    </dgm:pt>
    <dgm:pt modelId="{83B5D0B4-1259-44EF-8EC0-80118C4A64DF}">
      <dgm:prSet phldrT="[Text]" custT="1"/>
      <dgm:spPr/>
      <dgm:t>
        <a:bodyPr/>
        <a:lstStyle/>
        <a:p>
          <a:pPr rtl="1"/>
          <a:r>
            <a:rPr lang="ar-SA" sz="3400" dirty="0" smtClean="0"/>
            <a:t>الخطه التنفيذيه الاوليه للبحث</a:t>
          </a:r>
          <a:endParaRPr lang="ar-SA" sz="3400" dirty="0"/>
        </a:p>
      </dgm:t>
    </dgm:pt>
    <dgm:pt modelId="{1F8632AB-F90D-4258-9EFD-537CE2BCD395}" type="parTrans" cxnId="{2F0045D0-88E2-4E89-A707-35CBE2F1C160}">
      <dgm:prSet/>
      <dgm:spPr/>
      <dgm:t>
        <a:bodyPr/>
        <a:lstStyle/>
        <a:p>
          <a:pPr rtl="1"/>
          <a:endParaRPr lang="ar-SA"/>
        </a:p>
      </dgm:t>
    </dgm:pt>
    <dgm:pt modelId="{84C5D9C3-FCDF-4487-A7A2-4BC50F8F5BEC}" type="sibTrans" cxnId="{2F0045D0-88E2-4E89-A707-35CBE2F1C160}">
      <dgm:prSet/>
      <dgm:spPr/>
      <dgm:t>
        <a:bodyPr/>
        <a:lstStyle/>
        <a:p>
          <a:pPr rtl="1"/>
          <a:endParaRPr lang="ar-SA"/>
        </a:p>
      </dgm:t>
    </dgm:pt>
    <dgm:pt modelId="{613E6C4C-01FD-448F-9CF2-83B3B53FFB27}">
      <dgm:prSet phldrT="[Text]" custT="1"/>
      <dgm:spPr/>
      <dgm:t>
        <a:bodyPr/>
        <a:lstStyle/>
        <a:p>
          <a:pPr rtl="1"/>
          <a:r>
            <a:rPr lang="ar-SA" sz="3200" dirty="0" smtClean="0"/>
            <a:t>قائمه المصادر</a:t>
          </a:r>
          <a:endParaRPr lang="ar-SA" sz="3200" dirty="0"/>
        </a:p>
      </dgm:t>
    </dgm:pt>
    <dgm:pt modelId="{A125C156-164F-4CD3-A21A-30F71B9DD0B8}" type="parTrans" cxnId="{E30B2490-3975-4F83-A49B-CCF8D4E7437B}">
      <dgm:prSet/>
      <dgm:spPr/>
      <dgm:t>
        <a:bodyPr/>
        <a:lstStyle/>
        <a:p>
          <a:pPr rtl="1"/>
          <a:endParaRPr lang="ar-SA"/>
        </a:p>
      </dgm:t>
    </dgm:pt>
    <dgm:pt modelId="{5C1116B4-261E-4237-A420-94F20BE12FF8}" type="sibTrans" cxnId="{E30B2490-3975-4F83-A49B-CCF8D4E7437B}">
      <dgm:prSet/>
      <dgm:spPr/>
      <dgm:t>
        <a:bodyPr/>
        <a:lstStyle/>
        <a:p>
          <a:pPr rtl="1"/>
          <a:endParaRPr lang="ar-SA"/>
        </a:p>
      </dgm:t>
    </dgm:pt>
    <dgm:pt modelId="{F0CF2531-4817-4035-9522-73F4739724A7}">
      <dgm:prSet phldrT="[Text]" custT="1"/>
      <dgm:spPr/>
      <dgm:t>
        <a:bodyPr/>
        <a:lstStyle/>
        <a:p>
          <a:pPr rtl="1"/>
          <a:r>
            <a:rPr lang="ar-SA" sz="3200" dirty="0" smtClean="0"/>
            <a:t>الحواشي (الهوامش)</a:t>
          </a:r>
          <a:endParaRPr lang="ar-SA" sz="3200" dirty="0"/>
        </a:p>
      </dgm:t>
    </dgm:pt>
    <dgm:pt modelId="{81653831-DB74-483E-BA3F-3109C6EA7F91}" type="parTrans" cxnId="{821F2CED-76DA-4BB1-9557-24D274657003}">
      <dgm:prSet/>
      <dgm:spPr/>
      <dgm:t>
        <a:bodyPr/>
        <a:lstStyle/>
        <a:p>
          <a:pPr rtl="1"/>
          <a:endParaRPr lang="ar-SA"/>
        </a:p>
      </dgm:t>
    </dgm:pt>
    <dgm:pt modelId="{DE177880-D4A0-470F-8F9B-F5C8E23799FC}" type="sibTrans" cxnId="{821F2CED-76DA-4BB1-9557-24D274657003}">
      <dgm:prSet/>
      <dgm:spPr/>
      <dgm:t>
        <a:bodyPr/>
        <a:lstStyle/>
        <a:p>
          <a:pPr rtl="1"/>
          <a:endParaRPr lang="ar-SA"/>
        </a:p>
      </dgm:t>
    </dgm:pt>
    <dgm:pt modelId="{495A73DB-BE60-4D65-936F-7CB5B96D1824}">
      <dgm:prSet phldrT="[Text]" custT="1"/>
      <dgm:spPr/>
      <dgm:t>
        <a:bodyPr/>
        <a:lstStyle/>
        <a:p>
          <a:pPr rtl="1"/>
          <a:r>
            <a:rPr lang="ar-SA" sz="3200" dirty="0" smtClean="0"/>
            <a:t>الاقتباس</a:t>
          </a:r>
          <a:endParaRPr lang="ar-SA" sz="2000" dirty="0"/>
        </a:p>
      </dgm:t>
    </dgm:pt>
    <dgm:pt modelId="{3230CB00-FB1E-4441-8502-4D2C5AD61444}" type="parTrans" cxnId="{D6F5212A-D484-4C29-881C-38D68FD24AE7}">
      <dgm:prSet/>
      <dgm:spPr/>
      <dgm:t>
        <a:bodyPr/>
        <a:lstStyle/>
        <a:p>
          <a:pPr rtl="1"/>
          <a:endParaRPr lang="ar-SA"/>
        </a:p>
      </dgm:t>
    </dgm:pt>
    <dgm:pt modelId="{30B55D7E-7CE5-4D1B-9262-C2E80685FB42}" type="sibTrans" cxnId="{D6F5212A-D484-4C29-881C-38D68FD24AE7}">
      <dgm:prSet/>
      <dgm:spPr/>
      <dgm:t>
        <a:bodyPr/>
        <a:lstStyle/>
        <a:p>
          <a:pPr rtl="1"/>
          <a:endParaRPr lang="ar-SA"/>
        </a:p>
      </dgm:t>
    </dgm:pt>
    <dgm:pt modelId="{59D7AA07-5606-4D6C-AD44-DED49CC5CDF2}">
      <dgm:prSet custT="1"/>
      <dgm:spPr/>
      <dgm:t>
        <a:bodyPr/>
        <a:lstStyle/>
        <a:p>
          <a:pPr rtl="1"/>
          <a:r>
            <a:rPr lang="ar-SA" sz="2000" dirty="0" smtClean="0"/>
            <a:t>وتضم في طياتها جميع المصادر التي اعتمدها الباحث سواء اقتبس منها في متن البحث او اعتمد عليها ولم يوردها في السياق</a:t>
          </a:r>
          <a:endParaRPr lang="ar-SA" sz="2000" dirty="0"/>
        </a:p>
      </dgm:t>
    </dgm:pt>
    <dgm:pt modelId="{AABE4FE5-4BC2-4A6D-A49D-B8C0690747F6}" type="parTrans" cxnId="{63E688CB-5599-48E6-B2BD-8B75FF02D392}">
      <dgm:prSet/>
      <dgm:spPr/>
      <dgm:t>
        <a:bodyPr/>
        <a:lstStyle/>
        <a:p>
          <a:pPr rtl="1"/>
          <a:endParaRPr lang="ar-SA"/>
        </a:p>
      </dgm:t>
    </dgm:pt>
    <dgm:pt modelId="{63A0BB6D-44C2-45D6-9B3C-A7F58FECFF75}" type="sibTrans" cxnId="{63E688CB-5599-48E6-B2BD-8B75FF02D392}">
      <dgm:prSet/>
      <dgm:spPr/>
      <dgm:t>
        <a:bodyPr/>
        <a:lstStyle/>
        <a:p>
          <a:pPr rtl="1"/>
          <a:endParaRPr lang="ar-SA"/>
        </a:p>
      </dgm:t>
    </dgm:pt>
    <dgm:pt modelId="{7F6F0F42-83A0-450E-B4CB-77C7BC51CC19}" type="pres">
      <dgm:prSet presAssocID="{D956CB8E-D7AC-488B-ABAB-305FF9882938}" presName="hierChild1" presStyleCnt="0">
        <dgm:presLayoutVars>
          <dgm:orgChart val="1"/>
          <dgm:chPref val="1"/>
          <dgm:dir/>
          <dgm:animOne val="branch"/>
          <dgm:animLvl val="lvl"/>
          <dgm:resizeHandles/>
        </dgm:presLayoutVars>
      </dgm:prSet>
      <dgm:spPr/>
      <dgm:t>
        <a:bodyPr/>
        <a:lstStyle/>
        <a:p>
          <a:pPr rtl="1"/>
          <a:endParaRPr lang="ar-SA"/>
        </a:p>
      </dgm:t>
    </dgm:pt>
    <dgm:pt modelId="{8E8765BE-2523-4F15-A87E-52A49AA2C165}" type="pres">
      <dgm:prSet presAssocID="{83B5D0B4-1259-44EF-8EC0-80118C4A64DF}" presName="hierRoot1" presStyleCnt="0">
        <dgm:presLayoutVars>
          <dgm:hierBranch val="init"/>
        </dgm:presLayoutVars>
      </dgm:prSet>
      <dgm:spPr/>
    </dgm:pt>
    <dgm:pt modelId="{E002FFF3-30EC-4EEA-A948-B86AF28369BC}" type="pres">
      <dgm:prSet presAssocID="{83B5D0B4-1259-44EF-8EC0-80118C4A64DF}" presName="rootComposite1" presStyleCnt="0"/>
      <dgm:spPr/>
    </dgm:pt>
    <dgm:pt modelId="{1EFEB169-9F5D-440B-89CE-D3A68CCB2F0E}" type="pres">
      <dgm:prSet presAssocID="{83B5D0B4-1259-44EF-8EC0-80118C4A64DF}" presName="rootText1" presStyleLbl="node0" presStyleIdx="0" presStyleCnt="1" custScaleY="148094" custLinFactNeighborX="-3894" custLinFactNeighborY="-202">
        <dgm:presLayoutVars>
          <dgm:chPref val="3"/>
        </dgm:presLayoutVars>
      </dgm:prSet>
      <dgm:spPr/>
      <dgm:t>
        <a:bodyPr/>
        <a:lstStyle/>
        <a:p>
          <a:pPr rtl="1"/>
          <a:endParaRPr lang="ar-SA"/>
        </a:p>
      </dgm:t>
    </dgm:pt>
    <dgm:pt modelId="{D1C2A3D6-332C-4372-B712-5795384F84F5}" type="pres">
      <dgm:prSet presAssocID="{83B5D0B4-1259-44EF-8EC0-80118C4A64DF}" presName="rootConnector1" presStyleLbl="node1" presStyleIdx="0" presStyleCnt="0"/>
      <dgm:spPr/>
      <dgm:t>
        <a:bodyPr/>
        <a:lstStyle/>
        <a:p>
          <a:pPr rtl="1"/>
          <a:endParaRPr lang="ar-SA"/>
        </a:p>
      </dgm:t>
    </dgm:pt>
    <dgm:pt modelId="{E60351A1-7B56-4D91-874A-000F018F3E8C}" type="pres">
      <dgm:prSet presAssocID="{83B5D0B4-1259-44EF-8EC0-80118C4A64DF}" presName="hierChild2" presStyleCnt="0"/>
      <dgm:spPr/>
    </dgm:pt>
    <dgm:pt modelId="{D12B62D9-670E-45C4-A4E9-BCE875E3E47D}" type="pres">
      <dgm:prSet presAssocID="{A125C156-164F-4CD3-A21A-30F71B9DD0B8}" presName="Name37" presStyleLbl="parChTrans1D2" presStyleIdx="0" presStyleCnt="3"/>
      <dgm:spPr/>
      <dgm:t>
        <a:bodyPr/>
        <a:lstStyle/>
        <a:p>
          <a:pPr rtl="1"/>
          <a:endParaRPr lang="ar-SA"/>
        </a:p>
      </dgm:t>
    </dgm:pt>
    <dgm:pt modelId="{0D458FAF-D15C-4D72-871C-A69BF227958F}" type="pres">
      <dgm:prSet presAssocID="{613E6C4C-01FD-448F-9CF2-83B3B53FFB27}" presName="hierRoot2" presStyleCnt="0">
        <dgm:presLayoutVars>
          <dgm:hierBranch val="init"/>
        </dgm:presLayoutVars>
      </dgm:prSet>
      <dgm:spPr/>
    </dgm:pt>
    <dgm:pt modelId="{A7E7564B-3ED4-4F98-90BB-CE1D671C579B}" type="pres">
      <dgm:prSet presAssocID="{613E6C4C-01FD-448F-9CF2-83B3B53FFB27}" presName="rootComposite" presStyleCnt="0"/>
      <dgm:spPr/>
    </dgm:pt>
    <dgm:pt modelId="{17C536AB-6A6E-43F3-B718-0E6BEE1599B3}" type="pres">
      <dgm:prSet presAssocID="{613E6C4C-01FD-448F-9CF2-83B3B53FFB27}" presName="rootText" presStyleLbl="node2" presStyleIdx="0" presStyleCnt="3" custScaleX="108652">
        <dgm:presLayoutVars>
          <dgm:chPref val="3"/>
        </dgm:presLayoutVars>
      </dgm:prSet>
      <dgm:spPr/>
      <dgm:t>
        <a:bodyPr/>
        <a:lstStyle/>
        <a:p>
          <a:pPr rtl="1"/>
          <a:endParaRPr lang="ar-SA"/>
        </a:p>
      </dgm:t>
    </dgm:pt>
    <dgm:pt modelId="{FEFE684C-1672-43E5-BCC5-A46A7A554206}" type="pres">
      <dgm:prSet presAssocID="{613E6C4C-01FD-448F-9CF2-83B3B53FFB27}" presName="rootConnector" presStyleLbl="node2" presStyleIdx="0" presStyleCnt="3"/>
      <dgm:spPr/>
      <dgm:t>
        <a:bodyPr/>
        <a:lstStyle/>
        <a:p>
          <a:pPr rtl="1"/>
          <a:endParaRPr lang="ar-SA"/>
        </a:p>
      </dgm:t>
    </dgm:pt>
    <dgm:pt modelId="{8B57571F-7246-4287-93CA-9F7B294E61EF}" type="pres">
      <dgm:prSet presAssocID="{613E6C4C-01FD-448F-9CF2-83B3B53FFB27}" presName="hierChild4" presStyleCnt="0"/>
      <dgm:spPr/>
    </dgm:pt>
    <dgm:pt modelId="{5DFE8631-E937-4DFA-BA73-A556ED2DD531}" type="pres">
      <dgm:prSet presAssocID="{AABE4FE5-4BC2-4A6D-A49D-B8C0690747F6}" presName="Name37" presStyleLbl="parChTrans1D3" presStyleIdx="0" presStyleCnt="1"/>
      <dgm:spPr/>
      <dgm:t>
        <a:bodyPr/>
        <a:lstStyle/>
        <a:p>
          <a:pPr rtl="1"/>
          <a:endParaRPr lang="ar-SA"/>
        </a:p>
      </dgm:t>
    </dgm:pt>
    <dgm:pt modelId="{277C0015-DEC4-49F0-9391-B3DAB8C375A0}" type="pres">
      <dgm:prSet presAssocID="{59D7AA07-5606-4D6C-AD44-DED49CC5CDF2}" presName="hierRoot2" presStyleCnt="0">
        <dgm:presLayoutVars>
          <dgm:hierBranch val="init"/>
        </dgm:presLayoutVars>
      </dgm:prSet>
      <dgm:spPr/>
    </dgm:pt>
    <dgm:pt modelId="{A50C99A0-AC76-457A-BB1B-B5E409A68725}" type="pres">
      <dgm:prSet presAssocID="{59D7AA07-5606-4D6C-AD44-DED49CC5CDF2}" presName="rootComposite" presStyleCnt="0"/>
      <dgm:spPr/>
    </dgm:pt>
    <dgm:pt modelId="{224BC4DD-ACC3-4148-888C-5C5E9AAD3BC9}" type="pres">
      <dgm:prSet presAssocID="{59D7AA07-5606-4D6C-AD44-DED49CC5CDF2}" presName="rootText" presStyleLbl="node3" presStyleIdx="0" presStyleCnt="1" custScaleY="172874">
        <dgm:presLayoutVars>
          <dgm:chPref val="3"/>
        </dgm:presLayoutVars>
      </dgm:prSet>
      <dgm:spPr/>
      <dgm:t>
        <a:bodyPr/>
        <a:lstStyle/>
        <a:p>
          <a:pPr rtl="1"/>
          <a:endParaRPr lang="ar-SA"/>
        </a:p>
      </dgm:t>
    </dgm:pt>
    <dgm:pt modelId="{8FEA6E2B-3161-4654-A920-14E9C7A8E7DF}" type="pres">
      <dgm:prSet presAssocID="{59D7AA07-5606-4D6C-AD44-DED49CC5CDF2}" presName="rootConnector" presStyleLbl="node3" presStyleIdx="0" presStyleCnt="1"/>
      <dgm:spPr/>
      <dgm:t>
        <a:bodyPr/>
        <a:lstStyle/>
        <a:p>
          <a:pPr rtl="1"/>
          <a:endParaRPr lang="ar-SA"/>
        </a:p>
      </dgm:t>
    </dgm:pt>
    <dgm:pt modelId="{532A2A24-208D-42FC-84F4-1C05B958BEF1}" type="pres">
      <dgm:prSet presAssocID="{59D7AA07-5606-4D6C-AD44-DED49CC5CDF2}" presName="hierChild4" presStyleCnt="0"/>
      <dgm:spPr/>
    </dgm:pt>
    <dgm:pt modelId="{9E9C77D6-6DEE-4622-A1AD-1A550EF978A3}" type="pres">
      <dgm:prSet presAssocID="{59D7AA07-5606-4D6C-AD44-DED49CC5CDF2}" presName="hierChild5" presStyleCnt="0"/>
      <dgm:spPr/>
    </dgm:pt>
    <dgm:pt modelId="{9BC6A75F-A7D4-45CE-9F12-FCF2ED496AED}" type="pres">
      <dgm:prSet presAssocID="{613E6C4C-01FD-448F-9CF2-83B3B53FFB27}" presName="hierChild5" presStyleCnt="0"/>
      <dgm:spPr/>
    </dgm:pt>
    <dgm:pt modelId="{9CB846D6-10B6-4FB8-80D0-8FB1C3BF5E04}" type="pres">
      <dgm:prSet presAssocID="{81653831-DB74-483E-BA3F-3109C6EA7F91}" presName="Name37" presStyleLbl="parChTrans1D2" presStyleIdx="1" presStyleCnt="3"/>
      <dgm:spPr/>
      <dgm:t>
        <a:bodyPr/>
        <a:lstStyle/>
        <a:p>
          <a:pPr rtl="1"/>
          <a:endParaRPr lang="ar-SA"/>
        </a:p>
      </dgm:t>
    </dgm:pt>
    <dgm:pt modelId="{DDE5B005-EB4B-43B0-86E4-A1D1EEFBBBD0}" type="pres">
      <dgm:prSet presAssocID="{F0CF2531-4817-4035-9522-73F4739724A7}" presName="hierRoot2" presStyleCnt="0">
        <dgm:presLayoutVars>
          <dgm:hierBranch val="init"/>
        </dgm:presLayoutVars>
      </dgm:prSet>
      <dgm:spPr/>
    </dgm:pt>
    <dgm:pt modelId="{D0A87F79-F0D0-44DF-B839-4503E43009AA}" type="pres">
      <dgm:prSet presAssocID="{F0CF2531-4817-4035-9522-73F4739724A7}" presName="rootComposite" presStyleCnt="0"/>
      <dgm:spPr/>
    </dgm:pt>
    <dgm:pt modelId="{3391B997-89DB-49DE-8007-E012C11577F1}" type="pres">
      <dgm:prSet presAssocID="{F0CF2531-4817-4035-9522-73F4739724A7}" presName="rootText" presStyleLbl="node2" presStyleIdx="1" presStyleCnt="3" custScaleX="115601">
        <dgm:presLayoutVars>
          <dgm:chPref val="3"/>
        </dgm:presLayoutVars>
      </dgm:prSet>
      <dgm:spPr/>
      <dgm:t>
        <a:bodyPr/>
        <a:lstStyle/>
        <a:p>
          <a:pPr rtl="1"/>
          <a:endParaRPr lang="ar-SA"/>
        </a:p>
      </dgm:t>
    </dgm:pt>
    <dgm:pt modelId="{3F71954E-7231-40CB-A195-FF5EF5E00D18}" type="pres">
      <dgm:prSet presAssocID="{F0CF2531-4817-4035-9522-73F4739724A7}" presName="rootConnector" presStyleLbl="node2" presStyleIdx="1" presStyleCnt="3"/>
      <dgm:spPr/>
      <dgm:t>
        <a:bodyPr/>
        <a:lstStyle/>
        <a:p>
          <a:pPr rtl="1"/>
          <a:endParaRPr lang="ar-SA"/>
        </a:p>
      </dgm:t>
    </dgm:pt>
    <dgm:pt modelId="{D02C6E6C-17FD-4E6C-A18F-DCC913464105}" type="pres">
      <dgm:prSet presAssocID="{F0CF2531-4817-4035-9522-73F4739724A7}" presName="hierChild4" presStyleCnt="0"/>
      <dgm:spPr/>
    </dgm:pt>
    <dgm:pt modelId="{979E733C-7EAC-40E5-BB82-141303ABC0D5}" type="pres">
      <dgm:prSet presAssocID="{F0CF2531-4817-4035-9522-73F4739724A7}" presName="hierChild5" presStyleCnt="0"/>
      <dgm:spPr/>
    </dgm:pt>
    <dgm:pt modelId="{445FA103-2856-4DCE-8107-111C17E23537}" type="pres">
      <dgm:prSet presAssocID="{3230CB00-FB1E-4441-8502-4D2C5AD61444}" presName="Name37" presStyleLbl="parChTrans1D2" presStyleIdx="2" presStyleCnt="3"/>
      <dgm:spPr/>
      <dgm:t>
        <a:bodyPr/>
        <a:lstStyle/>
        <a:p>
          <a:pPr rtl="1"/>
          <a:endParaRPr lang="ar-SA"/>
        </a:p>
      </dgm:t>
    </dgm:pt>
    <dgm:pt modelId="{BE6EAF92-FDCE-409C-A7CC-C0BA6CF074DB}" type="pres">
      <dgm:prSet presAssocID="{495A73DB-BE60-4D65-936F-7CB5B96D1824}" presName="hierRoot2" presStyleCnt="0">
        <dgm:presLayoutVars>
          <dgm:hierBranch val="init"/>
        </dgm:presLayoutVars>
      </dgm:prSet>
      <dgm:spPr/>
    </dgm:pt>
    <dgm:pt modelId="{6019B108-85D4-4BBB-ABA8-1F2ACB8A5F13}" type="pres">
      <dgm:prSet presAssocID="{495A73DB-BE60-4D65-936F-7CB5B96D1824}" presName="rootComposite" presStyleCnt="0"/>
      <dgm:spPr/>
    </dgm:pt>
    <dgm:pt modelId="{7880698E-FC29-4BC1-B66D-2AAB7AABE134}" type="pres">
      <dgm:prSet presAssocID="{495A73DB-BE60-4D65-936F-7CB5B96D1824}" presName="rootText" presStyleLbl="node2" presStyleIdx="2" presStyleCnt="3" custScaleX="115501">
        <dgm:presLayoutVars>
          <dgm:chPref val="3"/>
        </dgm:presLayoutVars>
      </dgm:prSet>
      <dgm:spPr/>
      <dgm:t>
        <a:bodyPr/>
        <a:lstStyle/>
        <a:p>
          <a:pPr rtl="1"/>
          <a:endParaRPr lang="ar-SA"/>
        </a:p>
      </dgm:t>
    </dgm:pt>
    <dgm:pt modelId="{48659668-569A-4589-8CD2-1D4157AB4716}" type="pres">
      <dgm:prSet presAssocID="{495A73DB-BE60-4D65-936F-7CB5B96D1824}" presName="rootConnector" presStyleLbl="node2" presStyleIdx="2" presStyleCnt="3"/>
      <dgm:spPr/>
      <dgm:t>
        <a:bodyPr/>
        <a:lstStyle/>
        <a:p>
          <a:pPr rtl="1"/>
          <a:endParaRPr lang="ar-SA"/>
        </a:p>
      </dgm:t>
    </dgm:pt>
    <dgm:pt modelId="{3D95D600-8188-45EF-AFBC-12F0B47DBF6B}" type="pres">
      <dgm:prSet presAssocID="{495A73DB-BE60-4D65-936F-7CB5B96D1824}" presName="hierChild4" presStyleCnt="0"/>
      <dgm:spPr/>
    </dgm:pt>
    <dgm:pt modelId="{EB644572-CCD8-4BEB-A1B1-EA211F7A2FE1}" type="pres">
      <dgm:prSet presAssocID="{495A73DB-BE60-4D65-936F-7CB5B96D1824}" presName="hierChild5" presStyleCnt="0"/>
      <dgm:spPr/>
    </dgm:pt>
    <dgm:pt modelId="{08C7AACC-3422-4AC6-BE87-F7A42395228C}" type="pres">
      <dgm:prSet presAssocID="{83B5D0B4-1259-44EF-8EC0-80118C4A64DF}" presName="hierChild3" presStyleCnt="0"/>
      <dgm:spPr/>
    </dgm:pt>
  </dgm:ptLst>
  <dgm:cxnLst>
    <dgm:cxn modelId="{C997FF18-4052-4D86-98AE-9635CAA9B5AE}" type="presOf" srcId="{83B5D0B4-1259-44EF-8EC0-80118C4A64DF}" destId="{D1C2A3D6-332C-4372-B712-5795384F84F5}" srcOrd="1" destOrd="0" presId="urn:microsoft.com/office/officeart/2005/8/layout/orgChart1"/>
    <dgm:cxn modelId="{D6F5212A-D484-4C29-881C-38D68FD24AE7}" srcId="{83B5D0B4-1259-44EF-8EC0-80118C4A64DF}" destId="{495A73DB-BE60-4D65-936F-7CB5B96D1824}" srcOrd="2" destOrd="0" parTransId="{3230CB00-FB1E-4441-8502-4D2C5AD61444}" sibTransId="{30B55D7E-7CE5-4D1B-9262-C2E80685FB42}"/>
    <dgm:cxn modelId="{F27CBED3-A15C-407D-A5F6-23957802E22C}" type="presOf" srcId="{A125C156-164F-4CD3-A21A-30F71B9DD0B8}" destId="{D12B62D9-670E-45C4-A4E9-BCE875E3E47D}" srcOrd="0" destOrd="0" presId="urn:microsoft.com/office/officeart/2005/8/layout/orgChart1"/>
    <dgm:cxn modelId="{821F2CED-76DA-4BB1-9557-24D274657003}" srcId="{83B5D0B4-1259-44EF-8EC0-80118C4A64DF}" destId="{F0CF2531-4817-4035-9522-73F4739724A7}" srcOrd="1" destOrd="0" parTransId="{81653831-DB74-483E-BA3F-3109C6EA7F91}" sibTransId="{DE177880-D4A0-470F-8F9B-F5C8E23799FC}"/>
    <dgm:cxn modelId="{4846356A-C42B-4EFF-B4F9-E62359ABF35B}" type="presOf" srcId="{59D7AA07-5606-4D6C-AD44-DED49CC5CDF2}" destId="{224BC4DD-ACC3-4148-888C-5C5E9AAD3BC9}" srcOrd="0" destOrd="0" presId="urn:microsoft.com/office/officeart/2005/8/layout/orgChart1"/>
    <dgm:cxn modelId="{5E04CF8F-1C86-49DC-8E19-BE0C8AD6BE7F}" type="presOf" srcId="{F0CF2531-4817-4035-9522-73F4739724A7}" destId="{3F71954E-7231-40CB-A195-FF5EF5E00D18}" srcOrd="1" destOrd="0" presId="urn:microsoft.com/office/officeart/2005/8/layout/orgChart1"/>
    <dgm:cxn modelId="{8EA37529-88BA-4F3D-976A-3419FD4CE1FE}" type="presOf" srcId="{495A73DB-BE60-4D65-936F-7CB5B96D1824}" destId="{7880698E-FC29-4BC1-B66D-2AAB7AABE134}" srcOrd="0" destOrd="0" presId="urn:microsoft.com/office/officeart/2005/8/layout/orgChart1"/>
    <dgm:cxn modelId="{54547D6B-50EF-48DE-92FA-635A72789DEE}" type="presOf" srcId="{59D7AA07-5606-4D6C-AD44-DED49CC5CDF2}" destId="{8FEA6E2B-3161-4654-A920-14E9C7A8E7DF}" srcOrd="1" destOrd="0" presId="urn:microsoft.com/office/officeart/2005/8/layout/orgChart1"/>
    <dgm:cxn modelId="{D2C2FA9E-2FE3-471D-B574-F15824A55113}" type="presOf" srcId="{3230CB00-FB1E-4441-8502-4D2C5AD61444}" destId="{445FA103-2856-4DCE-8107-111C17E23537}" srcOrd="0" destOrd="0" presId="urn:microsoft.com/office/officeart/2005/8/layout/orgChart1"/>
    <dgm:cxn modelId="{46E82B1B-B91C-4355-9869-E698F59D31A3}" type="presOf" srcId="{613E6C4C-01FD-448F-9CF2-83B3B53FFB27}" destId="{FEFE684C-1672-43E5-BCC5-A46A7A554206}" srcOrd="1" destOrd="0" presId="urn:microsoft.com/office/officeart/2005/8/layout/orgChart1"/>
    <dgm:cxn modelId="{E30B2490-3975-4F83-A49B-CCF8D4E7437B}" srcId="{83B5D0B4-1259-44EF-8EC0-80118C4A64DF}" destId="{613E6C4C-01FD-448F-9CF2-83B3B53FFB27}" srcOrd="0" destOrd="0" parTransId="{A125C156-164F-4CD3-A21A-30F71B9DD0B8}" sibTransId="{5C1116B4-261E-4237-A420-94F20BE12FF8}"/>
    <dgm:cxn modelId="{EA06E6BA-4161-4D88-8274-F19A4C2E8BE5}" type="presOf" srcId="{83B5D0B4-1259-44EF-8EC0-80118C4A64DF}" destId="{1EFEB169-9F5D-440B-89CE-D3A68CCB2F0E}" srcOrd="0" destOrd="0" presId="urn:microsoft.com/office/officeart/2005/8/layout/orgChart1"/>
    <dgm:cxn modelId="{E033599C-0791-4CC0-A642-34B06127882F}" type="presOf" srcId="{613E6C4C-01FD-448F-9CF2-83B3B53FFB27}" destId="{17C536AB-6A6E-43F3-B718-0E6BEE1599B3}" srcOrd="0" destOrd="0" presId="urn:microsoft.com/office/officeart/2005/8/layout/orgChart1"/>
    <dgm:cxn modelId="{63E688CB-5599-48E6-B2BD-8B75FF02D392}" srcId="{613E6C4C-01FD-448F-9CF2-83B3B53FFB27}" destId="{59D7AA07-5606-4D6C-AD44-DED49CC5CDF2}" srcOrd="0" destOrd="0" parTransId="{AABE4FE5-4BC2-4A6D-A49D-B8C0690747F6}" sibTransId="{63A0BB6D-44C2-45D6-9B3C-A7F58FECFF75}"/>
    <dgm:cxn modelId="{A9A7F49A-4254-4B09-AA86-09171A2C5BA8}" type="presOf" srcId="{F0CF2531-4817-4035-9522-73F4739724A7}" destId="{3391B997-89DB-49DE-8007-E012C11577F1}" srcOrd="0" destOrd="0" presId="urn:microsoft.com/office/officeart/2005/8/layout/orgChart1"/>
    <dgm:cxn modelId="{E008868E-8627-463C-B8C2-FEACADC28CA2}" type="presOf" srcId="{495A73DB-BE60-4D65-936F-7CB5B96D1824}" destId="{48659668-569A-4589-8CD2-1D4157AB4716}" srcOrd="1" destOrd="0" presId="urn:microsoft.com/office/officeart/2005/8/layout/orgChart1"/>
    <dgm:cxn modelId="{2F0045D0-88E2-4E89-A707-35CBE2F1C160}" srcId="{D956CB8E-D7AC-488B-ABAB-305FF9882938}" destId="{83B5D0B4-1259-44EF-8EC0-80118C4A64DF}" srcOrd="0" destOrd="0" parTransId="{1F8632AB-F90D-4258-9EFD-537CE2BCD395}" sibTransId="{84C5D9C3-FCDF-4487-A7A2-4BC50F8F5BEC}"/>
    <dgm:cxn modelId="{D39A011C-8804-4038-99F9-4457BCB74442}" type="presOf" srcId="{81653831-DB74-483E-BA3F-3109C6EA7F91}" destId="{9CB846D6-10B6-4FB8-80D0-8FB1C3BF5E04}" srcOrd="0" destOrd="0" presId="urn:microsoft.com/office/officeart/2005/8/layout/orgChart1"/>
    <dgm:cxn modelId="{FD33835F-3786-498D-8220-B46F5E756507}" type="presOf" srcId="{D956CB8E-D7AC-488B-ABAB-305FF9882938}" destId="{7F6F0F42-83A0-450E-B4CB-77C7BC51CC19}" srcOrd="0" destOrd="0" presId="urn:microsoft.com/office/officeart/2005/8/layout/orgChart1"/>
    <dgm:cxn modelId="{A3A7EC9A-8D3D-4CAE-8394-B1E2B65E7ABD}" type="presOf" srcId="{AABE4FE5-4BC2-4A6D-A49D-B8C0690747F6}" destId="{5DFE8631-E937-4DFA-BA73-A556ED2DD531}" srcOrd="0" destOrd="0" presId="urn:microsoft.com/office/officeart/2005/8/layout/orgChart1"/>
    <dgm:cxn modelId="{C2DEBA6F-ACFB-4B79-B918-007578DB1258}" type="presParOf" srcId="{7F6F0F42-83A0-450E-B4CB-77C7BC51CC19}" destId="{8E8765BE-2523-4F15-A87E-52A49AA2C165}" srcOrd="0" destOrd="0" presId="urn:microsoft.com/office/officeart/2005/8/layout/orgChart1"/>
    <dgm:cxn modelId="{DA5E076A-DEFB-4E27-8ABD-7473A045359B}" type="presParOf" srcId="{8E8765BE-2523-4F15-A87E-52A49AA2C165}" destId="{E002FFF3-30EC-4EEA-A948-B86AF28369BC}" srcOrd="0" destOrd="0" presId="urn:microsoft.com/office/officeart/2005/8/layout/orgChart1"/>
    <dgm:cxn modelId="{E74DD78F-9733-468A-96FD-C0B37931B388}" type="presParOf" srcId="{E002FFF3-30EC-4EEA-A948-B86AF28369BC}" destId="{1EFEB169-9F5D-440B-89CE-D3A68CCB2F0E}" srcOrd="0" destOrd="0" presId="urn:microsoft.com/office/officeart/2005/8/layout/orgChart1"/>
    <dgm:cxn modelId="{FAEB385F-1075-41A2-A331-2F7508E81DB8}" type="presParOf" srcId="{E002FFF3-30EC-4EEA-A948-B86AF28369BC}" destId="{D1C2A3D6-332C-4372-B712-5795384F84F5}" srcOrd="1" destOrd="0" presId="urn:microsoft.com/office/officeart/2005/8/layout/orgChart1"/>
    <dgm:cxn modelId="{9DE346BC-73BF-4C74-8258-B634BCC1B10A}" type="presParOf" srcId="{8E8765BE-2523-4F15-A87E-52A49AA2C165}" destId="{E60351A1-7B56-4D91-874A-000F018F3E8C}" srcOrd="1" destOrd="0" presId="urn:microsoft.com/office/officeart/2005/8/layout/orgChart1"/>
    <dgm:cxn modelId="{A1FD96E3-EBB7-4949-8250-F41E618D99D9}" type="presParOf" srcId="{E60351A1-7B56-4D91-874A-000F018F3E8C}" destId="{D12B62D9-670E-45C4-A4E9-BCE875E3E47D}" srcOrd="0" destOrd="0" presId="urn:microsoft.com/office/officeart/2005/8/layout/orgChart1"/>
    <dgm:cxn modelId="{8CBA0CDC-6737-4673-B25E-595ACE32DF1F}" type="presParOf" srcId="{E60351A1-7B56-4D91-874A-000F018F3E8C}" destId="{0D458FAF-D15C-4D72-871C-A69BF227958F}" srcOrd="1" destOrd="0" presId="urn:microsoft.com/office/officeart/2005/8/layout/orgChart1"/>
    <dgm:cxn modelId="{65875615-EE22-4B99-A1DA-9954473DCD86}" type="presParOf" srcId="{0D458FAF-D15C-4D72-871C-A69BF227958F}" destId="{A7E7564B-3ED4-4F98-90BB-CE1D671C579B}" srcOrd="0" destOrd="0" presId="urn:microsoft.com/office/officeart/2005/8/layout/orgChart1"/>
    <dgm:cxn modelId="{092753B5-C21C-4768-A002-03C8DF7D06B0}" type="presParOf" srcId="{A7E7564B-3ED4-4F98-90BB-CE1D671C579B}" destId="{17C536AB-6A6E-43F3-B718-0E6BEE1599B3}" srcOrd="0" destOrd="0" presId="urn:microsoft.com/office/officeart/2005/8/layout/orgChart1"/>
    <dgm:cxn modelId="{E67471D9-24B1-408B-B46F-778DC7EAAAFE}" type="presParOf" srcId="{A7E7564B-3ED4-4F98-90BB-CE1D671C579B}" destId="{FEFE684C-1672-43E5-BCC5-A46A7A554206}" srcOrd="1" destOrd="0" presId="urn:microsoft.com/office/officeart/2005/8/layout/orgChart1"/>
    <dgm:cxn modelId="{B8563B76-34F7-41C3-ACB7-EA79A6487C18}" type="presParOf" srcId="{0D458FAF-D15C-4D72-871C-A69BF227958F}" destId="{8B57571F-7246-4287-93CA-9F7B294E61EF}" srcOrd="1" destOrd="0" presId="urn:microsoft.com/office/officeart/2005/8/layout/orgChart1"/>
    <dgm:cxn modelId="{88D95441-3F04-486A-9146-29FCD6A15EDC}" type="presParOf" srcId="{8B57571F-7246-4287-93CA-9F7B294E61EF}" destId="{5DFE8631-E937-4DFA-BA73-A556ED2DD531}" srcOrd="0" destOrd="0" presId="urn:microsoft.com/office/officeart/2005/8/layout/orgChart1"/>
    <dgm:cxn modelId="{791591DB-EF77-4CD9-A0F8-20D950FE6BA1}" type="presParOf" srcId="{8B57571F-7246-4287-93CA-9F7B294E61EF}" destId="{277C0015-DEC4-49F0-9391-B3DAB8C375A0}" srcOrd="1" destOrd="0" presId="urn:microsoft.com/office/officeart/2005/8/layout/orgChart1"/>
    <dgm:cxn modelId="{3B35AE90-8191-4918-85B0-D7F64D799391}" type="presParOf" srcId="{277C0015-DEC4-49F0-9391-B3DAB8C375A0}" destId="{A50C99A0-AC76-457A-BB1B-B5E409A68725}" srcOrd="0" destOrd="0" presId="urn:microsoft.com/office/officeart/2005/8/layout/orgChart1"/>
    <dgm:cxn modelId="{C1B17322-7930-4794-9034-57A4D02C315E}" type="presParOf" srcId="{A50C99A0-AC76-457A-BB1B-B5E409A68725}" destId="{224BC4DD-ACC3-4148-888C-5C5E9AAD3BC9}" srcOrd="0" destOrd="0" presId="urn:microsoft.com/office/officeart/2005/8/layout/orgChart1"/>
    <dgm:cxn modelId="{205F9AB4-DD81-4593-A1E6-67004FF8F6FF}" type="presParOf" srcId="{A50C99A0-AC76-457A-BB1B-B5E409A68725}" destId="{8FEA6E2B-3161-4654-A920-14E9C7A8E7DF}" srcOrd="1" destOrd="0" presId="urn:microsoft.com/office/officeart/2005/8/layout/orgChart1"/>
    <dgm:cxn modelId="{6BAC0082-35BD-43BB-A2E2-881D42363817}" type="presParOf" srcId="{277C0015-DEC4-49F0-9391-B3DAB8C375A0}" destId="{532A2A24-208D-42FC-84F4-1C05B958BEF1}" srcOrd="1" destOrd="0" presId="urn:microsoft.com/office/officeart/2005/8/layout/orgChart1"/>
    <dgm:cxn modelId="{724A41AA-288C-48D8-ADE1-61C19F05A093}" type="presParOf" srcId="{277C0015-DEC4-49F0-9391-B3DAB8C375A0}" destId="{9E9C77D6-6DEE-4622-A1AD-1A550EF978A3}" srcOrd="2" destOrd="0" presId="urn:microsoft.com/office/officeart/2005/8/layout/orgChart1"/>
    <dgm:cxn modelId="{A8AFBD7E-DC54-42D8-B643-CE7083058E8C}" type="presParOf" srcId="{0D458FAF-D15C-4D72-871C-A69BF227958F}" destId="{9BC6A75F-A7D4-45CE-9F12-FCF2ED496AED}" srcOrd="2" destOrd="0" presId="urn:microsoft.com/office/officeart/2005/8/layout/orgChart1"/>
    <dgm:cxn modelId="{DC78CABE-059A-4F73-A4DE-F75DDED7EC95}" type="presParOf" srcId="{E60351A1-7B56-4D91-874A-000F018F3E8C}" destId="{9CB846D6-10B6-4FB8-80D0-8FB1C3BF5E04}" srcOrd="2" destOrd="0" presId="urn:microsoft.com/office/officeart/2005/8/layout/orgChart1"/>
    <dgm:cxn modelId="{906AB3F8-AE2B-427C-954F-FE50249B3DF6}" type="presParOf" srcId="{E60351A1-7B56-4D91-874A-000F018F3E8C}" destId="{DDE5B005-EB4B-43B0-86E4-A1D1EEFBBBD0}" srcOrd="3" destOrd="0" presId="urn:microsoft.com/office/officeart/2005/8/layout/orgChart1"/>
    <dgm:cxn modelId="{9FB9A2CC-E1FB-49F1-A8A2-419D9BB60ECD}" type="presParOf" srcId="{DDE5B005-EB4B-43B0-86E4-A1D1EEFBBBD0}" destId="{D0A87F79-F0D0-44DF-B839-4503E43009AA}" srcOrd="0" destOrd="0" presId="urn:microsoft.com/office/officeart/2005/8/layout/orgChart1"/>
    <dgm:cxn modelId="{716B1599-2CB4-424A-BFAD-F942389ECE3E}" type="presParOf" srcId="{D0A87F79-F0D0-44DF-B839-4503E43009AA}" destId="{3391B997-89DB-49DE-8007-E012C11577F1}" srcOrd="0" destOrd="0" presId="urn:microsoft.com/office/officeart/2005/8/layout/orgChart1"/>
    <dgm:cxn modelId="{66C58A2E-111E-4B0D-AD6F-5931703F2B7A}" type="presParOf" srcId="{D0A87F79-F0D0-44DF-B839-4503E43009AA}" destId="{3F71954E-7231-40CB-A195-FF5EF5E00D18}" srcOrd="1" destOrd="0" presId="urn:microsoft.com/office/officeart/2005/8/layout/orgChart1"/>
    <dgm:cxn modelId="{B0D10A82-50D8-4735-9420-D3F1E24C0864}" type="presParOf" srcId="{DDE5B005-EB4B-43B0-86E4-A1D1EEFBBBD0}" destId="{D02C6E6C-17FD-4E6C-A18F-DCC913464105}" srcOrd="1" destOrd="0" presId="urn:microsoft.com/office/officeart/2005/8/layout/orgChart1"/>
    <dgm:cxn modelId="{07353137-2D43-45EE-9CAC-6FF392CA2683}" type="presParOf" srcId="{DDE5B005-EB4B-43B0-86E4-A1D1EEFBBBD0}" destId="{979E733C-7EAC-40E5-BB82-141303ABC0D5}" srcOrd="2" destOrd="0" presId="urn:microsoft.com/office/officeart/2005/8/layout/orgChart1"/>
    <dgm:cxn modelId="{560B3662-EA04-4EB3-BFA5-85B0D2E1EB90}" type="presParOf" srcId="{E60351A1-7B56-4D91-874A-000F018F3E8C}" destId="{445FA103-2856-4DCE-8107-111C17E23537}" srcOrd="4" destOrd="0" presId="urn:microsoft.com/office/officeart/2005/8/layout/orgChart1"/>
    <dgm:cxn modelId="{3BDFB0A9-415B-4FAF-9970-CC656F415884}" type="presParOf" srcId="{E60351A1-7B56-4D91-874A-000F018F3E8C}" destId="{BE6EAF92-FDCE-409C-A7CC-C0BA6CF074DB}" srcOrd="5" destOrd="0" presId="urn:microsoft.com/office/officeart/2005/8/layout/orgChart1"/>
    <dgm:cxn modelId="{23DBA56D-BD8E-4BEF-9C67-3AD2F41B6F19}" type="presParOf" srcId="{BE6EAF92-FDCE-409C-A7CC-C0BA6CF074DB}" destId="{6019B108-85D4-4BBB-ABA8-1F2ACB8A5F13}" srcOrd="0" destOrd="0" presId="urn:microsoft.com/office/officeart/2005/8/layout/orgChart1"/>
    <dgm:cxn modelId="{8D0482C7-18B1-4CB5-84B2-DF43DD5F82C3}" type="presParOf" srcId="{6019B108-85D4-4BBB-ABA8-1F2ACB8A5F13}" destId="{7880698E-FC29-4BC1-B66D-2AAB7AABE134}" srcOrd="0" destOrd="0" presId="urn:microsoft.com/office/officeart/2005/8/layout/orgChart1"/>
    <dgm:cxn modelId="{68B02F01-F579-46C5-96E2-322221E3E1EA}" type="presParOf" srcId="{6019B108-85D4-4BBB-ABA8-1F2ACB8A5F13}" destId="{48659668-569A-4589-8CD2-1D4157AB4716}" srcOrd="1" destOrd="0" presId="urn:microsoft.com/office/officeart/2005/8/layout/orgChart1"/>
    <dgm:cxn modelId="{359576A6-FA57-4138-ADBD-D4F9B344FFFA}" type="presParOf" srcId="{BE6EAF92-FDCE-409C-A7CC-C0BA6CF074DB}" destId="{3D95D600-8188-45EF-AFBC-12F0B47DBF6B}" srcOrd="1" destOrd="0" presId="urn:microsoft.com/office/officeart/2005/8/layout/orgChart1"/>
    <dgm:cxn modelId="{7C695344-E9C6-4118-AFB5-6AB9B18DFAFA}" type="presParOf" srcId="{BE6EAF92-FDCE-409C-A7CC-C0BA6CF074DB}" destId="{EB644572-CCD8-4BEB-A1B1-EA211F7A2FE1}" srcOrd="2" destOrd="0" presId="urn:microsoft.com/office/officeart/2005/8/layout/orgChart1"/>
    <dgm:cxn modelId="{58E164DA-C05F-41F9-AAF7-3A76CA5B339F}" type="presParOf" srcId="{8E8765BE-2523-4F15-A87E-52A49AA2C165}" destId="{08C7AACC-3422-4AC6-BE87-F7A42395228C}"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5FA103-2856-4DCE-8107-111C17E23537}">
      <dsp:nvSpPr>
        <dsp:cNvPr id="0" name=""/>
        <dsp:cNvSpPr/>
      </dsp:nvSpPr>
      <dsp:spPr>
        <a:xfrm>
          <a:off x="4030890" y="1805859"/>
          <a:ext cx="2952579" cy="454693"/>
        </a:xfrm>
        <a:custGeom>
          <a:avLst/>
          <a:gdLst/>
          <a:ahLst/>
          <a:cxnLst/>
          <a:rect l="0" t="0" r="0" b="0"/>
          <a:pathLst>
            <a:path>
              <a:moveTo>
                <a:pt x="0" y="0"/>
              </a:moveTo>
              <a:lnTo>
                <a:pt x="0" y="228435"/>
              </a:lnTo>
              <a:lnTo>
                <a:pt x="2952579" y="228435"/>
              </a:lnTo>
              <a:lnTo>
                <a:pt x="2952579" y="454693"/>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CB846D6-10B6-4FB8-80D0-8FB1C3BF5E04}">
      <dsp:nvSpPr>
        <dsp:cNvPr id="0" name=""/>
        <dsp:cNvSpPr/>
      </dsp:nvSpPr>
      <dsp:spPr>
        <a:xfrm>
          <a:off x="3985170" y="1805859"/>
          <a:ext cx="91440" cy="454693"/>
        </a:xfrm>
        <a:custGeom>
          <a:avLst/>
          <a:gdLst/>
          <a:ahLst/>
          <a:cxnLst/>
          <a:rect l="0" t="0" r="0" b="0"/>
          <a:pathLst>
            <a:path>
              <a:moveTo>
                <a:pt x="45720" y="0"/>
              </a:moveTo>
              <a:lnTo>
                <a:pt x="45720" y="228435"/>
              </a:lnTo>
              <a:lnTo>
                <a:pt x="55836" y="228435"/>
              </a:lnTo>
              <a:lnTo>
                <a:pt x="55836" y="454693"/>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DFE8631-E937-4DFA-BA73-A556ED2DD531}">
      <dsp:nvSpPr>
        <dsp:cNvPr id="0" name=""/>
        <dsp:cNvSpPr/>
      </dsp:nvSpPr>
      <dsp:spPr>
        <a:xfrm>
          <a:off x="235824" y="3337976"/>
          <a:ext cx="351192" cy="1383809"/>
        </a:xfrm>
        <a:custGeom>
          <a:avLst/>
          <a:gdLst/>
          <a:ahLst/>
          <a:cxnLst/>
          <a:rect l="0" t="0" r="0" b="0"/>
          <a:pathLst>
            <a:path>
              <a:moveTo>
                <a:pt x="0" y="0"/>
              </a:moveTo>
              <a:lnTo>
                <a:pt x="0" y="1383809"/>
              </a:lnTo>
              <a:lnTo>
                <a:pt x="351192" y="1383809"/>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12B62D9-670E-45C4-A4E9-BCE875E3E47D}">
      <dsp:nvSpPr>
        <dsp:cNvPr id="0" name=""/>
        <dsp:cNvSpPr/>
      </dsp:nvSpPr>
      <dsp:spPr>
        <a:xfrm>
          <a:off x="1172337" y="1805859"/>
          <a:ext cx="2858553" cy="454693"/>
        </a:xfrm>
        <a:custGeom>
          <a:avLst/>
          <a:gdLst/>
          <a:ahLst/>
          <a:cxnLst/>
          <a:rect l="0" t="0" r="0" b="0"/>
          <a:pathLst>
            <a:path>
              <a:moveTo>
                <a:pt x="2858553" y="0"/>
              </a:moveTo>
              <a:lnTo>
                <a:pt x="2858553" y="228435"/>
              </a:lnTo>
              <a:lnTo>
                <a:pt x="0" y="228435"/>
              </a:lnTo>
              <a:lnTo>
                <a:pt x="0" y="454693"/>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EFEB169-9F5D-440B-89CE-D3A68CCB2F0E}">
      <dsp:nvSpPr>
        <dsp:cNvPr id="0" name=""/>
        <dsp:cNvSpPr/>
      </dsp:nvSpPr>
      <dsp:spPr>
        <a:xfrm>
          <a:off x="2953467" y="210261"/>
          <a:ext cx="2154845" cy="1595598"/>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1511300" rtl="1">
            <a:lnSpc>
              <a:spcPct val="90000"/>
            </a:lnSpc>
            <a:spcBef>
              <a:spcPct val="0"/>
            </a:spcBef>
            <a:spcAft>
              <a:spcPct val="35000"/>
            </a:spcAft>
          </a:pPr>
          <a:r>
            <a:rPr lang="ar-SA" sz="3400" kern="1200" dirty="0" smtClean="0"/>
            <a:t>الخطه التنفيذيه الاوليه للبحث</a:t>
          </a:r>
          <a:endParaRPr lang="ar-SA" sz="3400" kern="1200" dirty="0"/>
        </a:p>
      </dsp:txBody>
      <dsp:txXfrm>
        <a:off x="2953467" y="210261"/>
        <a:ext cx="2154845" cy="1595598"/>
      </dsp:txXfrm>
    </dsp:sp>
    <dsp:sp modelId="{17C536AB-6A6E-43F3-B718-0E6BEE1599B3}">
      <dsp:nvSpPr>
        <dsp:cNvPr id="0" name=""/>
        <dsp:cNvSpPr/>
      </dsp:nvSpPr>
      <dsp:spPr>
        <a:xfrm>
          <a:off x="1696" y="2260553"/>
          <a:ext cx="2341282" cy="1077422"/>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SA" sz="3200" kern="1200" dirty="0" smtClean="0"/>
            <a:t>قائمه المصادر</a:t>
          </a:r>
          <a:endParaRPr lang="ar-SA" sz="3200" kern="1200" dirty="0"/>
        </a:p>
      </dsp:txBody>
      <dsp:txXfrm>
        <a:off x="1696" y="2260553"/>
        <a:ext cx="2341282" cy="1077422"/>
      </dsp:txXfrm>
    </dsp:sp>
    <dsp:sp modelId="{224BC4DD-ACC3-4148-888C-5C5E9AAD3BC9}">
      <dsp:nvSpPr>
        <dsp:cNvPr id="0" name=""/>
        <dsp:cNvSpPr/>
      </dsp:nvSpPr>
      <dsp:spPr>
        <a:xfrm>
          <a:off x="587016" y="3790493"/>
          <a:ext cx="2154845" cy="1862583"/>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rtl="1">
            <a:lnSpc>
              <a:spcPct val="90000"/>
            </a:lnSpc>
            <a:spcBef>
              <a:spcPct val="0"/>
            </a:spcBef>
            <a:spcAft>
              <a:spcPct val="35000"/>
            </a:spcAft>
          </a:pPr>
          <a:r>
            <a:rPr lang="ar-SA" sz="2000" kern="1200" dirty="0" smtClean="0"/>
            <a:t>وتضم في طياتها جميع المصادر التي اعتمدها الباحث سواء اقتبس منها في متن البحث او اعتمد عليها ولم يوردها في السياق</a:t>
          </a:r>
          <a:endParaRPr lang="ar-SA" sz="2000" kern="1200" dirty="0"/>
        </a:p>
      </dsp:txBody>
      <dsp:txXfrm>
        <a:off x="587016" y="3790493"/>
        <a:ext cx="2154845" cy="1862583"/>
      </dsp:txXfrm>
    </dsp:sp>
    <dsp:sp modelId="{3391B997-89DB-49DE-8007-E012C11577F1}">
      <dsp:nvSpPr>
        <dsp:cNvPr id="0" name=""/>
        <dsp:cNvSpPr/>
      </dsp:nvSpPr>
      <dsp:spPr>
        <a:xfrm>
          <a:off x="2795496" y="2260553"/>
          <a:ext cx="2491022" cy="1077422"/>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SA" sz="3200" kern="1200" dirty="0" smtClean="0"/>
            <a:t>الحواشي (الهوامش)</a:t>
          </a:r>
          <a:endParaRPr lang="ar-SA" sz="3200" kern="1200" dirty="0"/>
        </a:p>
      </dsp:txBody>
      <dsp:txXfrm>
        <a:off x="2795496" y="2260553"/>
        <a:ext cx="2491022" cy="1077422"/>
      </dsp:txXfrm>
    </dsp:sp>
    <dsp:sp modelId="{7880698E-FC29-4BC1-B66D-2AAB7AABE134}">
      <dsp:nvSpPr>
        <dsp:cNvPr id="0" name=""/>
        <dsp:cNvSpPr/>
      </dsp:nvSpPr>
      <dsp:spPr>
        <a:xfrm>
          <a:off x="5739036" y="2260553"/>
          <a:ext cx="2488867" cy="1077422"/>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SA" sz="3200" kern="1200" dirty="0" smtClean="0"/>
            <a:t>الاقتباس</a:t>
          </a:r>
          <a:endParaRPr lang="ar-SA" sz="2000" kern="1200" dirty="0"/>
        </a:p>
      </dsp:txBody>
      <dsp:txXfrm>
        <a:off x="5739036" y="2260553"/>
        <a:ext cx="2488867" cy="1077422"/>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extLst>
      <p:ext uri="{BB962C8B-B14F-4D97-AF65-F5344CB8AC3E}">
        <p14:creationId xmlns:p14="http://schemas.microsoft.com/office/powerpoint/2010/main" val="2735817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extLst>
      <p:ext uri="{BB962C8B-B14F-4D97-AF65-F5344CB8AC3E}">
        <p14:creationId xmlns:p14="http://schemas.microsoft.com/office/powerpoint/2010/main" val="33716235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2</a:t>
            </a:fld>
            <a:endParaRPr lang="en-US" dirty="0"/>
          </a:p>
        </p:txBody>
      </p:sp>
    </p:spTree>
    <p:extLst>
      <p:ext uri="{BB962C8B-B14F-4D97-AF65-F5344CB8AC3E}">
        <p14:creationId xmlns:p14="http://schemas.microsoft.com/office/powerpoint/2010/main" val="18625943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10</a:t>
            </a:fld>
            <a:endParaRPr lang="en-US" dirty="0"/>
          </a:p>
        </p:txBody>
      </p:sp>
    </p:spTree>
    <p:extLst>
      <p:ext uri="{BB962C8B-B14F-4D97-AF65-F5344CB8AC3E}">
        <p14:creationId xmlns:p14="http://schemas.microsoft.com/office/powerpoint/2010/main" val="27163792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p:nvPr/>
        </p:nvSpPr>
        <p:spPr>
          <a:xfrm>
            <a:off x="265316" y="1732112"/>
            <a:ext cx="8280920" cy="3240360"/>
          </a:xfrm>
          <a:prstGeom prst="rect">
            <a:avLst/>
          </a:prstGeom>
          <a:solidFill>
            <a:schemeClr val="accent1">
              <a:lumMod val="75000"/>
            </a:schemeClr>
          </a:solidFill>
          <a:ln>
            <a:noFill/>
          </a:ln>
          <a:effectLst>
            <a:outerShdw blurRad="50800" dist="38100" dir="13500000" algn="br" rotWithShape="0">
              <a:prstClr val="black">
                <a:alpha val="66000"/>
              </a:prstClr>
            </a:outerShdw>
          </a:effectLst>
          <a:scene3d>
            <a:camera prst="orthographicFront"/>
            <a:lightRig rig="threePt" dir="t"/>
          </a:scene3d>
          <a:sp3d>
            <a:bevelB prst="relaxedInset"/>
          </a:sp3d>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srgbClr val="FFC000"/>
              </a:solidFill>
            </a:endParaRPr>
          </a:p>
        </p:txBody>
      </p:sp>
      <p:sp>
        <p:nvSpPr>
          <p:cNvPr id="5" name="Subtitle 2"/>
          <p:cNvSpPr txBox="1">
            <a:spLocks/>
          </p:cNvSpPr>
          <p:nvPr/>
        </p:nvSpPr>
        <p:spPr bwMode="auto">
          <a:xfrm>
            <a:off x="4369772" y="260648"/>
            <a:ext cx="4355976"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0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000" b="1" dirty="0">
                <a:solidFill>
                  <a:schemeClr val="tx2">
                    <a:lumMod val="75000"/>
                  </a:schemeClr>
                </a:solidFill>
                <a:latin typeface="Calibri" pitchFamily="34" charset="0"/>
              </a:rPr>
              <a:t>عمادة التعلم الإلكتروني والتعليم عن بعد</a:t>
            </a:r>
            <a:endParaRPr lang="en-US" sz="20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6" name="Group 7"/>
          <p:cNvGrpSpPr>
            <a:grpSpLocks/>
          </p:cNvGrpSpPr>
          <p:nvPr/>
        </p:nvGrpSpPr>
        <p:grpSpPr bwMode="auto">
          <a:xfrm>
            <a:off x="6458004" y="2596208"/>
            <a:ext cx="1800200" cy="1512168"/>
            <a:chOff x="5210750" y="1066800"/>
            <a:chExt cx="2976900" cy="3130677"/>
          </a:xfrm>
        </p:grpSpPr>
        <p:sp>
          <p:nvSpPr>
            <p:cNvPr id="7"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8"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9" name="Freeform 10"/>
          <p:cNvSpPr/>
          <p:nvPr/>
        </p:nvSpPr>
        <p:spPr>
          <a:xfrm>
            <a:off x="913388" y="2668216"/>
            <a:ext cx="5184576"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0" name="Title 1"/>
          <p:cNvSpPr txBox="1">
            <a:spLocks/>
          </p:cNvSpPr>
          <p:nvPr/>
        </p:nvSpPr>
        <p:spPr bwMode="auto">
          <a:xfrm>
            <a:off x="1417444" y="2524200"/>
            <a:ext cx="3960439" cy="1656184"/>
          </a:xfrm>
          <a:prstGeom prst="rect">
            <a:avLst/>
          </a:prstGeom>
          <a:noFill/>
          <a:ln w="9525">
            <a:noFill/>
            <a:miter lim="800000"/>
            <a:headEnd/>
            <a:tailEnd/>
          </a:ln>
        </p:spPr>
        <p:txBody>
          <a:bodyPr anchor="ctr"/>
          <a:lstStyle/>
          <a:p>
            <a:pPr algn="ctr">
              <a:lnSpc>
                <a:spcPct val="150000"/>
              </a:lnSpc>
              <a:defRPr/>
            </a:pPr>
            <a:r>
              <a:rPr lang="ar-SA" sz="4400" b="1" dirty="0" smtClean="0">
                <a:solidFill>
                  <a:schemeClr val="accent2">
                    <a:lumMod val="50000"/>
                  </a:schemeClr>
                </a:solidFill>
                <a:latin typeface="AYM Wadiy S_U normal."/>
                <a:cs typeface="Times New Roman" pitchFamily="18" charset="0"/>
              </a:rPr>
              <a:t>بحوث الأعمال</a:t>
            </a:r>
          </a:p>
          <a:p>
            <a:pPr algn="ctr">
              <a:lnSpc>
                <a:spcPct val="150000"/>
              </a:lnSpc>
              <a:defRPr/>
            </a:pPr>
            <a:r>
              <a:rPr lang="ar-SA" sz="2600" b="1" dirty="0" smtClean="0">
                <a:solidFill>
                  <a:schemeClr val="accent1">
                    <a:lumMod val="50000"/>
                  </a:schemeClr>
                </a:solidFill>
                <a:latin typeface="Calibri" pitchFamily="34" charset="0"/>
                <a:cs typeface="Times New Roman" pitchFamily="18" charset="0"/>
              </a:rPr>
              <a:t>أ.د. عبدالرحمن الحماد</a:t>
            </a:r>
            <a:endParaRPr lang="en-US" sz="2600" b="1" dirty="0">
              <a:solidFill>
                <a:schemeClr val="accent1">
                  <a:lumMod val="50000"/>
                </a:schemeClr>
              </a:solidFill>
              <a:latin typeface="Calibri" pitchFamily="34" charset="0"/>
            </a:endParaRPr>
          </a:p>
        </p:txBody>
      </p:sp>
    </p:spTree>
    <p:extLst>
      <p:ext uri="{BB962C8B-B14F-4D97-AF65-F5344CB8AC3E}">
        <p14:creationId xmlns:p14="http://schemas.microsoft.com/office/powerpoint/2010/main" val="27708471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a:defRPr/>
            </a:pPr>
            <a:r>
              <a:rPr lang="ar-SA" b="1" spc="-150" dirty="0" smtClean="0">
                <a:solidFill>
                  <a:srgbClr val="FF0000"/>
                </a:solidFill>
                <a:latin typeface="ae_AlMateen" pitchFamily="2" charset="-78"/>
                <a:cs typeface="ae_AlMateen" pitchFamily="2" charset="-78"/>
              </a:rPr>
              <a:t>                 المحاضرة الرابعة عشر             </a:t>
            </a:r>
            <a:r>
              <a:rPr lang="en-US" sz="6000" b="1" spc="-150" dirty="0" smtClean="0">
                <a:solidFill>
                  <a:srgbClr val="FF0000"/>
                </a:solidFill>
                <a:latin typeface="ae_AlMateen" pitchFamily="2" charset="-78"/>
                <a:cs typeface="ae_AlMateen" pitchFamily="2" charset="-78"/>
              </a:rPr>
              <a:t>14</a:t>
            </a:r>
          </a:p>
        </p:txBody>
      </p:sp>
      <p:sp>
        <p:nvSpPr>
          <p:cNvPr id="4" name="Subtitle 3"/>
          <p:cNvSpPr>
            <a:spLocks noGrp="1"/>
          </p:cNvSpPr>
          <p:nvPr>
            <p:ph type="subTitle" idx="1"/>
          </p:nvPr>
        </p:nvSpPr>
        <p:spPr/>
        <p:txBody>
          <a:bodyPr/>
          <a:lstStyle/>
          <a:p>
            <a:pPr lvl="0"/>
            <a:endParaRPr lang="ar-SA" sz="1050" dirty="0" smtClean="0">
              <a:solidFill>
                <a:schemeClr val="accent1">
                  <a:lumMod val="50000"/>
                </a:schemeClr>
              </a:solidFill>
            </a:endParaRPr>
          </a:p>
          <a:p>
            <a:r>
              <a:rPr lang="ar-SA" sz="4400" dirty="0">
                <a:solidFill>
                  <a:schemeClr val="accent1">
                    <a:lumMod val="50000"/>
                  </a:schemeClr>
                </a:solidFill>
              </a:rPr>
              <a:t>اعداد وكتابه التقارير</a:t>
            </a:r>
          </a:p>
          <a:p>
            <a:endParaRPr lang="en-US" sz="4400" b="1" dirty="0" smtClean="0">
              <a:solidFill>
                <a:schemeClr val="accent1">
                  <a:lumMod val="50000"/>
                </a:schemeClr>
              </a:solidFill>
            </a:endParaRPr>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a:t>
            </a:r>
            <a:r>
              <a:rPr lang="ar-SA" dirty="0"/>
              <a:t>العنوان</a:t>
            </a:r>
          </a:p>
        </p:txBody>
      </p:sp>
      <p:sp>
        <p:nvSpPr>
          <p:cNvPr id="3" name="عنصر نائب للمحتوى 2"/>
          <p:cNvSpPr>
            <a:spLocks noGrp="1"/>
          </p:cNvSpPr>
          <p:nvPr>
            <p:ph idx="1"/>
          </p:nvPr>
        </p:nvSpPr>
        <p:spPr/>
        <p:txBody>
          <a:bodyPr/>
          <a:lstStyle/>
          <a:p>
            <a:pPr algn="just">
              <a:lnSpc>
                <a:spcPct val="150000"/>
              </a:lnSpc>
            </a:pPr>
            <a:r>
              <a:rPr lang="ar-SA" sz="2800" dirty="0" smtClean="0"/>
              <a:t>	يؤدي </a:t>
            </a:r>
            <a:r>
              <a:rPr lang="ar-SA" sz="2800" dirty="0"/>
              <a:t>العنوان وظيفة إعلامية عن موضوع البحث و مجاله </a:t>
            </a:r>
            <a:r>
              <a:rPr lang="ar-SA" sz="2800" dirty="0" smtClean="0"/>
              <a:t>،  </a:t>
            </a:r>
            <a:r>
              <a:rPr lang="ar-SA" sz="2800" dirty="0"/>
              <a:t>ولذلك يفرض أن يكون واضحا مكتوبا </a:t>
            </a:r>
            <a:r>
              <a:rPr lang="ar-SA" sz="2800" dirty="0" smtClean="0"/>
              <a:t>بعبارة ِمختصرة ولغة </a:t>
            </a:r>
            <a:r>
              <a:rPr lang="ar-SA" sz="2800" dirty="0"/>
              <a:t>سهلة </a:t>
            </a:r>
            <a:r>
              <a:rPr lang="ar-SA" sz="2800" dirty="0" smtClean="0"/>
              <a:t>، </a:t>
            </a:r>
            <a:r>
              <a:rPr lang="ar-SA" sz="2800" dirty="0"/>
              <a:t>فالعنوان يرشد القارئ </a:t>
            </a:r>
            <a:r>
              <a:rPr lang="ar-SA" sz="2800" dirty="0" smtClean="0"/>
              <a:t>إلى </a:t>
            </a:r>
            <a:r>
              <a:rPr lang="ar-SA" sz="2800" dirty="0"/>
              <a:t>أن البحث يقع في مجال معين </a:t>
            </a:r>
            <a:r>
              <a:rPr lang="ar-SA" sz="2800" dirty="0" smtClean="0"/>
              <a:t>، ويصف </a:t>
            </a:r>
            <a:r>
              <a:rPr lang="ar-SA" sz="2800" dirty="0"/>
              <a:t>الموضوع في المكتبات بناء على </a:t>
            </a:r>
            <a:r>
              <a:rPr lang="ar-SA" sz="2800" dirty="0" smtClean="0"/>
              <a:t>عنوانه ، </a:t>
            </a:r>
            <a:r>
              <a:rPr lang="ar-SA" sz="2800" dirty="0"/>
              <a:t>و يفضل أن يكون عنوان البحث مختصرا دون إطالة </a:t>
            </a:r>
            <a:r>
              <a:rPr lang="ar-SA" sz="2800" dirty="0" smtClean="0"/>
              <a:t>، كما </a:t>
            </a:r>
            <a:r>
              <a:rPr lang="ar-SA" sz="2800" dirty="0"/>
              <a:t>يفضل أن تكون الكلمات الأساسية في بداية العنوان </a:t>
            </a:r>
            <a:r>
              <a:rPr lang="ar-SA" sz="2800" dirty="0" smtClean="0"/>
              <a:t>مثل : (الكفايات ، المشكلات ، دوافع </a:t>
            </a:r>
            <a:r>
              <a:rPr lang="ar-SA" sz="2800" dirty="0"/>
              <a:t>العمل).</a:t>
            </a:r>
          </a:p>
          <a:p>
            <a:pPr algn="just">
              <a:lnSpc>
                <a:spcPct val="150000"/>
              </a:lnSpc>
            </a:pPr>
            <a:endParaRPr lang="ar-SA" sz="2800" dirty="0"/>
          </a:p>
        </p:txBody>
      </p:sp>
    </p:spTree>
    <p:extLst>
      <p:ext uri="{BB962C8B-B14F-4D97-AF65-F5344CB8AC3E}">
        <p14:creationId xmlns:p14="http://schemas.microsoft.com/office/powerpoint/2010/main" val="2420308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dirty="0" smtClean="0">
                <a:solidFill>
                  <a:schemeClr val="accent1">
                    <a:lumMod val="50000"/>
                  </a:schemeClr>
                </a:solidFill>
              </a:rPr>
              <a:t> </a:t>
            </a:r>
            <a:r>
              <a:rPr lang="ar-SA" sz="4000" dirty="0">
                <a:solidFill>
                  <a:schemeClr val="accent1">
                    <a:lumMod val="50000"/>
                  </a:schemeClr>
                </a:solidFill>
              </a:rPr>
              <a:t>النواحي </a:t>
            </a:r>
            <a:r>
              <a:rPr lang="ar-SA" sz="4000" dirty="0" smtClean="0">
                <a:solidFill>
                  <a:schemeClr val="accent1">
                    <a:lumMod val="50000"/>
                  </a:schemeClr>
                </a:solidFill>
              </a:rPr>
              <a:t>الفنية </a:t>
            </a:r>
            <a:r>
              <a:rPr lang="ar-SA" sz="4000" dirty="0">
                <a:solidFill>
                  <a:schemeClr val="accent1">
                    <a:lumMod val="50000"/>
                  </a:schemeClr>
                </a:solidFill>
              </a:rPr>
              <a:t>في كتابه البحث العلمي</a:t>
            </a:r>
          </a:p>
        </p:txBody>
      </p:sp>
      <p:sp>
        <p:nvSpPr>
          <p:cNvPr id="3" name="عنصر نائب للمحتوى 2"/>
          <p:cNvSpPr>
            <a:spLocks noGrp="1"/>
          </p:cNvSpPr>
          <p:nvPr>
            <p:ph idx="1"/>
          </p:nvPr>
        </p:nvSpPr>
        <p:spPr/>
        <p:txBody>
          <a:bodyPr/>
          <a:lstStyle/>
          <a:p>
            <a:pPr algn="just"/>
            <a:r>
              <a:rPr lang="ar-SA" sz="2000" dirty="0" smtClean="0"/>
              <a:t>	هناك </a:t>
            </a:r>
            <a:r>
              <a:rPr lang="ar-SA" sz="2000" dirty="0"/>
              <a:t>العديد من النواحي </a:t>
            </a:r>
            <a:r>
              <a:rPr lang="ar-SA" sz="2000" dirty="0" smtClean="0"/>
              <a:t>العلمية </a:t>
            </a:r>
            <a:r>
              <a:rPr lang="ar-SA" sz="2000" dirty="0"/>
              <a:t>التي يجب مراعاتها عند كتابه البحث والتي يجب مراعاتها عند كتابه البحث والتي تعبر عن مظاهر </a:t>
            </a:r>
            <a:r>
              <a:rPr lang="ar-SA" sz="2000" dirty="0" smtClean="0"/>
              <a:t>الموضوعية والنزاهة </a:t>
            </a:r>
            <a:r>
              <a:rPr lang="ar-SA" sz="2000" dirty="0"/>
              <a:t>والمستوى الفني والعلمي المتعارف عليه من اقتباس وحواشي ومراجع علميه مستخدمه في كتابه البحث وبشكل عام ينبغي مراعاة النقاط </a:t>
            </a:r>
            <a:r>
              <a:rPr lang="ar-SA" sz="2000" dirty="0" smtClean="0"/>
              <a:t>التالية :</a:t>
            </a:r>
            <a:endParaRPr lang="ar-SA" sz="2000" dirty="0"/>
          </a:p>
          <a:p>
            <a:pPr lvl="1" algn="just"/>
            <a:r>
              <a:rPr lang="ar-SA" sz="2000" dirty="0"/>
              <a:t>1- تحديد </a:t>
            </a:r>
            <a:r>
              <a:rPr lang="ar-SA" sz="2000" dirty="0" smtClean="0"/>
              <a:t>المشكلة </a:t>
            </a:r>
            <a:r>
              <a:rPr lang="ar-SA" sz="2000" dirty="0"/>
              <a:t>والتي هي موضع اهتمام </a:t>
            </a:r>
            <a:r>
              <a:rPr lang="ar-SA" sz="2000" dirty="0" smtClean="0"/>
              <a:t>الباحث . </a:t>
            </a:r>
            <a:endParaRPr lang="ar-SA" sz="2000" dirty="0"/>
          </a:p>
          <a:p>
            <a:pPr lvl="1" algn="just"/>
            <a:r>
              <a:rPr lang="ar-SA" sz="2000" dirty="0"/>
              <a:t>2- </a:t>
            </a:r>
            <a:r>
              <a:rPr lang="ar-SA" sz="2000" dirty="0" smtClean="0"/>
              <a:t>الاشارة </a:t>
            </a:r>
            <a:r>
              <a:rPr lang="ar-SA" sz="2000" dirty="0"/>
              <a:t>الى اجراءات البحث وتصميمه من حيث مصادر الحصول على المعلومات والبيانات وحجم </a:t>
            </a:r>
            <a:r>
              <a:rPr lang="ar-SA" sz="2000" dirty="0" smtClean="0"/>
              <a:t>العينة المختارة </a:t>
            </a:r>
            <a:r>
              <a:rPr lang="ar-SA" sz="2000" dirty="0"/>
              <a:t>وفتره </a:t>
            </a:r>
            <a:r>
              <a:rPr lang="ar-SA" sz="2000" dirty="0" smtClean="0"/>
              <a:t>الدراسة </a:t>
            </a:r>
            <a:r>
              <a:rPr lang="ar-SA" sz="2000" dirty="0"/>
              <a:t>وطرق التعامل مع </a:t>
            </a:r>
            <a:r>
              <a:rPr lang="ar-SA" sz="2000" dirty="0" smtClean="0"/>
              <a:t>المتغيرات .</a:t>
            </a:r>
            <a:endParaRPr lang="ar-SA" sz="2000" dirty="0"/>
          </a:p>
          <a:p>
            <a:pPr lvl="1" algn="just"/>
            <a:r>
              <a:rPr lang="ar-SA" sz="2000" dirty="0"/>
              <a:t>3- </a:t>
            </a:r>
            <a:r>
              <a:rPr lang="ar-SA" sz="2000" dirty="0" smtClean="0"/>
              <a:t>الاشارة </a:t>
            </a:r>
            <a:r>
              <a:rPr lang="ar-SA" sz="2000" dirty="0"/>
              <a:t>الى نتائج </a:t>
            </a:r>
            <a:r>
              <a:rPr lang="ar-SA" sz="2000" dirty="0" smtClean="0"/>
              <a:t>الدراسة .</a:t>
            </a:r>
            <a:endParaRPr lang="ar-SA" sz="2000" dirty="0"/>
          </a:p>
          <a:p>
            <a:pPr lvl="1" algn="just"/>
            <a:r>
              <a:rPr lang="ar-SA" sz="2000" dirty="0"/>
              <a:t>4- </a:t>
            </a:r>
            <a:r>
              <a:rPr lang="ar-SA" sz="2000" dirty="0" smtClean="0"/>
              <a:t>الاشارة الى </a:t>
            </a:r>
            <a:r>
              <a:rPr lang="ar-SA" sz="2000" dirty="0"/>
              <a:t>مضامين ومؤشرات البحث على النحو التالي </a:t>
            </a:r>
            <a:r>
              <a:rPr lang="ar-SA" sz="2000" dirty="0" smtClean="0"/>
              <a:t>المتعارف .</a:t>
            </a:r>
            <a:endParaRPr lang="ar-SA" sz="2000" dirty="0"/>
          </a:p>
          <a:p>
            <a:pPr lvl="2" algn="just"/>
            <a:r>
              <a:rPr lang="ar-SA" sz="2000" dirty="0"/>
              <a:t>أ</a:t>
            </a:r>
            <a:r>
              <a:rPr lang="ar-SA" sz="2000" dirty="0" smtClean="0"/>
              <a:t>) صفحه العنوان .</a:t>
            </a:r>
            <a:endParaRPr lang="ar-SA" sz="2000" dirty="0"/>
          </a:p>
          <a:p>
            <a:pPr lvl="2" algn="just"/>
            <a:r>
              <a:rPr lang="ar-SA" sz="2000" dirty="0"/>
              <a:t>ب</a:t>
            </a:r>
            <a:r>
              <a:rPr lang="ar-SA" sz="2000" dirty="0" smtClean="0"/>
              <a:t>) قائمه المحتويات </a:t>
            </a:r>
            <a:r>
              <a:rPr lang="ar-SA" sz="2000" dirty="0"/>
              <a:t>والجداول </a:t>
            </a:r>
            <a:r>
              <a:rPr lang="ar-SA" sz="2000" dirty="0" smtClean="0"/>
              <a:t>والملاحق . </a:t>
            </a:r>
            <a:endParaRPr lang="ar-SA" sz="2000" dirty="0"/>
          </a:p>
          <a:p>
            <a:pPr lvl="2" algn="just"/>
            <a:r>
              <a:rPr lang="ar-SA" sz="2000" dirty="0"/>
              <a:t>ج) مقدمه </a:t>
            </a:r>
            <a:r>
              <a:rPr lang="ar-SA" sz="2000" dirty="0" smtClean="0"/>
              <a:t>البحث .</a:t>
            </a:r>
            <a:endParaRPr lang="ar-SA" sz="2000" dirty="0"/>
          </a:p>
          <a:p>
            <a:pPr algn="just"/>
            <a:endParaRPr lang="ar-SA" sz="2000" dirty="0"/>
          </a:p>
        </p:txBody>
      </p:sp>
    </p:spTree>
    <p:extLst>
      <p:ext uri="{BB962C8B-B14F-4D97-AF65-F5344CB8AC3E}">
        <p14:creationId xmlns:p14="http://schemas.microsoft.com/office/powerpoint/2010/main" val="18401860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073596751"/>
              </p:ext>
            </p:extLst>
          </p:nvPr>
        </p:nvGraphicFramePr>
        <p:xfrm>
          <a:off x="457200" y="260648"/>
          <a:ext cx="8229600" cy="58655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42348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dirty="0" smtClean="0"/>
              <a:t> </a:t>
            </a:r>
            <a:r>
              <a:rPr lang="ar-SA" sz="4000" dirty="0"/>
              <a:t>كتابه التقرير</a:t>
            </a:r>
          </a:p>
        </p:txBody>
      </p:sp>
      <p:sp>
        <p:nvSpPr>
          <p:cNvPr id="3" name="عنصر نائب للمحتوى 2"/>
          <p:cNvSpPr>
            <a:spLocks noGrp="1"/>
          </p:cNvSpPr>
          <p:nvPr>
            <p:ph idx="1"/>
          </p:nvPr>
        </p:nvSpPr>
        <p:spPr/>
        <p:txBody>
          <a:bodyPr/>
          <a:lstStyle/>
          <a:p>
            <a:pPr algn="just">
              <a:lnSpc>
                <a:spcPct val="150000"/>
              </a:lnSpc>
            </a:pPr>
            <a:endParaRPr lang="ar-SA" sz="1000" dirty="0" smtClean="0"/>
          </a:p>
          <a:p>
            <a:pPr algn="just">
              <a:lnSpc>
                <a:spcPct val="150000"/>
              </a:lnSpc>
            </a:pPr>
            <a:r>
              <a:rPr lang="ar-SA" sz="2800" dirty="0" smtClean="0"/>
              <a:t>	تعد </a:t>
            </a:r>
            <a:r>
              <a:rPr lang="ar-SA" sz="2800" dirty="0"/>
              <a:t>كتابه تقرير البحث آخر خطوه يقوم بها الباحث من حيث اعداد وعرض النتائج التي حصل عليها من جراء معالجه لمشكله البحث ويعرف التقرير على انه وسيله يقوم الباحث بواسطتها بعرض ما قام به في دراسته والنتائج التي توصل اليها </a:t>
            </a:r>
            <a:r>
              <a:rPr lang="ar-SA" sz="2800" dirty="0" smtClean="0"/>
              <a:t>بالنسبة </a:t>
            </a:r>
            <a:r>
              <a:rPr lang="ar-SA" sz="2800" dirty="0"/>
              <a:t>لمشكله </a:t>
            </a:r>
            <a:r>
              <a:rPr lang="ar-SA" sz="2800" dirty="0" smtClean="0"/>
              <a:t>الدراسة .</a:t>
            </a:r>
            <a:endParaRPr lang="ar-SA" sz="2800" dirty="0"/>
          </a:p>
          <a:p>
            <a:pPr algn="just">
              <a:lnSpc>
                <a:spcPct val="150000"/>
              </a:lnSpc>
            </a:pPr>
            <a:endParaRPr lang="ar-SA" sz="2800" dirty="0"/>
          </a:p>
        </p:txBody>
      </p:sp>
    </p:spTree>
    <p:extLst>
      <p:ext uri="{BB962C8B-B14F-4D97-AF65-F5344CB8AC3E}">
        <p14:creationId xmlns:p14="http://schemas.microsoft.com/office/powerpoint/2010/main" val="9513135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dirty="0" smtClean="0"/>
              <a:t> </a:t>
            </a:r>
            <a:r>
              <a:rPr lang="ar-SA" sz="4000" dirty="0"/>
              <a:t>انواع البحوث</a:t>
            </a:r>
          </a:p>
        </p:txBody>
      </p:sp>
      <p:sp>
        <p:nvSpPr>
          <p:cNvPr id="3" name="عنصر نائب للمحتوى 2"/>
          <p:cNvSpPr>
            <a:spLocks noGrp="1"/>
          </p:cNvSpPr>
          <p:nvPr>
            <p:ph idx="1"/>
          </p:nvPr>
        </p:nvSpPr>
        <p:spPr/>
        <p:txBody>
          <a:bodyPr/>
          <a:lstStyle/>
          <a:p>
            <a:pPr lvl="1">
              <a:lnSpc>
                <a:spcPct val="150000"/>
              </a:lnSpc>
            </a:pPr>
            <a:r>
              <a:rPr lang="ar-SA" sz="3200" dirty="0"/>
              <a:t>1- التقرير القصير</a:t>
            </a:r>
          </a:p>
          <a:p>
            <a:pPr lvl="1">
              <a:lnSpc>
                <a:spcPct val="150000"/>
              </a:lnSpc>
            </a:pPr>
            <a:r>
              <a:rPr lang="ar-SA" sz="3200" dirty="0" smtClean="0"/>
              <a:t>2- </a:t>
            </a:r>
            <a:r>
              <a:rPr lang="ar-SA" sz="3200" dirty="0"/>
              <a:t>البحث الفصلي</a:t>
            </a:r>
          </a:p>
          <a:p>
            <a:pPr lvl="1">
              <a:lnSpc>
                <a:spcPct val="150000"/>
              </a:lnSpc>
            </a:pPr>
            <a:r>
              <a:rPr lang="ar-SA" sz="3200" dirty="0" smtClean="0"/>
              <a:t>3- </a:t>
            </a:r>
            <a:r>
              <a:rPr lang="ar-SA" sz="3200" dirty="0"/>
              <a:t>رساله </a:t>
            </a:r>
            <a:r>
              <a:rPr lang="ar-SA" sz="3200" dirty="0" smtClean="0"/>
              <a:t>الماجستير</a:t>
            </a:r>
            <a:endParaRPr lang="ar-SA" sz="3200" dirty="0"/>
          </a:p>
          <a:p>
            <a:pPr lvl="1">
              <a:lnSpc>
                <a:spcPct val="150000"/>
              </a:lnSpc>
            </a:pPr>
            <a:r>
              <a:rPr lang="ar-SA" sz="3200" dirty="0"/>
              <a:t>4- </a:t>
            </a:r>
            <a:r>
              <a:rPr lang="ar-SA" sz="3200" dirty="0" smtClean="0"/>
              <a:t>اطروحة </a:t>
            </a:r>
            <a:r>
              <a:rPr lang="ar-SA" sz="3200" dirty="0"/>
              <a:t>الدكتوراه</a:t>
            </a:r>
          </a:p>
          <a:p>
            <a:pPr lvl="1">
              <a:lnSpc>
                <a:spcPct val="150000"/>
              </a:lnSpc>
            </a:pPr>
            <a:endParaRPr lang="ar-SA" sz="3200" dirty="0"/>
          </a:p>
        </p:txBody>
      </p:sp>
    </p:spTree>
    <p:extLst>
      <p:ext uri="{BB962C8B-B14F-4D97-AF65-F5344CB8AC3E}">
        <p14:creationId xmlns:p14="http://schemas.microsoft.com/office/powerpoint/2010/main" val="32558203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dirty="0" smtClean="0"/>
              <a:t> </a:t>
            </a:r>
            <a:r>
              <a:rPr lang="ar-SA" sz="4000" dirty="0"/>
              <a:t>الخطوط </a:t>
            </a:r>
            <a:r>
              <a:rPr lang="ar-SA" sz="4000" dirty="0" smtClean="0"/>
              <a:t>العامة </a:t>
            </a:r>
            <a:r>
              <a:rPr lang="ar-SA" sz="4000" dirty="0"/>
              <a:t>في كتابه التقرير </a:t>
            </a:r>
          </a:p>
        </p:txBody>
      </p:sp>
      <p:sp>
        <p:nvSpPr>
          <p:cNvPr id="3" name="عنصر نائب للمحتوى 2"/>
          <p:cNvSpPr>
            <a:spLocks noGrp="1"/>
          </p:cNvSpPr>
          <p:nvPr>
            <p:ph idx="1"/>
          </p:nvPr>
        </p:nvSpPr>
        <p:spPr>
          <a:xfrm>
            <a:off x="251520" y="1600201"/>
            <a:ext cx="8280920" cy="4525963"/>
          </a:xfrm>
        </p:spPr>
        <p:txBody>
          <a:bodyPr/>
          <a:lstStyle/>
          <a:p>
            <a:pPr lvl="1"/>
            <a:r>
              <a:rPr lang="ar-SA" dirty="0"/>
              <a:t>أ- الاتجاه المباشر نحو النقاط </a:t>
            </a:r>
            <a:r>
              <a:rPr lang="ar-SA" dirty="0" smtClean="0"/>
              <a:t>الاساسية </a:t>
            </a:r>
            <a:r>
              <a:rPr lang="ar-SA" dirty="0"/>
              <a:t>في </a:t>
            </a:r>
            <a:r>
              <a:rPr lang="ar-SA" dirty="0" smtClean="0"/>
              <a:t>الدراسة .</a:t>
            </a:r>
            <a:endParaRPr lang="ar-SA" dirty="0"/>
          </a:p>
          <a:p>
            <a:pPr lvl="1"/>
            <a:r>
              <a:rPr lang="ar-SA" dirty="0"/>
              <a:t>ب- تنظيم </a:t>
            </a:r>
            <a:r>
              <a:rPr lang="ar-SA" dirty="0" smtClean="0"/>
              <a:t>المعلومات .</a:t>
            </a:r>
            <a:endParaRPr lang="ar-SA" dirty="0"/>
          </a:p>
          <a:p>
            <a:pPr lvl="1"/>
            <a:r>
              <a:rPr lang="ar-SA" dirty="0"/>
              <a:t>ج- مراعاة جمهور القراء ويندرج تحت </a:t>
            </a:r>
            <a:r>
              <a:rPr lang="ar-SA" dirty="0" smtClean="0"/>
              <a:t>طائله :</a:t>
            </a:r>
            <a:endParaRPr lang="ar-SA" dirty="0"/>
          </a:p>
          <a:p>
            <a:pPr lvl="1"/>
            <a:r>
              <a:rPr lang="ar-SA" dirty="0"/>
              <a:t>1- تسهيل عمليه </a:t>
            </a:r>
            <a:r>
              <a:rPr lang="ar-SA" dirty="0" smtClean="0"/>
              <a:t>المقارنة </a:t>
            </a:r>
            <a:r>
              <a:rPr lang="ar-SA" dirty="0"/>
              <a:t>وذلك </a:t>
            </a:r>
            <a:r>
              <a:rPr lang="ar-SA" dirty="0" smtClean="0"/>
              <a:t>باستخدام </a:t>
            </a:r>
            <a:r>
              <a:rPr lang="ar-SA" dirty="0"/>
              <a:t>الرسوم </a:t>
            </a:r>
            <a:r>
              <a:rPr lang="ar-SA" dirty="0" smtClean="0"/>
              <a:t>التوضيحية . </a:t>
            </a:r>
            <a:endParaRPr lang="ar-SA" dirty="0"/>
          </a:p>
          <a:p>
            <a:pPr lvl="1"/>
            <a:r>
              <a:rPr lang="ar-SA" dirty="0"/>
              <a:t>2- وضع البيانات وبدقه اما في دوال </a:t>
            </a:r>
            <a:r>
              <a:rPr lang="ar-SA" dirty="0" smtClean="0"/>
              <a:t>احصائية </a:t>
            </a:r>
            <a:r>
              <a:rPr lang="ar-SA" dirty="0"/>
              <a:t>في متن البحث او في </a:t>
            </a:r>
            <a:r>
              <a:rPr lang="ar-SA" dirty="0" smtClean="0"/>
              <a:t>الملاحق . </a:t>
            </a:r>
            <a:endParaRPr lang="ar-SA" dirty="0"/>
          </a:p>
          <a:p>
            <a:pPr lvl="1"/>
            <a:r>
              <a:rPr lang="ar-SA" dirty="0"/>
              <a:t>د- </a:t>
            </a:r>
            <a:r>
              <a:rPr lang="ar-SA" dirty="0" smtClean="0"/>
              <a:t>الموضوعية </a:t>
            </a:r>
            <a:r>
              <a:rPr lang="ar-SA" dirty="0"/>
              <a:t>والبعد عن </a:t>
            </a:r>
            <a:r>
              <a:rPr lang="ar-SA" dirty="0" smtClean="0"/>
              <a:t>التحيز . </a:t>
            </a:r>
            <a:endParaRPr lang="ar-SA" dirty="0"/>
          </a:p>
          <a:p>
            <a:pPr lvl="1"/>
            <a:r>
              <a:rPr lang="ar-SA" dirty="0" smtClean="0"/>
              <a:t>هـ- </a:t>
            </a:r>
            <a:r>
              <a:rPr lang="ar-SA" dirty="0"/>
              <a:t>اسلوب </a:t>
            </a:r>
            <a:r>
              <a:rPr lang="ar-SA" dirty="0" smtClean="0"/>
              <a:t>الكتابة .</a:t>
            </a:r>
            <a:endParaRPr lang="ar-SA" dirty="0"/>
          </a:p>
          <a:p>
            <a:pPr lvl="1"/>
            <a:r>
              <a:rPr lang="ar-SA" dirty="0"/>
              <a:t>و- </a:t>
            </a:r>
            <a:r>
              <a:rPr lang="ar-SA" dirty="0" smtClean="0"/>
              <a:t>الامانة العلمية </a:t>
            </a:r>
            <a:r>
              <a:rPr lang="ar-SA" dirty="0"/>
              <a:t>في </a:t>
            </a:r>
            <a:r>
              <a:rPr lang="ar-SA" dirty="0" smtClean="0"/>
              <a:t>الاقتباس .</a:t>
            </a:r>
            <a:endParaRPr lang="ar-SA" dirty="0"/>
          </a:p>
          <a:p>
            <a:pPr lvl="1"/>
            <a:endParaRPr lang="ar-SA" dirty="0"/>
          </a:p>
        </p:txBody>
      </p:sp>
    </p:spTree>
    <p:extLst>
      <p:ext uri="{BB962C8B-B14F-4D97-AF65-F5344CB8AC3E}">
        <p14:creationId xmlns:p14="http://schemas.microsoft.com/office/powerpoint/2010/main" val="30790676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dirty="0" smtClean="0"/>
              <a:t> </a:t>
            </a:r>
            <a:r>
              <a:rPr lang="ar-SA" sz="4000" dirty="0"/>
              <a:t>اجزاء تقرير البحث </a:t>
            </a:r>
          </a:p>
        </p:txBody>
      </p:sp>
      <p:sp>
        <p:nvSpPr>
          <p:cNvPr id="3" name="عنصر نائب للمحتوى 2"/>
          <p:cNvSpPr>
            <a:spLocks noGrp="1"/>
          </p:cNvSpPr>
          <p:nvPr>
            <p:ph idx="1"/>
          </p:nvPr>
        </p:nvSpPr>
        <p:spPr/>
        <p:txBody>
          <a:bodyPr/>
          <a:lstStyle/>
          <a:p>
            <a:pPr lvl="1" algn="just"/>
            <a:r>
              <a:rPr lang="ar-SA" sz="2000" dirty="0" smtClean="0"/>
              <a:t>   </a:t>
            </a:r>
            <a:r>
              <a:rPr lang="ar-SA" sz="2400" dirty="0" smtClean="0"/>
              <a:t>لا </a:t>
            </a:r>
            <a:r>
              <a:rPr lang="ar-SA" sz="2400" dirty="0"/>
              <a:t>يوجد هناك اجتماع بين الباحثين على طريقه موحده لصياغه تقرير البحث حيث ان كل بحث له اهدافه </a:t>
            </a:r>
            <a:r>
              <a:rPr lang="ar-SA" sz="2400" dirty="0" smtClean="0"/>
              <a:t>الخاصة :</a:t>
            </a:r>
            <a:endParaRPr lang="ar-SA" sz="2400" dirty="0"/>
          </a:p>
          <a:p>
            <a:pPr lvl="2"/>
            <a:r>
              <a:rPr lang="ar-SA" sz="2000" dirty="0"/>
              <a:t>1- صفحه </a:t>
            </a:r>
            <a:r>
              <a:rPr lang="ar-SA" sz="2000" dirty="0" smtClean="0"/>
              <a:t>العنوان . </a:t>
            </a:r>
            <a:endParaRPr lang="ar-SA" sz="2000" dirty="0"/>
          </a:p>
          <a:p>
            <a:pPr lvl="2"/>
            <a:r>
              <a:rPr lang="ar-SA" sz="2000" dirty="0"/>
              <a:t>2- صفحه الشكر والتقدير و </a:t>
            </a:r>
            <a:r>
              <a:rPr lang="ar-SA" sz="2000" dirty="0" smtClean="0"/>
              <a:t>الاهداء .</a:t>
            </a:r>
            <a:endParaRPr lang="ar-SA" sz="2000" dirty="0"/>
          </a:p>
          <a:p>
            <a:pPr lvl="2"/>
            <a:r>
              <a:rPr lang="ar-SA" sz="2000" dirty="0"/>
              <a:t>3- قائمه </a:t>
            </a:r>
            <a:r>
              <a:rPr lang="ar-SA" sz="2000" dirty="0" smtClean="0"/>
              <a:t>المحتويات .</a:t>
            </a:r>
            <a:endParaRPr lang="ar-SA" sz="2000" dirty="0"/>
          </a:p>
          <a:p>
            <a:pPr lvl="2"/>
            <a:r>
              <a:rPr lang="ar-SA" sz="2000" dirty="0"/>
              <a:t>4- قائمه </a:t>
            </a:r>
            <a:r>
              <a:rPr lang="ar-SA" sz="2000" dirty="0" smtClean="0"/>
              <a:t>الجداول .</a:t>
            </a:r>
            <a:endParaRPr lang="ar-SA" sz="2000" dirty="0"/>
          </a:p>
          <a:p>
            <a:pPr lvl="2"/>
            <a:r>
              <a:rPr lang="ar-SA" sz="2000" dirty="0"/>
              <a:t>5- قائمه </a:t>
            </a:r>
            <a:r>
              <a:rPr lang="ar-SA" sz="2000" dirty="0" smtClean="0"/>
              <a:t>الاشكال .</a:t>
            </a:r>
            <a:endParaRPr lang="ar-SA" sz="2000" dirty="0"/>
          </a:p>
          <a:p>
            <a:pPr lvl="2"/>
            <a:r>
              <a:rPr lang="ar-SA" sz="2000" dirty="0"/>
              <a:t>6- ملخص </a:t>
            </a:r>
            <a:r>
              <a:rPr lang="ar-SA" sz="2000" dirty="0" smtClean="0"/>
              <a:t>الدراسة .</a:t>
            </a:r>
            <a:endParaRPr lang="ar-SA" sz="2000" dirty="0"/>
          </a:p>
          <a:p>
            <a:pPr lvl="2"/>
            <a:r>
              <a:rPr lang="ar-SA" sz="2000" dirty="0"/>
              <a:t>7- متن </a:t>
            </a:r>
            <a:r>
              <a:rPr lang="ar-SA" sz="2000" dirty="0" smtClean="0"/>
              <a:t>الدراسة .</a:t>
            </a:r>
            <a:endParaRPr lang="ar-SA" sz="2000" dirty="0"/>
          </a:p>
          <a:p>
            <a:pPr lvl="2"/>
            <a:r>
              <a:rPr lang="ar-SA" sz="2000" dirty="0"/>
              <a:t>8- </a:t>
            </a:r>
            <a:r>
              <a:rPr lang="ar-SA" sz="2000" dirty="0" smtClean="0"/>
              <a:t>الخلاصة </a:t>
            </a:r>
            <a:r>
              <a:rPr lang="ar-SA" sz="2000" dirty="0"/>
              <a:t>والتوصيات .</a:t>
            </a:r>
          </a:p>
          <a:p>
            <a:pPr lvl="2"/>
            <a:r>
              <a:rPr lang="ar-SA" sz="2000" dirty="0"/>
              <a:t>9- </a:t>
            </a:r>
            <a:r>
              <a:rPr lang="ar-SA" sz="2000" dirty="0" smtClean="0"/>
              <a:t>المراجع .</a:t>
            </a:r>
            <a:endParaRPr lang="ar-SA" sz="2000" dirty="0"/>
          </a:p>
          <a:p>
            <a:pPr lvl="2"/>
            <a:r>
              <a:rPr lang="ar-SA" sz="2000" dirty="0"/>
              <a:t>10- </a:t>
            </a:r>
            <a:r>
              <a:rPr lang="ar-SA" sz="2000" dirty="0" smtClean="0"/>
              <a:t>الملاحق .</a:t>
            </a:r>
            <a:endParaRPr lang="ar-SA" sz="2000" dirty="0"/>
          </a:p>
          <a:p>
            <a:pPr lvl="2"/>
            <a:endParaRPr lang="ar-SA" sz="2000" dirty="0"/>
          </a:p>
        </p:txBody>
      </p:sp>
    </p:spTree>
    <p:extLst>
      <p:ext uri="{BB962C8B-B14F-4D97-AF65-F5344CB8AC3E}">
        <p14:creationId xmlns:p14="http://schemas.microsoft.com/office/powerpoint/2010/main" val="9686365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4"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ذروة">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A13A9A0C-CBD6-41F3-A75A-99682811E7EC}">
  <ds:schemaRefs>
    <ds:schemaRef ds:uri="http://schemas.microsoft.com/sharepoint/v3/contenttype/forms"/>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FA31ECFD-0FC7-4749-9C70-1BCB8B0CB385}">
  <ds:schemaRefs>
    <ds:schemaRef ds:uri="http://schemas.openxmlformats.org/package/2006/metadata/core-properties"/>
    <ds:schemaRef ds:uri="http://purl.org/dc/dcmitype/"/>
    <ds:schemaRef ds:uri="http://www.w3.org/XML/1998/namespace"/>
    <ds:schemaRef ds:uri="http://purl.org/dc/elements/1.1/"/>
    <ds:schemaRef ds:uri="http://schemas.microsoft.com/office/2006/metadata/properties"/>
    <ds:schemaRef ds:uri="http://schemas.microsoft.com/office/2006/documentManagement/typ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2394</TotalTime>
  <Words>220</Words>
  <Application>Microsoft Office PowerPoint</Application>
  <PresentationFormat>عرض على الشاشة (3:4)‏</PresentationFormat>
  <Paragraphs>57</Paragraphs>
  <Slides>10</Slides>
  <Notes>2</Notes>
  <HiddenSlides>0</HiddenSlides>
  <MMClips>0</MMClips>
  <ScaleCrop>false</ScaleCrop>
  <HeadingPairs>
    <vt:vector size="4" baseType="variant">
      <vt:variant>
        <vt:lpstr>نسق</vt:lpstr>
      </vt:variant>
      <vt:variant>
        <vt:i4>1</vt:i4>
      </vt:variant>
      <vt:variant>
        <vt:lpstr>عناوين الشرائح</vt:lpstr>
      </vt:variant>
      <vt:variant>
        <vt:i4>10</vt:i4>
      </vt:variant>
    </vt:vector>
  </HeadingPairs>
  <TitlesOfParts>
    <vt:vector size="11" baseType="lpstr">
      <vt:lpstr>المحاضرة التمهيدية</vt:lpstr>
      <vt:lpstr>عرض تقديمي في PowerPoint</vt:lpstr>
      <vt:lpstr>                 المحاضرة الرابعة عشر             14</vt:lpstr>
      <vt:lpstr> العنوان</vt:lpstr>
      <vt:lpstr> النواحي الفنية في كتابه البحث العلمي</vt:lpstr>
      <vt:lpstr>عرض تقديمي في PowerPoint</vt:lpstr>
      <vt:lpstr> كتابه التقرير</vt:lpstr>
      <vt:lpstr> انواع البحوث</vt:lpstr>
      <vt:lpstr> الخطوط العامة في كتابه التقرير </vt:lpstr>
      <vt:lpstr> اجزاء تقرير البحث </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amalbood</cp:lastModifiedBy>
  <cp:revision>243</cp:revision>
  <dcterms:created xsi:type="dcterms:W3CDTF">1601-01-01T00:00:00Z</dcterms:created>
  <dcterms:modified xsi:type="dcterms:W3CDTF">2013-02-07T09:05:49Z</dcterms:modified>
</cp:coreProperties>
</file>