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100" d="100"/>
          <a:sy n="100" d="100"/>
        </p:scale>
        <p:origin x="-1308" y="-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/>
          <a:lstStyle/>
          <a:p>
            <a:fld id="{8CA539F8-678B-4018-A613-851D11E71BEB}" type="datetimeFigureOut">
              <a:rPr lang="ar-SA" smtClean="0"/>
              <a:t>21/06/1435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3981BA56-619C-4A99-87EF-7445D862B942}" type="slidenum">
              <a:rPr lang="ar-SA" smtClean="0"/>
              <a:t>‹#›</a:t>
            </a:fld>
            <a:endParaRPr lang="ar-SA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/>
          <a:lstStyle/>
          <a:p>
            <a:fld id="{8CA539F8-678B-4018-A613-851D11E71BEB}" type="datetimeFigureOut">
              <a:rPr lang="ar-SA" smtClean="0"/>
              <a:t>21/06/1435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3981BA56-619C-4A99-87EF-7445D862B94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/>
          <a:lstStyle/>
          <a:p>
            <a:fld id="{8CA539F8-678B-4018-A613-851D11E71BEB}" type="datetimeFigureOut">
              <a:rPr lang="ar-SA" smtClean="0"/>
              <a:t>21/06/1435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3981BA56-619C-4A99-87EF-7445D862B942}" type="slidenum">
              <a:rPr lang="ar-SA" smtClean="0"/>
              <a:t>‹#›</a:t>
            </a:fld>
            <a:endParaRPr lang="ar-SA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/>
          <a:lstStyle/>
          <a:p>
            <a:fld id="{8CA539F8-678B-4018-A613-851D11E71BEB}" type="datetimeFigureOut">
              <a:rPr lang="ar-SA" smtClean="0"/>
              <a:t>21/06/1435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3981BA56-619C-4A99-87EF-7445D862B94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/>
          <a:lstStyle/>
          <a:p>
            <a:fld id="{8CA539F8-678B-4018-A613-851D11E71BEB}" type="datetimeFigureOut">
              <a:rPr lang="ar-SA" smtClean="0"/>
              <a:t>21/06/1435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3981BA56-619C-4A99-87EF-7445D862B942}" type="slidenum">
              <a:rPr lang="ar-SA" smtClean="0"/>
              <a:t>‹#›</a:t>
            </a:fld>
            <a:endParaRPr lang="ar-SA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/>
          <a:lstStyle/>
          <a:p>
            <a:fld id="{8CA539F8-678B-4018-A613-851D11E71BEB}" type="datetimeFigureOut">
              <a:rPr lang="ar-SA" smtClean="0"/>
              <a:t>21/06/1435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3981BA56-619C-4A99-87EF-7445D862B94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/>
          <a:lstStyle/>
          <a:p>
            <a:fld id="{8CA539F8-678B-4018-A613-851D11E71BEB}" type="datetimeFigureOut">
              <a:rPr lang="ar-SA" smtClean="0"/>
              <a:t>21/06/1435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3981BA56-619C-4A99-87EF-7445D862B94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/>
          <a:lstStyle/>
          <a:p>
            <a:fld id="{8CA539F8-678B-4018-A613-851D11E71BEB}" type="datetimeFigureOut">
              <a:rPr lang="ar-SA" smtClean="0"/>
              <a:t>21/06/1435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3981BA56-619C-4A99-87EF-7445D862B942}" type="slidenum">
              <a:rPr lang="ar-SA" smtClean="0"/>
              <a:t>‹#›</a:t>
            </a:fld>
            <a:endParaRPr lang="ar-SA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/>
          <a:lstStyle/>
          <a:p>
            <a:fld id="{8CA539F8-678B-4018-A613-851D11E71BEB}" type="datetimeFigureOut">
              <a:rPr lang="ar-SA" smtClean="0"/>
              <a:t>21/06/1435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3981BA56-619C-4A99-87EF-7445D862B94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/>
          <a:lstStyle/>
          <a:p>
            <a:fld id="{8CA539F8-678B-4018-A613-851D11E71BEB}" type="datetimeFigureOut">
              <a:rPr lang="ar-SA" smtClean="0"/>
              <a:t>21/06/1435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3981BA56-619C-4A99-87EF-7445D862B94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/>
          <a:lstStyle/>
          <a:p>
            <a:fld id="{8CA539F8-678B-4018-A613-851D11E71BEB}" type="datetimeFigureOut">
              <a:rPr lang="ar-SA" smtClean="0"/>
              <a:t>21/06/1435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3981BA56-619C-4A99-87EF-7445D862B94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Rectangle 9"/>
          <p:cNvSpPr/>
          <p:nvPr userDrawn="1"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1" name="Group 7"/>
          <p:cNvGrpSpPr>
            <a:grpSpLocks/>
          </p:cNvGrpSpPr>
          <p:nvPr userDrawn="1"/>
        </p:nvGrpSpPr>
        <p:grpSpPr bwMode="auto">
          <a:xfrm>
            <a:off x="7956376" y="5676900"/>
            <a:ext cx="941388" cy="914400"/>
            <a:chOff x="5210750" y="1066800"/>
            <a:chExt cx="2976900" cy="3130677"/>
          </a:xfrm>
        </p:grpSpPr>
        <p:sp>
          <p:nvSpPr>
            <p:cNvPr id="12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" name="Rectangle 16"/>
          <p:cNvSpPr/>
          <p:nvPr userDrawn="1"/>
        </p:nvSpPr>
        <p:spPr>
          <a:xfrm>
            <a:off x="6228184" y="6281321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8" name="Rectangle 15"/>
          <p:cNvSpPr/>
          <p:nvPr userDrawn="1"/>
        </p:nvSpPr>
        <p:spPr>
          <a:xfrm>
            <a:off x="5868144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9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22" name="Picture 1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r" defTabSz="914400" rtl="1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r" defTabSz="914400" rtl="1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r" defTabSz="914400" rtl="1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144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275385" y="4800600"/>
            <a:ext cx="3768969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51693" y="2971800"/>
            <a:ext cx="470681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بحوث الاعمال</a:t>
            </a:r>
            <a:endParaRPr lang="ar-SA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.د عبدالرحمن الحماد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8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4145632"/>
          </a:xfrm>
        </p:spPr>
        <p:txBody>
          <a:bodyPr>
            <a:normAutofit/>
          </a:bodyPr>
          <a:lstStyle/>
          <a:p>
            <a:pPr algn="ctr"/>
            <a:r>
              <a:rPr lang="ar-EG" sz="7200" dirty="0" smtClean="0"/>
              <a:t/>
            </a:r>
            <a:br>
              <a:rPr lang="ar-EG" sz="7200" dirty="0" smtClean="0"/>
            </a:br>
            <a:r>
              <a:rPr lang="ar-EG" sz="7200" dirty="0"/>
              <a:t/>
            </a:r>
            <a:br>
              <a:rPr lang="ar-EG" sz="7200" dirty="0"/>
            </a:br>
            <a:r>
              <a:rPr lang="ar-EG" sz="4400" dirty="0" smtClean="0">
                <a:solidFill>
                  <a:schemeClr val="tx1"/>
                </a:solidFill>
              </a:rPr>
              <a:t>المحاضرة الخامسة عشر</a:t>
            </a:r>
            <a:r>
              <a:rPr lang="ar-EG" sz="7200" b="1" dirty="0" smtClean="0">
                <a:solidFill>
                  <a:schemeClr val="tx1"/>
                </a:solidFill>
              </a:rPr>
              <a:t/>
            </a:r>
            <a:br>
              <a:rPr lang="ar-EG" sz="7200" b="1" dirty="0" smtClean="0">
                <a:solidFill>
                  <a:schemeClr val="tx1"/>
                </a:solidFill>
              </a:rPr>
            </a:br>
            <a:r>
              <a:rPr lang="ar-SA" sz="7200" dirty="0" smtClean="0"/>
              <a:t>اجزاء </a:t>
            </a:r>
            <a:r>
              <a:rPr lang="ar-SA" sz="7200" dirty="0" smtClean="0"/>
              <a:t>الاستبيان</a:t>
            </a:r>
            <a:endParaRPr lang="ar-SA" sz="7200" dirty="0"/>
          </a:p>
        </p:txBody>
      </p:sp>
    </p:spTree>
    <p:extLst>
      <p:ext uri="{BB962C8B-B14F-4D97-AF65-F5344CB8AC3E}">
        <p14:creationId xmlns:p14="http://schemas.microsoft.com/office/powerpoint/2010/main" val="2084046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ar-SA" sz="6000" dirty="0" smtClean="0"/>
              <a:t>اولا:</a:t>
            </a:r>
            <a:endParaRPr lang="ar-SA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endParaRPr lang="ar-SA" dirty="0"/>
          </a:p>
          <a:p>
            <a:endParaRPr lang="ar-SA" dirty="0" smtClean="0"/>
          </a:p>
          <a:p>
            <a:endParaRPr lang="ar-SA" sz="4800" dirty="0"/>
          </a:p>
          <a:p>
            <a:pPr lvl="8"/>
            <a:r>
              <a:rPr lang="ar-SA" sz="2800" dirty="0" smtClean="0"/>
              <a:t>تعريف بجهة البحث </a:t>
            </a:r>
          </a:p>
          <a:p>
            <a:pPr lvl="8"/>
            <a:r>
              <a:rPr lang="ar-SA" sz="2800" dirty="0" smtClean="0"/>
              <a:t>عنوان البحث</a:t>
            </a:r>
          </a:p>
          <a:p>
            <a:pPr lvl="8"/>
            <a:r>
              <a:rPr lang="ar-SA" sz="2800" dirty="0" smtClean="0"/>
              <a:t>هدف البحث </a:t>
            </a:r>
          </a:p>
          <a:p>
            <a:pPr lvl="8"/>
            <a:r>
              <a:rPr lang="ar-SA" sz="2800" dirty="0" smtClean="0"/>
              <a:t>الباحث وسبل الاتصال</a:t>
            </a:r>
            <a:endParaRPr lang="ar-SA" sz="2800" dirty="0"/>
          </a:p>
        </p:txBody>
      </p:sp>
      <p:sp>
        <p:nvSpPr>
          <p:cNvPr id="4" name="Flowchart: Connector 3"/>
          <p:cNvSpPr/>
          <p:nvPr/>
        </p:nvSpPr>
        <p:spPr>
          <a:xfrm>
            <a:off x="2987824" y="757883"/>
            <a:ext cx="2952328" cy="2736304"/>
          </a:xfrm>
          <a:prstGeom prst="flowChartConnector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6600" dirty="0" smtClean="0"/>
              <a:t>المقدمه</a:t>
            </a:r>
            <a:endParaRPr lang="ar-SA" sz="6600" dirty="0"/>
          </a:p>
        </p:txBody>
      </p:sp>
    </p:spTree>
    <p:extLst>
      <p:ext uri="{BB962C8B-B14F-4D97-AF65-F5344CB8AC3E}">
        <p14:creationId xmlns:p14="http://schemas.microsoft.com/office/powerpoint/2010/main" val="3365043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ar-SA" sz="6000" dirty="0" smtClean="0"/>
              <a:t>ثانيا:</a:t>
            </a:r>
            <a:endParaRPr lang="ar-SA" sz="6000" dirty="0"/>
          </a:p>
        </p:txBody>
      </p:sp>
      <p:sp>
        <p:nvSpPr>
          <p:cNvPr id="5" name="Flowchart: Connector 4"/>
          <p:cNvSpPr/>
          <p:nvPr/>
        </p:nvSpPr>
        <p:spPr>
          <a:xfrm>
            <a:off x="2843808" y="1412776"/>
            <a:ext cx="2952328" cy="2736304"/>
          </a:xfrm>
          <a:prstGeom prst="flowChartConnector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500" dirty="0" smtClean="0"/>
              <a:t>ارشادات</a:t>
            </a:r>
            <a:endParaRPr lang="ar-SA" sz="55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endParaRPr lang="ar-SA" dirty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/>
          </a:p>
          <a:p>
            <a:endParaRPr lang="ar-SA" dirty="0" smtClean="0"/>
          </a:p>
          <a:p>
            <a:pPr lvl="8"/>
            <a:r>
              <a:rPr lang="ar-SA" sz="3200" dirty="0" smtClean="0"/>
              <a:t>كيفيه تعبئه الاسئله(الاجابه)</a:t>
            </a:r>
          </a:p>
          <a:p>
            <a:pPr lvl="8"/>
            <a:r>
              <a:rPr lang="ar-SA" sz="3200" dirty="0" smtClean="0"/>
              <a:t>توضح المقصود</a:t>
            </a:r>
          </a:p>
          <a:p>
            <a:pPr lvl="8"/>
            <a:r>
              <a:rPr lang="ar-SA" sz="3200" dirty="0" smtClean="0"/>
              <a:t>تعريفات</a:t>
            </a:r>
          </a:p>
          <a:p>
            <a:pPr lvl="8"/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978667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ar-SA" sz="6000" dirty="0" smtClean="0"/>
              <a:t>ثالثا:</a:t>
            </a:r>
            <a:endParaRPr lang="ar-SA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ar-SA" dirty="0"/>
          </a:p>
          <a:p>
            <a:endParaRPr lang="ar-SA" dirty="0" smtClean="0"/>
          </a:p>
          <a:p>
            <a:endParaRPr lang="ar-SA" dirty="0"/>
          </a:p>
          <a:p>
            <a:endParaRPr lang="ar-SA" dirty="0" smtClean="0"/>
          </a:p>
          <a:p>
            <a:endParaRPr lang="ar-SA" dirty="0"/>
          </a:p>
          <a:p>
            <a:pPr lvl="8"/>
            <a:r>
              <a:rPr lang="ar-SA" sz="3600" dirty="0" smtClean="0"/>
              <a:t>بحسب اهداف البحث </a:t>
            </a:r>
          </a:p>
          <a:p>
            <a:pPr lvl="8"/>
            <a:r>
              <a:rPr lang="ar-SA" sz="3600" dirty="0" smtClean="0"/>
              <a:t>مستويات</a:t>
            </a:r>
          </a:p>
          <a:p>
            <a:pPr lvl="8"/>
            <a:r>
              <a:rPr lang="ar-SA" sz="3600" dirty="0" smtClean="0"/>
              <a:t>اسئله مغلقه</a:t>
            </a:r>
          </a:p>
          <a:p>
            <a:pPr lvl="8"/>
            <a:r>
              <a:rPr lang="ar-SA" sz="3600" dirty="0" smtClean="0"/>
              <a:t>اسئله مفتوحه</a:t>
            </a:r>
          </a:p>
          <a:p>
            <a:pPr lvl="8"/>
            <a:r>
              <a:rPr lang="ar-SA" sz="3600" dirty="0" smtClean="0"/>
              <a:t>اسئله اخرى</a:t>
            </a:r>
          </a:p>
          <a:p>
            <a:pPr lvl="8"/>
            <a:endParaRPr lang="ar-SA" sz="3600" dirty="0" smtClean="0"/>
          </a:p>
        </p:txBody>
      </p:sp>
      <p:sp>
        <p:nvSpPr>
          <p:cNvPr id="4" name="Flowchart: Connector 3"/>
          <p:cNvSpPr/>
          <p:nvPr/>
        </p:nvSpPr>
        <p:spPr>
          <a:xfrm>
            <a:off x="3131840" y="772816"/>
            <a:ext cx="2952328" cy="2736304"/>
          </a:xfrm>
          <a:prstGeom prst="flowChartConnector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dirty="0" smtClean="0"/>
              <a:t>الاسئله المطلوبه</a:t>
            </a:r>
            <a:endParaRPr lang="ar-SA" sz="5400" dirty="0"/>
          </a:p>
        </p:txBody>
      </p:sp>
    </p:spTree>
    <p:extLst>
      <p:ext uri="{BB962C8B-B14F-4D97-AF65-F5344CB8AC3E}">
        <p14:creationId xmlns:p14="http://schemas.microsoft.com/office/powerpoint/2010/main" val="2640185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ar-SA" sz="6000" dirty="0" smtClean="0"/>
              <a:t>رابعا:</a:t>
            </a:r>
            <a:endParaRPr lang="ar-SA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endParaRPr lang="ar-SA" dirty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/>
          </a:p>
          <a:p>
            <a:pPr lvl="8"/>
            <a:r>
              <a:rPr lang="ar-SA" sz="2800" dirty="0" smtClean="0"/>
              <a:t>شخصيه مثل: العمر، الدخل، التعليم.،المهنه.....</a:t>
            </a:r>
          </a:p>
          <a:p>
            <a:pPr lvl="8"/>
            <a:r>
              <a:rPr lang="ar-SA" sz="2800" dirty="0" smtClean="0"/>
              <a:t>عامه مثل: المبيعات ، حجم الارباح ،صافي الارباح......</a:t>
            </a:r>
            <a:endParaRPr lang="ar-SA" sz="2800" dirty="0"/>
          </a:p>
        </p:txBody>
      </p:sp>
      <p:sp>
        <p:nvSpPr>
          <p:cNvPr id="4" name="Flowchart: Connector 3"/>
          <p:cNvSpPr/>
          <p:nvPr/>
        </p:nvSpPr>
        <p:spPr>
          <a:xfrm>
            <a:off x="3312418" y="1062484"/>
            <a:ext cx="2952328" cy="2736304"/>
          </a:xfrm>
          <a:prstGeom prst="flowChartConnector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900" dirty="0" smtClean="0"/>
              <a:t>اسئله(مستويات)شخصيه ، عامه</a:t>
            </a:r>
          </a:p>
        </p:txBody>
      </p:sp>
    </p:spTree>
    <p:extLst>
      <p:ext uri="{BB962C8B-B14F-4D97-AF65-F5344CB8AC3E}">
        <p14:creationId xmlns:p14="http://schemas.microsoft.com/office/powerpoint/2010/main" val="4008198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ar-SA" sz="6000" dirty="0" smtClean="0"/>
              <a:t>خامسا:</a:t>
            </a:r>
            <a:endParaRPr lang="ar-SA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  <a:p>
            <a:endParaRPr lang="ar-SA" dirty="0" smtClean="0"/>
          </a:p>
          <a:p>
            <a:endParaRPr lang="ar-SA" dirty="0"/>
          </a:p>
          <a:p>
            <a:endParaRPr lang="ar-SA" dirty="0" smtClean="0"/>
          </a:p>
          <a:p>
            <a:endParaRPr lang="ar-SA" dirty="0"/>
          </a:p>
          <a:p>
            <a:pPr lvl="8"/>
            <a:r>
              <a:rPr lang="ar-SA" sz="2400" dirty="0" smtClean="0"/>
              <a:t>س/ مثل هل لديكم اي مقترحات اخرى؟</a:t>
            </a:r>
          </a:p>
          <a:p>
            <a:pPr lvl="8"/>
            <a:r>
              <a:rPr lang="ar-SA" sz="2400" dirty="0" smtClean="0"/>
              <a:t>س/ ما هو رايكم العام عن الموضوع ؟</a:t>
            </a:r>
          </a:p>
          <a:p>
            <a:pPr lvl="8"/>
            <a:r>
              <a:rPr lang="ar-SA" sz="2400" dirty="0" smtClean="0"/>
              <a:t>شكر والتقدير للتعاون وتذكير بالعنوان حيث يتم ارسال الاستبانه</a:t>
            </a:r>
            <a:endParaRPr lang="ar-SA" sz="2400" dirty="0"/>
          </a:p>
        </p:txBody>
      </p:sp>
      <p:sp>
        <p:nvSpPr>
          <p:cNvPr id="4" name="Flowchart: Connector 3"/>
          <p:cNvSpPr/>
          <p:nvPr/>
        </p:nvSpPr>
        <p:spPr>
          <a:xfrm>
            <a:off x="3419872" y="786458"/>
            <a:ext cx="2952328" cy="2736304"/>
          </a:xfrm>
          <a:prstGeom prst="flowChartConnector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300" dirty="0" smtClean="0"/>
              <a:t>سؤال الاقتراحات</a:t>
            </a:r>
            <a:endParaRPr lang="ar-SA" sz="4300" dirty="0"/>
          </a:p>
        </p:txBody>
      </p:sp>
    </p:spTree>
    <p:extLst>
      <p:ext uri="{BB962C8B-B14F-4D97-AF65-F5344CB8AC3E}">
        <p14:creationId xmlns:p14="http://schemas.microsoft.com/office/powerpoint/2010/main" val="2338434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ar-SA" sz="6000" dirty="0" smtClean="0"/>
              <a:t>مثال(صح)</a:t>
            </a:r>
            <a:endParaRPr lang="ar-SA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sz="3200" dirty="0" smtClean="0"/>
              <a:t>العمر(السن) 20 سنه فأقل</a:t>
            </a:r>
          </a:p>
          <a:p>
            <a:endParaRPr lang="ar-SA" sz="3200" dirty="0" smtClean="0"/>
          </a:p>
          <a:p>
            <a:r>
              <a:rPr lang="ar-SA" sz="3200" dirty="0" smtClean="0"/>
              <a:t>21---24سنه</a:t>
            </a:r>
          </a:p>
          <a:p>
            <a:endParaRPr lang="ar-SA" sz="3200" dirty="0" smtClean="0"/>
          </a:p>
          <a:p>
            <a:r>
              <a:rPr lang="ar-SA" sz="3200" dirty="0" smtClean="0"/>
              <a:t>25---30سنه</a:t>
            </a:r>
          </a:p>
          <a:p>
            <a:endParaRPr lang="ar-SA" sz="3200" dirty="0" smtClean="0"/>
          </a:p>
          <a:p>
            <a:r>
              <a:rPr lang="ar-SA" sz="3200" dirty="0" smtClean="0"/>
              <a:t>31---34سنه</a:t>
            </a:r>
          </a:p>
          <a:p>
            <a:endParaRPr lang="ar-SA" sz="3200" dirty="0" smtClean="0"/>
          </a:p>
          <a:p>
            <a:r>
              <a:rPr lang="ar-SA" sz="3200" dirty="0" smtClean="0"/>
              <a:t>35فأكثر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2585766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ar-SA" sz="6000" dirty="0" smtClean="0"/>
              <a:t>مثال(خطأ)</a:t>
            </a:r>
            <a:endParaRPr lang="ar-SA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ar-SA" sz="3200" dirty="0" smtClean="0"/>
              <a:t>20 سنه فأكثر</a:t>
            </a:r>
          </a:p>
          <a:p>
            <a:endParaRPr lang="ar-SA" sz="3200" dirty="0" smtClean="0"/>
          </a:p>
          <a:p>
            <a:r>
              <a:rPr lang="ar-SA" sz="3200" dirty="0" smtClean="0"/>
              <a:t>20---24سنه</a:t>
            </a:r>
          </a:p>
          <a:p>
            <a:endParaRPr lang="ar-SA" sz="3200" dirty="0" smtClean="0"/>
          </a:p>
          <a:p>
            <a:r>
              <a:rPr lang="ar-SA" sz="3200" dirty="0" smtClean="0"/>
              <a:t>24---30سنه</a:t>
            </a:r>
          </a:p>
          <a:p>
            <a:endParaRPr lang="ar-SA" sz="3200" dirty="0" smtClean="0"/>
          </a:p>
          <a:p>
            <a:r>
              <a:rPr lang="ar-SA" sz="3200" dirty="0" smtClean="0"/>
              <a:t>30---35سنه</a:t>
            </a:r>
          </a:p>
          <a:p>
            <a:endParaRPr lang="ar-SA" sz="3200" dirty="0" smtClean="0"/>
          </a:p>
          <a:p>
            <a:r>
              <a:rPr lang="ar-SA" sz="3200" dirty="0" smtClean="0"/>
              <a:t>35سنه فأكثر</a:t>
            </a:r>
          </a:p>
        </p:txBody>
      </p:sp>
    </p:spTree>
    <p:extLst>
      <p:ext uri="{BB962C8B-B14F-4D97-AF65-F5344CB8AC3E}">
        <p14:creationId xmlns:p14="http://schemas.microsoft.com/office/powerpoint/2010/main" val="449605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040315" y="2166938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792774" y="2215541"/>
            <a:ext cx="2231780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96" y="2581892"/>
            <a:ext cx="1741704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22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50</TotalTime>
  <Words>152</Words>
  <Application>Microsoft Office PowerPoint</Application>
  <PresentationFormat>عرض على الشاشة (3:4)‏</PresentationFormat>
  <Paragraphs>84</Paragraphs>
  <Slides>10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Clarity</vt:lpstr>
      <vt:lpstr>عرض تقديمي في PowerPoint</vt:lpstr>
      <vt:lpstr>  المحاضرة الخامسة عشر اجزاء الاستبيان</vt:lpstr>
      <vt:lpstr>اولا:</vt:lpstr>
      <vt:lpstr>ثانيا:</vt:lpstr>
      <vt:lpstr>ثالثا:</vt:lpstr>
      <vt:lpstr>رابعا:</vt:lpstr>
      <vt:lpstr>خامسا:</vt:lpstr>
      <vt:lpstr>مثال(صح)</vt:lpstr>
      <vt:lpstr>مثال(خطأ)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اجزاء الاستبيان</dc:title>
  <dc:creator>Dr.abed alrahman</dc:creator>
  <cp:lastModifiedBy>Bassim Ali Yoseif Alsabbgh</cp:lastModifiedBy>
  <cp:revision>9</cp:revision>
  <dcterms:created xsi:type="dcterms:W3CDTF">2013-01-31T08:59:39Z</dcterms:created>
  <dcterms:modified xsi:type="dcterms:W3CDTF">2014-04-21T09:07:49Z</dcterms:modified>
</cp:coreProperties>
</file>