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72" autoAdjust="0"/>
    <p:restoredTop sz="94633" autoAdjust="0"/>
  </p:normalViewPr>
  <p:slideViewPr>
    <p:cSldViewPr>
      <p:cViewPr varScale="1">
        <p:scale>
          <a:sx n="42" d="100"/>
          <a:sy n="42" d="100"/>
        </p:scale>
        <p:origin x="-135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8C300-2FDB-4F58-A40E-7DBD67E46C75}" type="datetimeFigureOut">
              <a:rPr lang="ar-SA" smtClean="0"/>
              <a:t>21/01/1437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3BD30-0D43-43BA-AAE5-17A9C006C9FE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8C300-2FDB-4F58-A40E-7DBD67E46C75}" type="datetimeFigureOut">
              <a:rPr lang="ar-SA" smtClean="0"/>
              <a:t>21/01/1437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3BD30-0D43-43BA-AAE5-17A9C006C9FE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8C300-2FDB-4F58-A40E-7DBD67E46C75}" type="datetimeFigureOut">
              <a:rPr lang="ar-SA" smtClean="0"/>
              <a:t>21/01/1437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3BD30-0D43-43BA-AAE5-17A9C006C9FE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8C300-2FDB-4F58-A40E-7DBD67E46C75}" type="datetimeFigureOut">
              <a:rPr lang="ar-SA" smtClean="0"/>
              <a:t>21/01/1437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3BD30-0D43-43BA-AAE5-17A9C006C9FE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8C300-2FDB-4F58-A40E-7DBD67E46C75}" type="datetimeFigureOut">
              <a:rPr lang="ar-SA" smtClean="0"/>
              <a:t>21/01/1437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3BD30-0D43-43BA-AAE5-17A9C006C9FE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8C300-2FDB-4F58-A40E-7DBD67E46C75}" type="datetimeFigureOut">
              <a:rPr lang="ar-SA" smtClean="0"/>
              <a:t>21/01/1437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3BD30-0D43-43BA-AAE5-17A9C006C9FE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8C300-2FDB-4F58-A40E-7DBD67E46C75}" type="datetimeFigureOut">
              <a:rPr lang="ar-SA" smtClean="0"/>
              <a:t>21/01/1437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3BD30-0D43-43BA-AAE5-17A9C006C9FE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8C300-2FDB-4F58-A40E-7DBD67E46C75}" type="datetimeFigureOut">
              <a:rPr lang="ar-SA" smtClean="0"/>
              <a:t>21/01/1437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3BD30-0D43-43BA-AAE5-17A9C006C9FE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8C300-2FDB-4F58-A40E-7DBD67E46C75}" type="datetimeFigureOut">
              <a:rPr lang="ar-SA" smtClean="0"/>
              <a:t>21/01/1437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3BD30-0D43-43BA-AAE5-17A9C006C9FE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8C300-2FDB-4F58-A40E-7DBD67E46C75}" type="datetimeFigureOut">
              <a:rPr lang="ar-SA" smtClean="0"/>
              <a:t>21/01/1437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3BD30-0D43-43BA-AAE5-17A9C006C9FE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8C300-2FDB-4F58-A40E-7DBD67E46C75}" type="datetimeFigureOut">
              <a:rPr lang="ar-SA" smtClean="0"/>
              <a:t>21/01/1437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3BD30-0D43-43BA-AAE5-17A9C006C9FE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68C300-2FDB-4F58-A40E-7DBD67E46C75}" type="datetimeFigureOut">
              <a:rPr lang="ar-SA" smtClean="0"/>
              <a:t>21/01/1437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93BD30-0D43-43BA-AAE5-17A9C006C9FE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بدون عنوان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14" y="514714"/>
            <a:ext cx="8428572" cy="634328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عرض على الشاشة (3:4)‏</PresentationFormat>
  <Paragraphs>0</Paragraphs>
  <Slides>1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</vt:i4>
      </vt:variant>
    </vt:vector>
  </HeadingPairs>
  <TitlesOfParts>
    <vt:vector size="2" baseType="lpstr">
      <vt:lpstr>سمة Office</vt:lpstr>
      <vt:lpstr>الشريحة 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xp</dc:creator>
  <cp:lastModifiedBy>xp</cp:lastModifiedBy>
  <cp:revision>1</cp:revision>
  <dcterms:created xsi:type="dcterms:W3CDTF">2015-11-03T09:48:12Z</dcterms:created>
  <dcterms:modified xsi:type="dcterms:W3CDTF">2015-11-03T09:49:06Z</dcterms:modified>
</cp:coreProperties>
</file>