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-1049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961-E321-4624-89F0-2608AC9495B5}" type="datetimeFigureOut">
              <a:rPr lang="ar-SA" smtClean="0"/>
              <a:t>03/03/37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ED92-3537-42BE-AFBA-F40E4BEA8D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04520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961-E321-4624-89F0-2608AC9495B5}" type="datetimeFigureOut">
              <a:rPr lang="ar-SA" smtClean="0"/>
              <a:t>03/03/37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ED92-3537-42BE-AFBA-F40E4BEA8D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1427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961-E321-4624-89F0-2608AC9495B5}" type="datetimeFigureOut">
              <a:rPr lang="ar-SA" smtClean="0"/>
              <a:t>03/03/37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ED92-3537-42BE-AFBA-F40E4BEA8D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92453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961-E321-4624-89F0-2608AC9495B5}" type="datetimeFigureOut">
              <a:rPr lang="ar-SA" smtClean="0"/>
              <a:t>03/03/37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ED92-3537-42BE-AFBA-F40E4BEA8D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1134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961-E321-4624-89F0-2608AC9495B5}" type="datetimeFigureOut">
              <a:rPr lang="ar-SA" smtClean="0"/>
              <a:t>03/03/37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ED92-3537-42BE-AFBA-F40E4BEA8D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33455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961-E321-4624-89F0-2608AC9495B5}" type="datetimeFigureOut">
              <a:rPr lang="ar-SA" smtClean="0"/>
              <a:t>03/03/37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ED92-3537-42BE-AFBA-F40E4BEA8D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83375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961-E321-4624-89F0-2608AC9495B5}" type="datetimeFigureOut">
              <a:rPr lang="ar-SA" smtClean="0"/>
              <a:t>03/03/37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ED92-3537-42BE-AFBA-F40E4BEA8D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1693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961-E321-4624-89F0-2608AC9495B5}" type="datetimeFigureOut">
              <a:rPr lang="ar-SA" smtClean="0"/>
              <a:t>03/03/37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ED92-3537-42BE-AFBA-F40E4BEA8D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02137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961-E321-4624-89F0-2608AC9495B5}" type="datetimeFigureOut">
              <a:rPr lang="ar-SA" smtClean="0"/>
              <a:t>03/03/37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ED92-3537-42BE-AFBA-F40E4BEA8D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38066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961-E321-4624-89F0-2608AC9495B5}" type="datetimeFigureOut">
              <a:rPr lang="ar-SA" smtClean="0"/>
              <a:t>03/03/37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ED92-3537-42BE-AFBA-F40E4BEA8D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3418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961-E321-4624-89F0-2608AC9495B5}" type="datetimeFigureOut">
              <a:rPr lang="ar-SA" smtClean="0"/>
              <a:t>03/03/37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ED92-3537-42BE-AFBA-F40E4BEA8D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27633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34961-E321-4624-89F0-2608AC9495B5}" type="datetimeFigureOut">
              <a:rPr lang="ar-SA" smtClean="0"/>
              <a:t>03/03/37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2ED92-3537-42BE-AFBA-F40E4BEA8D8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6308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عملية إيجاد الحلول للمشاكل بعد الدراسة المتعمقة للمتغيرات او  الظروف المحيطة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جمع المعلومات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ar-SA" b="1" u="sng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- البحوث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-تحليل البيانات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-تنمية الفروض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2- تهدف لبناء قاعدة معلومات وتطوير  فهم  لمشكلة معينه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-البحوث التطبيقية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-البحوث الأساسية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البحوث التجريبية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البحوث الميدانية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3-ليس من مزايا الباحثين او المستشارين الداخليين انهم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يتمتعون بفرص قبول اكبر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لديهم معرفة بالمنظمة وبالتالي يحتاجون لوقت اقل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موجودون بالمنظمة وبالتالي يرافقون عملية تطبيق الحلول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يمتلكون معارف جديدة تتعلق بحل المشاكل ومعالجتها بالبحث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4- تمثل شبكة المعلومات الداخلية </a:t>
            </a:r>
            <a:r>
              <a:rPr lang="en-US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Intranet </a:t>
            </a: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 والتصفح  </a:t>
            </a:r>
            <a:r>
              <a:rPr lang="en-US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Browsers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احد التقنيات المستخدمة في بحوث الإدارة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احد البرمجيات المستخدمة في بحوث الإدارة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احد التطبيقات المستخدمة في بحوث الإدارة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احد برامج تخطيط موارد المنظمة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 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 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5- من اخلاقيات استخدام تقنية المعلومات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222A3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ضمان مصلحة الشركة قبل كل شيء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حماية الخصوصيات الشخصية </a:t>
            </a:r>
            <a:r>
              <a:rPr lang="ar-SA" b="1" dirty="0" err="1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للافراد</a:t>
            </a: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SA" b="1" dirty="0" err="1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عمالآ</a:t>
            </a: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او زبائن او موردين او منافسين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222A3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استغلال قواعد البيانات </a:t>
            </a:r>
            <a:r>
              <a:rPr lang="ar-SA" b="1" dirty="0" err="1">
                <a:solidFill>
                  <a:srgbClr val="222A3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لاقصى</a:t>
            </a:r>
            <a:r>
              <a:rPr lang="ar-SA" b="1" dirty="0">
                <a:solidFill>
                  <a:srgbClr val="222A3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حد ممكن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222A3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الحصول على المعلومة مهما كانت الوسيلة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6- من الخصائص الأساسية للبحث العلمي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الذاتية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عدم وجود اهداف واضحة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222A3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تعميم النتائج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التعقيد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7- من العقبات الأساسية التي تواجه البحوث في مجال الإدارة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صعوبة القياس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عدم توفر طرق جمع البيانات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فقدان الأهداف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عدم وجود بيانات كمية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8- الوصول الى نتيجة مسببة عن طريق </a:t>
            </a:r>
            <a:r>
              <a:rPr lang="ar-SA" b="1" dirty="0" err="1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التعمييم</a:t>
            </a: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المنطقي لحقائق معروفة يسمى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الاستنتاج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الاستقراء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الذاتية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الموضوعية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 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 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9- لا تنتمي الى خطوات الطريقة الاستنتاجية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عملية الملاحظة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عملية جمع البيانات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عملية الاستقراء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عملية تنمية الفروض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10- تعد من الأنواع الأخرى للبحوث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العينات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النشاط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بحثية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الموضوع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11- يطلق على مجموعة القواعد العامة التي يستخدمها الباحث للوصول الى الحقيقة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الاستدلال المنطقي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الحالة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المنهج العلمي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البحث التطبيقي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12- يعرف انه محاولة الوصول الى المعرفة الدقيقة والتفصيلية لعناصر مشكلة او ظاهرة قائمة من اجل الوصول الى فهم افضل وادق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المنهج الوصفي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المنهج التاريخي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المنهج التجريبي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منهج دراسة الحالة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 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13- من أنماط البحوث الوصفية التي تنتمي الى دراسة الروابط والعلاقات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المسح الاجتماعي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الحالة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المحتوى او المضمون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مسح الرأي العام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14- يهتم بدراسة الظروف الاجتماعية والسياسية والاقتصادية وغيرها من مجتمع معين قصد تجميع الحقائق واستخلاص النتائج اللازمة لحل مشكلة المجتمع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المسح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الحالة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الروابط والعلاقات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الدراسة العلمية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15- يعتمد على البيانات الثانوية على عكس المسح الذي يعتمد على البيانات الأولية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الارتباط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المضمون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العلاقات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دراسة الحالة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16-تسمى المعلومات التي يجدها الباحث جاهزة في سجلات الشركة ووثائقها </a:t>
            </a:r>
            <a:r>
              <a:rPr lang="ar-SA" b="1" dirty="0" err="1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المطبوعه</a:t>
            </a: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ودراسة  الحالة وبيانات الانترنيت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معلومات أولية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معلومات ثانوية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معلومات تجريبية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معلومات كمية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17- من أنواع المعلومات الثانوية للبحث المعلومات التي يحصل عليها الباحث من خلال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التحدث للعاملين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مشاهدة الاحداث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الاستبيانات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البحوث السابقة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18- اذا استحضر الباحث ادراكه الشخصي واستخدم بعض الاحكام المسبقة لديه حول المشكلة التي يدرسها  فذلك يعني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استخدام للموضوعية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استخدام للاستنتاج المنطقي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استخدام للذاتية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استخدام للتفكير العلمي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19- المعلومات المتعلقة بنشأة المنظمة ونوعية نشاطها ومعدل نموها ومن يملكها او يسيطر عليها تنتمي الى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المعلومات المتعلقة بهيكل المنظمة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المعلومات المتعلقة بفلسفة المنظمة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المعلومات التاريخية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المعلومات المرتبطة </a:t>
            </a:r>
            <a:r>
              <a:rPr lang="ar-SA" b="1" dirty="0" err="1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بالادراك</a:t>
            </a: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والاستجابة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20- ليس من فوائد مراجعة الدراسات السابقة انها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قد تكون تناولت دراسة المشكلة وقدمت لها الحلول المناسبة وهذا يسمح بتوفير  الجهود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تساعد في تكوين النظرية وتنمية الفروض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تعطي </a:t>
            </a:r>
            <a:r>
              <a:rPr lang="ar-SA" b="1" dirty="0" err="1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دعمآ</a:t>
            </a: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 للدراسة الحالية في الأوساط العلمية كونها تم تناولها من طرف الكثير من الباحثين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تسمح بالمفاضلة بين المستشارين الداخليين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21-يمكن تعريفها انها أي وضع او ظروف توجد فيها فجوة بين الحالة الحاضرة وبين الحالة المرغوب بها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مشكلة البحث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الحالة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تنمية الفروض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البيانات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22- نموذج ذهني لكيفية تقنين العلاقات بين عدد من العوامل التي حددها الباحث ورأى انها مهمة  لمشكلة البحث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النموذج الكمي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المنهج الوصفي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الاطار النظري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المنهج التجريبي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23- في هذه العبارة (لنجاح تنمية المنتجات الجديدة تأثير على أسعار اسهم الشركة في البورصة) أسعار اسهم الشركة تعتبر متغير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تابع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مستقل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وسيط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معترض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24- لا تتضمن الخصائص الأساسية للاطار النظري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181717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نتائج البحث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تحديد وتسمية المتغيرات الأساسية للبحث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تحديد طبيعة العلاقة  إيجابية او سلبية بين المتغيرات ان امكن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ان يكون هناك شرح واضح </a:t>
            </a:r>
            <a:r>
              <a:rPr lang="ar-SA" b="1" dirty="0" err="1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لاسباب</a:t>
            </a: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توقع  وجود العلاقات بين المتغيرات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25- من شروط تنمية الفروض انها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غير قابله </a:t>
            </a:r>
            <a:r>
              <a:rPr lang="ar-SA" b="1" dirty="0" err="1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للتاكيد</a:t>
            </a: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ولا النفي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مفهومة ومنطقية وقابلة للاختيار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على درجة عالية من التعقيد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مركبة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26- لا تعتبر  من  اشكال الفروض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الجمل الشرطية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الفروض الاتجاهية وغير الاتجاهية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فروض النفي وفروض الاثبات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الجمل العكسية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27- من خصائص البحوث الاستكشافية انها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 تهدف أساسا  للتعرف على الواقع كما هو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 تريد الوصول الى اكتشاف حقائق جديدة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تلجأ  اليها حينما تكون لدينا كثرة في الدراسات والأبحاث السابقة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تكون حينما تفتقد لمعلومات كافية عن كيفية  حل القضية او  المشكلة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28- يسمى البحث الذي يكون تدخل الباحث فيه بصفة اكبر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البحث الأساسي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البحث التطبيقي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البحث السببي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البحث الارتباطي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29- تسمى الدراسة التي تكون على بيانات تجمع مرة في فترة قد تكون عدة أيام او أسابيع او شهور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الدراسة الكلية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الدراسة المقطعية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الدراسة التي تستمر لفترات طويلة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الدراسة المتعددة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30- تأخذ أهمية كبيرة عند مراجعة عناصر تصميم البحث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التكلفة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صعوبة تنمية الفروض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عند متغيرات البحث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حجم المعلومات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31- من طرق السيطرة على المتغيرات الخارجية الملوثة للنتائج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طريقة المجموعات المتماثلة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طريقة المجموعات المتعارضة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طريقة المجموعات المتغيرة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طريقة المجموعات المتتابعة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32- هي تجارب يتم اجراؤها في </a:t>
            </a:r>
            <a:r>
              <a:rPr lang="ar-SA" b="1" dirty="0" err="1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البييئة</a:t>
            </a: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الطبيعية التي تتابع فيها الاحداث بطريقة عادية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التجارب المعملية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التجارب الميدانية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التجارب البيئية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التجارب الاصطناعية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33- يسمى المفهوم الذي يشير الى قابلية نتائج الدراسة الى عملية التعميم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الثقة الداخلية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الثقة الخارجية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البحث الأساسي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البحث التطبيقي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34- تكون فيها درجة الثقة الخارجية اعلى من غيره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التجارب المعملية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التجارب الميدانية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البحوث الوصفية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البحوث الأساسية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35-من عوامل ارباك الثقة الخارجية في البحوث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العوامل التاريخية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عملية الاختيار  نفسها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تأثير أداة القياس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00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اختلاف ظروف المنظمات الأخرى عن المنظمة التي تمت فيها الدراسة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36- </a:t>
            </a:r>
            <a:r>
              <a:rPr lang="ar-SA" b="1" dirty="0" err="1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للموازنه</a:t>
            </a: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بين الثقة الداخلية والثقة الخارجية للبحث تقوم بعملية التناوب التي تسمح ب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البدء بالدراسة المعملية ثم القيام </a:t>
            </a:r>
            <a:r>
              <a:rPr lang="ar-SA" b="1" dirty="0" err="1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باالبحث</a:t>
            </a: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الميداني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البدء بالبحث الميداني ثم القيام بالدراسة المعملية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القيام بالبحث الميداني ثم البدء بالدراسة الاستكشافية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البدء بالبحث الاستكشافي ثم القيام بالدراسة المعملية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37- لا يعتبر من القضايا الأخلاقية التي يجب تجنبها في مجال تصميم التجارب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الضغط على الافراد ماديا او  معنويا للمشاركة في التجارب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إخفاء او تقديم معلومات مغلوطة عن اهداف البحث </a:t>
            </a:r>
            <a:r>
              <a:rPr lang="ar-SA" b="1" dirty="0" err="1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للمشاركيين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تعريض المشاركين </a:t>
            </a:r>
            <a:r>
              <a:rPr lang="ar-SA" b="1" dirty="0" err="1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لاخطار</a:t>
            </a: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 او بيئة غير امنه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00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الحصول على تمويل للدراسة من مصادر  خارج المنظمة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38- المقياس الذي يسمح بقياس الفروق بين النقاط ولكنه لا يحتوي على صفر حقيقي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المقياس النسبي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المقياس الترتيبي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المقياس الفئوي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المقياس الاسمي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39-لا تنتمي الى مجالات الملاحظة الرئيسية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معتقدات الافراد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سلوكيات الافراد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لغة الجسد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عادات العمل والمقابلات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40- ليست من ابرز مزايا الدراسات التي تتم عن طريق الملاحظة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مستوى الدقة فيها اعلى </a:t>
            </a:r>
            <a:r>
              <a:rPr lang="ar-SA" b="1" dirty="0" err="1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لانها</a:t>
            </a: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لا تتعرض لتحيز  المستجيبين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تسمح بالتعرف على </a:t>
            </a:r>
            <a:r>
              <a:rPr lang="ar-SA" b="1" dirty="0" err="1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تاثير</a:t>
            </a: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 البيئة على بعض النتائج </a:t>
            </a:r>
            <a:r>
              <a:rPr lang="ar-SA" b="1" dirty="0" err="1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المحدده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سهلة التطبيق للحصول على المعلومات مقارنة </a:t>
            </a:r>
            <a:r>
              <a:rPr lang="ar-SA" b="1" dirty="0" err="1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باخرى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 </a:t>
            </a:r>
            <a:r>
              <a:rPr lang="ar-SA" b="1" dirty="0" err="1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تتاثر</a:t>
            </a: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 بالمزاج  الشخصي للملاحظ وافكاره وتوجهاته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41- من أسباب استخدام </a:t>
            </a:r>
            <a:r>
              <a:rPr lang="ar-SA" b="1" dirty="0" err="1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المعاينه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اذا كان عدد افراد المجتمع صغير ويمكن التحكم فيه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اذا كان حجم مجتمع الدراسة كبير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اذا توفرت الوقت الكافي للقيام بالدراسة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اذا توفرت القابلية والتسهيلات من مجتمع الدراسة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42- لا ينتمي الى المجالات التي ينبغي مراعاتها عند اعداد الاستبيان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مجال صياغة الفاظ الأسئلة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مجال تصنيف المتغيرات وقياسيا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مجال طرق اختيار العينة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مجال الشكل العام الاستبيان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43- لا يعتبر  احد أنواع مقاييس القيم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مقياس </a:t>
            </a:r>
            <a:r>
              <a:rPr lang="ar-SA" b="1" dirty="0" err="1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ليكرت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المقياس ذو المركز  الثابت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المقياس ذو المقدار  الثابت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مقياس الاختيار الاجباري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44- المقياس المستخدم في السؤال التالي : هل تملك سيارة ؟ نعم    لا    ينتمي الى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مقاييس التصنيف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المقاييس الثنائية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المقاييس الترتيبية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مقاييس دلالات الالفاظ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45- ليس من أنواع الصلاحية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صلاحية المحتوى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صلاحية الشكل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صلاحية المفهوم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صلاحية المعيار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46- جمع المعلومات من الافراد يتم عن طريق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الصحافة المكتوبة والمسموعة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المقابلات والاستبيانات والملاحظة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المؤشرات الاقتصادية والإحصاءات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سجل الزوار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47-  ليس من مصادر المعلومات الأولية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الافراد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سجلات الشركة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مجموعات التركيز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تتبع او ملاحظة اثار الأشياء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481-	عملية إيجاد الحلول للمشاكل بعد الدراسة المتعمقة للمتغيرات او  الظروف المحيطة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-جمع المعلومات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- البحوث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-تحليل البيانات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-تنمية الفروض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2- تهدف لبناء قاعدة معلومات وتطوير  فهم  لمشكلة معينه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-البحوث التطبيقية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-البحوث الأساسية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البحوث التجريبية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البحوث الميدانية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3-ليس من مزايا الباحثين او المستشارين الداخليين انهم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يتمتعون بفرص قبول اكبر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لديهم معرفة بالمنظمة وبالتالي يحتاجون لوقت اقل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موجودون بالمنظمة وبالتالي يرافقون عملية تطبيق الحلول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يمتلكون معارف جديدة تتعلق بحل المشاكل ومعالجتها بالبحث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4- تمثل شبكة المعلومات الداخلية </a:t>
            </a:r>
            <a:r>
              <a:rPr lang="en-US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Intranet   </a:t>
            </a: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والتصفح  </a:t>
            </a:r>
            <a:r>
              <a:rPr lang="en-US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Browsers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احد التقنيات المستخدمة في بحوث الإدارة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احد البرمجيات المستخدمة في بحوث الإدارة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احد التطبيقات المستخدمة في بحوث الإدارة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احد برامج تخطيط موارد المنظمة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ar-SA" b="1" dirty="0" smtClean="0">
              <a:solidFill>
                <a:srgbClr val="FF0000"/>
              </a:solidFill>
              <a:latin typeface="Aharoni" panose="02010803020104030203" pitchFamily="2" charset="-79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ar-SA" b="1" dirty="0" smtClean="0">
              <a:solidFill>
                <a:srgbClr val="FF0000"/>
              </a:solidFill>
              <a:latin typeface="Aharoni" panose="02010803020104030203" pitchFamily="2" charset="-79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5- من اخلاقيات استخدام تقنية المعلومات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ضمان مصلحة الشركة قبل كل شيء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حماية الخصوصيات الشخصية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للافراد</a:t>
            </a: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عمالآ</a:t>
            </a: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او زبائن او موردين او منافسين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استغلال قواعد البيانات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لاقصى</a:t>
            </a: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حد ممكن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الحصول على المعلومة مهما كانت الوسيلة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6- من الخصائص الأساسية للبحث العلمي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الذاتية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عدم وجود اهداف واضحة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تعميم النتائج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التعقيد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7- من العقبات الأساسية التي تواجه البحوث في مجال الإدارة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صعوبة القياس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عدم توفر طرق جمع البيانات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فقدان الأهداف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عدم وجود بيانات كمية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8- الوصول الى نتيجة مسببة عن طريق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التعمييم</a:t>
            </a: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المنطقي لحقائق معروفة يسمى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الاستنتاج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الاستقراء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الذاتية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الموضوعية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ar-SA" b="1" dirty="0" smtClean="0">
              <a:solidFill>
                <a:srgbClr val="FF0000"/>
              </a:solidFill>
              <a:latin typeface="Aharoni" panose="02010803020104030203" pitchFamily="2" charset="-79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ar-SA" b="1" dirty="0" smtClean="0">
              <a:solidFill>
                <a:srgbClr val="FF0000"/>
              </a:solidFill>
              <a:latin typeface="Aharoni" panose="02010803020104030203" pitchFamily="2" charset="-79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9- لا تنتمي الى خطوات الطريقة الاستنتاجية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عملية الملاحظة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عملية جمع البيانات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عملية الاستقراء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عملية تنمية الفروض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10- تعد من الأنواع الأخرى للبحوث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العينات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النشاط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بحثية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الموضوع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11- يطلق على مجموعة القواعد العامة التي يستخدمها الباحث للوصول الى الحقيقة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الاستدلال المنطقي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الحالة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المنهج العلمي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البحث التطبيقي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12- يعرف انه محاولة الوصول الى المعرفة الدقيقة والتفصيلية لعناصر مشكلة او ظاهرة قائمة من اجل الوصول الى فهم افضل وادق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المنهج الوصفي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المنهج التاريخي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المنهج التجريبي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منهج دراسة الحالة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ar-SA" b="1" dirty="0" smtClean="0">
              <a:solidFill>
                <a:srgbClr val="FF0000"/>
              </a:solidFill>
              <a:latin typeface="Aharoni" panose="02010803020104030203" pitchFamily="2" charset="-79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13- من أنماط البحوث الوصفية التي تنتمي الى دراسة الروابط والعلاقات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المسح الاجتماعي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الحالة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المحتوى او المضمون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مسح الرأي العام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14- يهتم بدراسة الظروف الاجتماعية والسياسية والاقتصادية وغيرها من مجتمع معين قصد تجميع الحقائق واستخلاص النتائج اللازمة لحل مشكلة المجتمع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المسح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الحالة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الروابط والعلاقات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الدراسة العلمية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15- يعتمد على البيانات الثانوية على عكس المسح الذي يعتمد على البيانات الأولية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الارتباط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المضمون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العلاقات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دراسة الحالة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16-تسمى المعلومات التي يجدها الباحث جاهزة في سجلات الشركة ووثائقها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المطبوعه</a:t>
            </a: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ودراسة  الحالة وبيانات الانترنيت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معلومات أولية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معلومات ثانوية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معلومات تجريبية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معلومات كمية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17- من أنواع المعلومات الثانوية للبحث المعلومات التي يحصل عليها الباحث من خلال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التحدث للعاملين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مشاهدة الاحداث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الاستبيانات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البحوث السابقة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18- اذا استحضر الباحث ادراكه الشخصي واستخدم بعض الاحكام المسبقة لديه حول المشكلة التي يدرسها  فذلك يعني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استخدام للموضوعية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استخدام للاستنتاج المنطقي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استخدام للذاتية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استخدام للتفكير العلمي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19- المعلومات المتعلقة بنشأة المنظمة ونوعية نشاطها ومعدل نموها ومن يملكها او يسيطر عليها تنتمي الى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المعلومات المتعلقة بهيكل المنظمة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المعلومات المتعلقة بفلسفة المنظمة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المعلومات التاريخية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المعلومات المرتبطة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بالادراك</a:t>
            </a: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والاستجابة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20- ليس من فوائد مراجعة الدراسات السابقة انها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قد تكون تناولت دراسة المشكلة وقدمت لها الحلول المناسبة وهذا يسمح بتوفير  الجهود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تساعد في تكوين النظرية وتنمية الفروض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تعطي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دعمآ</a:t>
            </a: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 للدراسة الحالية في الأوساط العلمية كونها تم تناولها من طرف الكثير من الباحثين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تسمح بالمفاضلة بين المستشارين الداخليين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21-يمكن تعريفها انها أي وضع او ظروف توجد فيها فجوة بين الحالة الحاضرة وبين الحالة المرغوب بها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مشكلة البحث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دراسة الحالة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تنمية الفروض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البيانات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22- نموذج ذهني لكيفية تقنين العلاقات بين عدد من العوامل التي حددها الباحث ورأى انها مهمة  لمشكلة البحث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النموذج الكمي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المنهج الوصفي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الاطار النظري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المنهج التجريبي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23- في هذه العبارة (لنجاح تنمية المنتجات الجديدة تأثير على أسعار اسهم الشركة في البورصة) أسعار اسهم الشركة تعتبر متغير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تابع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مستقل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وسيط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معترض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24- لا تتضمن الخصائص الأساسية للاطار النظري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نتائج البحث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تحديد وتسمية المتغيرات الأساسية للبحث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تحديد طبيعة العلاقة  إيجابية او سلبية بين المتغيرات ان امكن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ان يكون هناك شرح واضح </a:t>
            </a:r>
            <a:r>
              <a:rPr lang="ar-SA" b="1" dirty="0" err="1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لاسباب</a:t>
            </a: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توقع  وجود العلاقات بين المتغيرات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25- من شروط تنمية الفروض انها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غير قابله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للتاكيد</a:t>
            </a: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ولا النفي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مفهومة ومنطقية وقابلة للاختيار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على درجة عالية من التعقيد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مركبة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26- لا تعتبر  من  اشكال الفروض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الجمل الشرطية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الفروض الاتجاهية وغير الاتجاهية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فروض النفي وفروض الاثبات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الجمل العكسية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27- من خصائص البحوث الاستكشافية انها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 تهدف أساسا  للتعرف على الواقع كما هو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 تريد الوصول الى اكتشاف حقائق جديدة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تلجأ  اليها حينما تكون لدينا كثرة في الدراسات والأبحاث السابقة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تكون حينما تفتقد لمعلومات كافية عن كيفية  حل القضية او  المشكلة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28- يسمى البحث الذي يكون تدخل الباحث فيه بصفة اكبر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البحث الأساسي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البحث التطبيقي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البحث السببي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البحث الارتباطي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29- تسمى الدراسة التي تكون على بيانات تجمع مرة في فترة قد تكون عدة أيام او أسابيع او شهور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الدراسة الكلية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الدراسة المقطعية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الدراسة التي تستمر لفترات طويلة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الدراسة المتعددة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30- تأخذ أهمية كبيرة عند مراجعة عناصر تصميم البحث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التكلفة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صعوبة تنمية الفروض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عند متغيرات البحث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حجم المعلومات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31- من طرق السيطرة على المتغيرات الخارجية الملوثة للنتائج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طريقة المجموعات المتماثلة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طريقة المجموعات المتعارضة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طريقة المجموعات المتغيرة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طريقة المجموعات المتتابعة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32- هي تجارب يتم اجراؤها في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البييئة</a:t>
            </a: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الطبيعية التي تتابع فيها الاحداث بطريقة عادية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التجارب المعملية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التجارب الميدانية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التجارب البيئية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التجارب الاصطناعية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33- يسمى المفهوم الذي يشير الى قابلية نتائج الدراسة الى عملية التعميم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الثقة الداخلية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الثقة الخارجية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البحث الأساسي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البحث التطبيقي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34- تكون فيها درجة الثقة الخارجية اعلى من غيره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التجارب المعملية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التجارب الميدانية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البحوث الوصفية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البحوث الأساسية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35-من عوامل ارباك الثقة الخارجية في البحوث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العوامل التاريخية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عملية الاختيار  نفسها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تأثير أداة القياس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اختلاف ظروف المنظمات الأخرى عن المنظمة التي تمت فيها الدراسة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36-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للموازنه</a:t>
            </a: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بين الثقة الداخلية والثقة الخارجية للبحث تقوم بعملية التناوب التي تسمح ب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البدء بالدراسة المعملية ثم القيام </a:t>
            </a:r>
            <a:r>
              <a:rPr lang="ar-SA" b="1" dirty="0" err="1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باالبحث</a:t>
            </a: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الميداني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البدء بالبحث الميداني ثم القيام بالدراسة المعملية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القيام بالبحث الميداني ثم البدء بالدراسة الاستكشافية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البدء بالبحث الاستكشافي ثم القيام بالدراسة المعملية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37- لا يعتبر من القضايا الأخلاقية التي يجب تجنبها في مجال تصميم التجارب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الضغط على الافراد ماديا او  معنويا للمشاركة في التجارب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إخفاء او تقديم معلومات مغلوطة عن اهداف البحث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للمشاركيين</a:t>
            </a:r>
            <a:endParaRPr lang="ar-SA" b="1" dirty="0" smtClean="0">
              <a:solidFill>
                <a:srgbClr val="FF0000"/>
              </a:solidFill>
              <a:latin typeface="Aharoni" panose="02010803020104030203" pitchFamily="2" charset="-79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تعريض المشاركين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لاخطار</a:t>
            </a: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 او بيئة غير امنه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الحصول على تمويل للدراسة من مصادر  خارج المنظمة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38- المقياس الذي يسمح بقياس الفروق بين النقاط ولكنه لا يحتوي على صفر حقيقي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المقياس النسبي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المقياس الترتيبي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المقياس الفئوي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المقياس الاسمي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39-لا تنتمي الى مجالات الملاحظة الرئيسية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معتقدات الافراد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سلوكيات الافراد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لغة الجسد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عادات العمل والمقابلات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40- ليست من ابرز مزايا الدراسات التي تتم عن طريق الملاحظة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مستوى الدقة فيها اعلى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لانها</a:t>
            </a: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لا تتعرض لتحيز  المستجيبين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تسمح بالتعرف على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تاثير</a:t>
            </a: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 البيئة على بعض النتائج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المحدده</a:t>
            </a:r>
            <a:endParaRPr lang="ar-SA" b="1" dirty="0" smtClean="0">
              <a:solidFill>
                <a:srgbClr val="FF0000"/>
              </a:solidFill>
              <a:latin typeface="Aharoni" panose="02010803020104030203" pitchFamily="2" charset="-79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سهلة التطبيق للحصول على المعلومات مقارنة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باخرى</a:t>
            </a:r>
            <a:endParaRPr lang="ar-SA" b="1" dirty="0" smtClean="0">
              <a:solidFill>
                <a:srgbClr val="FF0000"/>
              </a:solidFill>
              <a:latin typeface="Aharoni" panose="02010803020104030203" pitchFamily="2" charset="-79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 </a:t>
            </a:r>
            <a:r>
              <a:rPr lang="ar-SA" b="1" dirty="0" err="1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تتاثر</a:t>
            </a: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  بالمزاج  الشخصي للملاحظ وافكاره وتوجهاته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41- من أسباب استخدام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المعاينه</a:t>
            </a:r>
            <a:endParaRPr lang="ar-SA" b="1" dirty="0" smtClean="0">
              <a:solidFill>
                <a:srgbClr val="FF0000"/>
              </a:solidFill>
              <a:latin typeface="Aharoni" panose="02010803020104030203" pitchFamily="2" charset="-79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اذا كان عدد افراد المجتمع صغير ويمكن التحكم فيه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اذا كان حجم مجتمع الدراسة كبير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اذا توفرت الوقت الكافي للقيام بالدراسة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اذا توفرت القابلية والتسهيلات من مجتمع الدراسة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42- لا ينتمي الى المجالات التي ينبغي مراعاتها عند اعداد الاستبيان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مجال صياغة الفاظ الأسئلة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مجال تصنيف المتغيرات وقياسيا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مجال طرق اختيار العينة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مجال الشكل العام الاستبيان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43- لا يعتبر  احد أنواع مقاييس القيم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مقياس </a:t>
            </a:r>
            <a:r>
              <a:rPr lang="ar-SA" b="1" dirty="0" err="1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ليكرت</a:t>
            </a:r>
            <a:endParaRPr lang="ar-SA" b="1" dirty="0" smtClean="0">
              <a:solidFill>
                <a:srgbClr val="FF0000"/>
              </a:solidFill>
              <a:latin typeface="Aharoni" panose="02010803020104030203" pitchFamily="2" charset="-79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المقياس ذو المركز  الثابت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المقياس ذو المقدار  الثابت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مقياس الاختيار الاجباري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44- المقياس المستخدم في السؤال التالي : هل تملك سيارة ؟ نعم    لا    ينتمي الى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مقاييس التصنيف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المقاييس الثنائية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المقاييس الترتيبية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مقاييس دلالات الالفاظ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45- ليس من أنواع الصلاحية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صلاحية المحتوى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صلاحية الشكل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صلاحية المفهوم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صلاحية المعيار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46- جمع المعلومات من الافراد يتم عن طريق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تحليل الصحافة المكتوبة والمسموعة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المقابلات والاستبيانات والملاحظة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المؤشرات الاقتصادية والإحصاءات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سجل الزوار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47-  ليس من مصادر المعلومات الأولية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الافراد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سجلات الشركة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مجموعات التركيز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تتبع او ملاحظة اثار الأشياء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48- لا تتضمن الارشادات الضرورية لنجاح عملية المقابلة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التدرج في طرح الأسئلة التي تكون  سهلة ومفهومة وبعيدة عن الغموض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تقديم المساعدة  للمجيب اذا لم يفهم السؤال او للاستيضاح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عدم تدوين أي ملاحظة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الحفاظ على خصوصية المقابلين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49 – لا يعتبر  من مبادئ صياغة الفاظ أسئلة الاستبيان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كيفية صياغة الأسئلة ومستوى تعقيد اللغة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نوع الأسئلة مفتوحة ام مغلقة وشكل الأسئلة المطروحة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chemeClr val="accent1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عدم تتابع الأسئلة في الاستبيان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البيانات الشخصية  المطلوب الحصول عليها من المستجيب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ar-SA" b="1" dirty="0" smtClean="0">
              <a:solidFill>
                <a:srgbClr val="FF0000"/>
              </a:solidFill>
              <a:latin typeface="Aharoni" panose="02010803020104030203" pitchFamily="2" charset="-79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ar-SA" b="1" dirty="0" smtClean="0">
              <a:solidFill>
                <a:srgbClr val="FF0000"/>
              </a:solidFill>
              <a:latin typeface="Aharoni" panose="02010803020104030203" pitchFamily="2" charset="-79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ar-SA" b="1" dirty="0" smtClean="0">
              <a:solidFill>
                <a:srgbClr val="FF0000"/>
              </a:solidFill>
              <a:latin typeface="Aharoni" panose="02010803020104030203" pitchFamily="2" charset="-79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- </a:t>
            </a: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لا تتضمن الارشادات الضرورية لنجاح عملية المقابلة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التدرج في طرح الأسئلة التي تكون  سهلة ومفهومة وبعيدة عن الغموض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تقديم المساعدة  للمجيب اذا لم يفهم السؤال او للاستيضاح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عدم تدوين أي ملاحظة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الحفاظ على خصوصية المقابلين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49 – لا يعتبر  من مبادئ صياغة الفاظ أسئلة الاستبيان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كيفية صياغة الأسئلة ومستوى تعقيد اللغة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نوع الأسئلة مفتوحة ام مغلقة وشكل الأسئلة المطروحة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عدم تتابع الأسئلة في الاستبيان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البيانات الشخصية  المطلوب الحصول عليها من المستجيب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 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5B9BD5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 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Aharoni" panose="02010803020104030203" pitchFamily="2" charset="-79"/>
                <a:ea typeface="Calibri" panose="020F0502020204030204" pitchFamily="34" charset="0"/>
                <a:cs typeface="Sakkal Majalla" panose="02000000000000000000" pitchFamily="2" charset="-78"/>
              </a:rPr>
              <a:t> 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2231819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106</Words>
  <Application>Microsoft Office PowerPoint</Application>
  <PresentationFormat>ملء الشاشة</PresentationFormat>
  <Paragraphs>506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8" baseType="lpstr">
      <vt:lpstr>Aharoni</vt:lpstr>
      <vt:lpstr>Arial</vt:lpstr>
      <vt:lpstr>Calibri</vt:lpstr>
      <vt:lpstr>Calibri Light</vt:lpstr>
      <vt:lpstr>Sakkal Majalla</vt:lpstr>
      <vt:lpstr>Times New Roman</vt:lpstr>
      <vt:lpstr>نسق Office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Amani</dc:creator>
  <cp:lastModifiedBy>Amani</cp:lastModifiedBy>
  <cp:revision>7</cp:revision>
  <dcterms:created xsi:type="dcterms:W3CDTF">2015-12-14T19:07:14Z</dcterms:created>
  <dcterms:modified xsi:type="dcterms:W3CDTF">2015-12-14T19:22:16Z</dcterms:modified>
</cp:coreProperties>
</file>