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36" r:id="rId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9" autoAdjust="0"/>
  </p:normalViewPr>
  <p:slideViewPr>
    <p:cSldViewPr>
      <p:cViewPr>
        <p:scale>
          <a:sx n="50" d="100"/>
          <a:sy n="50" d="100"/>
        </p:scale>
        <p:origin x="-1070" y="-19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7325" y="18288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القرار هو أهم شيء في إدارة المنظمات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3169" y="110999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لأن المنظمات لا يمكن أن تتواجد ولا أن تنمو إلا بالقرار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28194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تهتم نظرية القرار بالسلوك الإنساني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8960" y="4394191"/>
            <a:ext cx="1704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فتنطلق من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2521" y="3657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الاقتصادية للاختيار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9760" y="5187879"/>
            <a:ext cx="359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النفسانية للسلوك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8" name="Straight Arrow Connector 7"/>
          <p:cNvCxnSpPr>
            <a:stCxn id="5" idx="1"/>
            <a:endCxn id="6" idx="3"/>
          </p:cNvCxnSpPr>
          <p:nvPr/>
        </p:nvCxnSpPr>
        <p:spPr>
          <a:xfrm flipH="1" flipV="1">
            <a:off x="6215321" y="3919210"/>
            <a:ext cx="1323639" cy="7365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1"/>
            <a:endCxn id="7" idx="3"/>
          </p:cNvCxnSpPr>
          <p:nvPr/>
        </p:nvCxnSpPr>
        <p:spPr>
          <a:xfrm flipH="1">
            <a:off x="6102449" y="4655801"/>
            <a:ext cx="1436511" cy="7936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61477" y="42397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يتخذ القرارات الرشيدة 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9538" y="568286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يبحث عن منفعته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69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لـ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Herbert Simon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  نظرية المنظمات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هي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نظرية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لقرار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210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  <p:bldP spid="11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7967</TotalTime>
  <Words>49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jehad</cp:lastModifiedBy>
  <cp:revision>359</cp:revision>
  <dcterms:created xsi:type="dcterms:W3CDTF">2009-10-14T19:14:34Z</dcterms:created>
  <dcterms:modified xsi:type="dcterms:W3CDTF">2015-12-21T00:49:12Z</dcterms:modified>
</cp:coreProperties>
</file>