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49" r:id="rId2"/>
    <p:sldId id="351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 varScale="1">
        <p:scale>
          <a:sx n="98" d="100"/>
          <a:sy n="98" d="100"/>
        </p:scale>
        <p:origin x="108" y="5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الادارة المالية 1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/ عبداللطيف الملحم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78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التاسعة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الموازنة الرأسمالية وتقدير التدفقات النقدية</a:t>
            </a:r>
            <a:endParaRPr lang="en-US" sz="4000" b="1" spc="50" dirty="0" smtClean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8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طرق حساب الاهلاك: هناك اكثر من طريقة تستطيع المنشأة من خلالها بحساب الاهلاك, ومن اهم الطرق الشائعة لحساب الاهلاك:</a:t>
            </a:r>
          </a:p>
          <a:p>
            <a:r>
              <a:rPr lang="ar-SA" dirty="0" smtClean="0"/>
              <a:t>1- طريقة القسط الثابت </a:t>
            </a:r>
          </a:p>
          <a:p>
            <a:r>
              <a:rPr lang="ar-SA" dirty="0" smtClean="0"/>
              <a:t>2- طريقة الاهلاك المتناقص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0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مثال على طريقة القسط الثابت &amp; طريقة الاهلاك المتناقص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2286000"/>
            <a:ext cx="829627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740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76401"/>
            <a:ext cx="8915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106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76401"/>
            <a:ext cx="89154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0242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76400"/>
            <a:ext cx="8915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2922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00200"/>
            <a:ext cx="89154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6547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00201"/>
            <a:ext cx="8915400" cy="403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3633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9448800" cy="4114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6324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00201"/>
            <a:ext cx="8915400" cy="403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9135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752601"/>
            <a:ext cx="89154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9380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552" y="1600200"/>
            <a:ext cx="759489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8232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91" y="1600201"/>
            <a:ext cx="8508218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2740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الموازنة الرأسمالية وتقدير التدفقات النقدية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524001"/>
            <a:ext cx="8915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2948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+لكلي..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فورم+لكلي..</Template>
  <TotalTime>153</TotalTime>
  <Words>150</Words>
  <Application>Microsoft Office PowerPoint</Application>
  <PresentationFormat>A4 Paper (210x297 mm)</PresentationFormat>
  <Paragraphs>44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ae_AlMateen</vt:lpstr>
      <vt:lpstr>Arial</vt:lpstr>
      <vt:lpstr>AYM Wadiy S_U normal.</vt:lpstr>
      <vt:lpstr>Calibri</vt:lpstr>
      <vt:lpstr>Times New Roman</vt:lpstr>
      <vt:lpstr>فورم+لكلي..</vt:lpstr>
      <vt:lpstr>PowerPoint Presentation</vt:lpstr>
      <vt:lpstr>المحاضرة التاسعة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الموازنة الرأسمالية وتقدير التدفقات النقدية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Abdulltif Abdulrhman Almulhem</dc:creator>
  <cp:lastModifiedBy>Bassim Ali Yoseif Alsabbgh</cp:lastModifiedBy>
  <cp:revision>16</cp:revision>
  <dcterms:created xsi:type="dcterms:W3CDTF">2014-03-15T17:15:15Z</dcterms:created>
  <dcterms:modified xsi:type="dcterms:W3CDTF">2014-03-19T07:06:57Z</dcterms:modified>
</cp:coreProperties>
</file>