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310" r:id="rId3"/>
    <p:sldId id="311" r:id="rId4"/>
    <p:sldId id="314" r:id="rId5"/>
    <p:sldId id="315" r:id="rId6"/>
    <p:sldId id="316" r:id="rId7"/>
    <p:sldId id="317" r:id="rId8"/>
    <p:sldId id="318" r:id="rId9"/>
    <p:sldId id="319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>
        <p:scale>
          <a:sx n="70" d="100"/>
          <a:sy n="70" d="100"/>
        </p:scale>
        <p:origin x="-336" y="-1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4/7/2014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الادارة المالية (1)</a:t>
            </a: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 عبداللطيف الملحم</a:t>
            </a: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الثاني عشر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ادارة الذمم المدينة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smtClean="0"/>
              <a:t>ادارة الذمم المدينة من الموضوعات المهمة في علم المالية للأسباب التالية:</a:t>
            </a:r>
          </a:p>
          <a:p>
            <a:pPr marL="457200" indent="-457200">
              <a:buFontTx/>
              <a:buChar char="-"/>
            </a:pPr>
            <a:r>
              <a:rPr lang="ar-SA" dirty="0" smtClean="0"/>
              <a:t>ان غالبية المعاملات تتم عن طريق الاجل</a:t>
            </a:r>
          </a:p>
          <a:p>
            <a:pPr marL="457200" indent="-457200">
              <a:buFontTx/>
              <a:buChar char="-"/>
            </a:pPr>
            <a:r>
              <a:rPr lang="ar-SA" dirty="0" smtClean="0"/>
              <a:t>اهمية التواصل بين المنشأة والعملاء</a:t>
            </a:r>
          </a:p>
          <a:p>
            <a:pPr marL="457200" indent="-457200">
              <a:buFontTx/>
              <a:buChar char="-"/>
            </a:pPr>
            <a:r>
              <a:rPr lang="ar-SA" dirty="0" smtClean="0"/>
              <a:t>اهمية معرفة الانماط السلوكية للعملاء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ادارة الذمم المدينة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ادارة الذمم المدينة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تحديد حجم الاستثمار في الذمم المدينة:</a:t>
            </a:r>
          </a:p>
          <a:p>
            <a:r>
              <a:rPr lang="ar-SA" dirty="0" smtClean="0"/>
              <a:t>1/ حجم المبيعات الآجلة</a:t>
            </a:r>
          </a:p>
          <a:p>
            <a:r>
              <a:rPr lang="ar-SA" dirty="0" smtClean="0"/>
              <a:t>2/ متوسط فترة التحصيل </a:t>
            </a:r>
          </a:p>
          <a:p>
            <a:pPr algn="l"/>
            <a:r>
              <a:rPr lang="en-US" dirty="0" smtClean="0"/>
              <a:t>I= S*P</a:t>
            </a:r>
            <a:endParaRPr lang="ar-SA" dirty="0" smtClean="0"/>
          </a:p>
          <a:p>
            <a:pPr algn="l"/>
            <a:r>
              <a:rPr lang="en-US" dirty="0" smtClean="0"/>
              <a:t>I = </a:t>
            </a:r>
            <a:r>
              <a:rPr lang="ar-SA" dirty="0" smtClean="0"/>
              <a:t>قيمة الدمم المدينة</a:t>
            </a:r>
          </a:p>
          <a:p>
            <a:pPr algn="l"/>
            <a:r>
              <a:rPr lang="en-US" dirty="0" smtClean="0"/>
              <a:t>S= </a:t>
            </a:r>
            <a:r>
              <a:rPr lang="ar-SA" dirty="0" smtClean="0"/>
              <a:t>المعدل اليومي للمبيعات الآجلة</a:t>
            </a:r>
          </a:p>
          <a:p>
            <a:pPr algn="l"/>
            <a:r>
              <a:rPr lang="en-US" dirty="0" smtClean="0"/>
              <a:t>P= </a:t>
            </a:r>
            <a:r>
              <a:rPr lang="ar-SA" dirty="0" smtClean="0"/>
              <a:t>متوسط فترة التحصيل 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ادارة الذمم المدينة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مثال: تبلغ المبيعات الآجلة السنوية لشركة المعالي 730,000 ريال وتمنح عملائها 20 يم فترة سداد ما حجم الاستثمار في الدمم المدينة؟</a:t>
            </a:r>
          </a:p>
          <a:p>
            <a:pPr algn="l"/>
            <a:r>
              <a:rPr lang="en-US" dirty="0"/>
              <a:t>I= S*P</a:t>
            </a:r>
            <a:endParaRPr lang="ar-SA" dirty="0"/>
          </a:p>
          <a:p>
            <a:pPr algn="l"/>
            <a:r>
              <a:rPr lang="en-US" b="1" dirty="0" smtClean="0"/>
              <a:t>(</a:t>
            </a:r>
            <a:r>
              <a:rPr lang="ar-SA" dirty="0"/>
              <a:t>730,000 </a:t>
            </a:r>
            <a:r>
              <a:rPr lang="en-US" dirty="0" smtClean="0"/>
              <a:t> / 360 ) * 20 </a:t>
            </a:r>
            <a:r>
              <a:rPr lang="en-US" b="1" dirty="0" smtClean="0"/>
              <a:t>= 40,000 </a:t>
            </a:r>
            <a:r>
              <a:rPr lang="ar-SA" b="1" dirty="0" smtClean="0"/>
              <a:t>ريال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782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ادارة الذمم المدينة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التكاليف المرتبطة بإدارة الذمم المدينة:</a:t>
            </a:r>
          </a:p>
          <a:p>
            <a:r>
              <a:rPr lang="ar-SA" dirty="0" smtClean="0"/>
              <a:t>1/ تكلفة التحصيل</a:t>
            </a:r>
          </a:p>
          <a:p>
            <a:r>
              <a:rPr lang="ar-SA" dirty="0" smtClean="0"/>
              <a:t>2/ تكلفة رأس المال</a:t>
            </a:r>
          </a:p>
          <a:p>
            <a:r>
              <a:rPr lang="ar-SA" dirty="0" smtClean="0"/>
              <a:t>3/ تكلفة التأخير في تحصيل الذمم المدينة</a:t>
            </a:r>
          </a:p>
          <a:p>
            <a:r>
              <a:rPr lang="ar-SA" dirty="0" smtClean="0"/>
              <a:t>4/ تكلفة الديون المعدومة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08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ادارة الذمم المدينة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سياسات ادارة الذمم المدينة:</a:t>
            </a:r>
          </a:p>
          <a:p>
            <a:r>
              <a:rPr lang="ar-SA" dirty="0" smtClean="0"/>
              <a:t>1/ سياسة ائتمان متساهلة: تلجا اليها الشركة في حال ان المركز المالي للشركة قوي والقدرة الافتراضية للشركة عالية – الشهرة –الضمان  </a:t>
            </a:r>
          </a:p>
          <a:p>
            <a:r>
              <a:rPr lang="ar-SA" dirty="0"/>
              <a:t>1/ سياسة ائتمان </a:t>
            </a:r>
            <a:r>
              <a:rPr lang="ar-SA" dirty="0" smtClean="0"/>
              <a:t>متشددة: </a:t>
            </a:r>
            <a:r>
              <a:rPr lang="ar-SA" dirty="0"/>
              <a:t>تلجا اليها الشركة في حال ان المركز المالي للشركة </a:t>
            </a:r>
            <a:r>
              <a:rPr lang="ar-SA" dirty="0" smtClean="0"/>
              <a:t>ضعيف والقدرة الافتراضية </a:t>
            </a:r>
            <a:r>
              <a:rPr lang="ar-SA" dirty="0"/>
              <a:t>للشركة </a:t>
            </a:r>
            <a:r>
              <a:rPr lang="ar-SA" dirty="0" smtClean="0"/>
              <a:t>منخفضة – </a:t>
            </a:r>
            <a:r>
              <a:rPr lang="ar-SA" dirty="0"/>
              <a:t>الشهرة –الضمان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043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ادارة الذمم المدينة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الصيغة المبسطة للتعبير عن الائتمان التجاري:</a:t>
            </a:r>
          </a:p>
          <a:p>
            <a:r>
              <a:rPr lang="ar-SA" dirty="0" smtClean="0"/>
              <a:t>يعبر عن الائتمان بالصيغة التالية: </a:t>
            </a:r>
          </a:p>
          <a:p>
            <a:pPr algn="l"/>
            <a:r>
              <a:rPr lang="ar-SA" dirty="0" smtClean="0"/>
              <a:t>1/10/</a:t>
            </a:r>
            <a:r>
              <a:rPr lang="en-US" dirty="0"/>
              <a:t>	</a:t>
            </a:r>
            <a:r>
              <a:rPr lang="en-US" dirty="0" smtClean="0"/>
              <a:t>net 30</a:t>
            </a:r>
          </a:p>
          <a:p>
            <a:r>
              <a:rPr lang="ar-SA" dirty="0" smtClean="0"/>
              <a:t>وتعني هذه الصيغة حصول العميل على خصم 1 بالمائة اذا قام بالسداد خلال 10 ايام من تاريخ الشراء واذا لم يتمكن من الدفع خلال 10 ايام يجب علية تسديد كامل المبلغ في 30 يوم من تاريخ الشراء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8111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ادارة الذمم المدينة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العوامل المؤثرة على منح الائتمان:</a:t>
            </a:r>
          </a:p>
          <a:p>
            <a:r>
              <a:rPr lang="ar-SA" dirty="0" smtClean="0"/>
              <a:t>1/ ارتفاع متوسط فترة التحصيل </a:t>
            </a:r>
          </a:p>
          <a:p>
            <a:r>
              <a:rPr lang="ar-SA" dirty="0" smtClean="0"/>
              <a:t>2/ سمعة الشركة </a:t>
            </a:r>
          </a:p>
          <a:p>
            <a:r>
              <a:rPr lang="ar-SA" dirty="0" smtClean="0"/>
              <a:t>3/ ارتفاع نسبة الديون المعدومة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0848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+لكلي..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فورم+لكلي..</Template>
  <TotalTime>1315</TotalTime>
  <Words>282</Words>
  <Application>Microsoft Office PowerPoint</Application>
  <PresentationFormat>A4 Paper (210x297 mm)‎</PresentationFormat>
  <Paragraphs>59</Paragraphs>
  <Slides>10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فورم+لكلي..</vt:lpstr>
      <vt:lpstr>الشريحة 1</vt:lpstr>
      <vt:lpstr>المحاضرة الثاني عشر</vt:lpstr>
      <vt:lpstr>ادارة الذمم المدينة</vt:lpstr>
      <vt:lpstr>ادارة الذمم المدينة</vt:lpstr>
      <vt:lpstr>ادارة الذمم المدينة</vt:lpstr>
      <vt:lpstr>ادارة الذمم المدينة</vt:lpstr>
      <vt:lpstr>ادارة الذمم المدينة</vt:lpstr>
      <vt:lpstr>ادارة الذمم المدينة</vt:lpstr>
      <vt:lpstr>ادارة الذمم المدينة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Abdulltif Abdulrhman Almulhem</dc:creator>
  <cp:lastModifiedBy>kfu</cp:lastModifiedBy>
  <cp:revision>8</cp:revision>
  <dcterms:created xsi:type="dcterms:W3CDTF">2014-04-07T06:27:20Z</dcterms:created>
  <dcterms:modified xsi:type="dcterms:W3CDTF">2014-04-08T05:38:02Z</dcterms:modified>
</cp:coreProperties>
</file>