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310" r:id="rId3"/>
    <p:sldId id="358" r:id="rId4"/>
    <p:sldId id="360" r:id="rId5"/>
    <p:sldId id="361" r:id="rId6"/>
    <p:sldId id="364" r:id="rId7"/>
    <p:sldId id="366" r:id="rId8"/>
    <p:sldId id="367" r:id="rId9"/>
    <p:sldId id="368" r:id="rId10"/>
    <p:sldId id="369" r:id="rId11"/>
    <p:sldId id="370" r:id="rId12"/>
    <p:sldId id="371" r:id="rId13"/>
    <p:sldId id="372" r:id="rId14"/>
    <p:sldId id="373" r:id="rId15"/>
    <p:sldId id="374" r:id="rId16"/>
    <p:sldId id="375" r:id="rId17"/>
    <p:sldId id="377" r:id="rId18"/>
    <p:sldId id="380" r:id="rId19"/>
    <p:sldId id="381" r:id="rId20"/>
    <p:sldId id="390" r:id="rId21"/>
    <p:sldId id="391" r:id="rId22"/>
    <p:sldId id="392" r:id="rId23"/>
    <p:sldId id="394" r:id="rId24"/>
    <p:sldId id="395" r:id="rId25"/>
    <p:sldId id="396" r:id="rId26"/>
    <p:sldId id="397" r:id="rId27"/>
    <p:sldId id="398" r:id="rId28"/>
    <p:sldId id="399" r:id="rId29"/>
    <p:sldId id="400" r:id="rId30"/>
    <p:sldId id="401" r:id="rId31"/>
    <p:sldId id="402" r:id="rId32"/>
    <p:sldId id="403" r:id="rId33"/>
    <p:sldId id="404" r:id="rId34"/>
    <p:sldId id="405" r:id="rId35"/>
    <p:sldId id="266" r:id="rId36"/>
  </p:sldIdLst>
  <p:sldSz cx="9906000" cy="6858000" type="A4"/>
  <p:notesSz cx="9144000" cy="6858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87" autoAdjust="0"/>
    <p:restoredTop sz="94664" autoAdjust="0"/>
  </p:normalViewPr>
  <p:slideViewPr>
    <p:cSldViewPr>
      <p:cViewPr varScale="1">
        <p:scale>
          <a:sx n="72" d="100"/>
          <a:sy n="72" d="100"/>
        </p:scale>
        <p:origin x="-1518"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9F7C32-E37C-4E9D-BFE5-1DE0A609BAFF}" type="doc">
      <dgm:prSet loTypeId="urn:microsoft.com/office/officeart/2005/8/layout/orgChart1" loCatId="hierarchy" qsTypeId="urn:microsoft.com/office/officeart/2005/8/quickstyle/simple1" qsCatId="simple" csTypeId="urn:microsoft.com/office/officeart/2005/8/colors/accent1_2" csCatId="accent1" phldr="1"/>
      <dgm:spPr/>
    </dgm:pt>
    <dgm:pt modelId="{94135530-D2A4-4250-8DEB-B66C1BDA2D9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المجتمع الأصلي</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C59E3D4C-9DD2-4957-A386-4CDC34F706F6}" type="parTrans" cxnId="{2D6F68BB-EBAD-4C46-8AA6-B42A2F2C6267}">
      <dgm:prSet/>
      <dgm:spPr/>
      <dgm:t>
        <a:bodyPr/>
        <a:lstStyle/>
        <a:p>
          <a:endParaRPr lang="en-US" sz="1600">
            <a:solidFill>
              <a:schemeClr val="tx2">
                <a:lumMod val="75000"/>
              </a:schemeClr>
            </a:solidFill>
          </a:endParaRPr>
        </a:p>
      </dgm:t>
    </dgm:pt>
    <dgm:pt modelId="{762FC524-ACF0-4B0E-A66D-E87736F277A2}" type="sibTrans" cxnId="{2D6F68BB-EBAD-4C46-8AA6-B42A2F2C6267}">
      <dgm:prSet/>
      <dgm:spPr/>
      <dgm:t>
        <a:bodyPr/>
        <a:lstStyle/>
        <a:p>
          <a:endParaRPr lang="en-US" sz="1600">
            <a:solidFill>
              <a:schemeClr val="tx2">
                <a:lumMod val="75000"/>
              </a:schemeClr>
            </a:solidFill>
          </a:endParaRPr>
        </a:p>
      </dgm:t>
    </dgm:pt>
    <dgm:pt modelId="{90682CE1-4E16-45ED-805C-62842B1C95FD}">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مجتمع غير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(العينات غير العشوائية)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5F594A48-6F18-4E8A-92AF-8A612C41D89E}" type="parTrans" cxnId="{A867577D-F550-4C38-A53A-9257792F2780}">
      <dgm:prSet/>
      <dgm:spPr/>
      <dgm:t>
        <a:bodyPr/>
        <a:lstStyle/>
        <a:p>
          <a:endParaRPr lang="en-US" sz="1600">
            <a:solidFill>
              <a:schemeClr val="tx2">
                <a:lumMod val="75000"/>
              </a:schemeClr>
            </a:solidFill>
          </a:endParaRPr>
        </a:p>
      </dgm:t>
    </dgm:pt>
    <dgm:pt modelId="{DD491CC2-A36C-408E-BC4A-034C9001F92F}" type="sibTrans" cxnId="{A867577D-F550-4C38-A53A-9257792F2780}">
      <dgm:prSet/>
      <dgm:spPr/>
      <dgm:t>
        <a:bodyPr/>
        <a:lstStyle/>
        <a:p>
          <a:endParaRPr lang="en-US" sz="1600">
            <a:solidFill>
              <a:schemeClr val="tx2">
                <a:lumMod val="75000"/>
              </a:schemeClr>
            </a:solidFill>
          </a:endParaRPr>
        </a:p>
      </dgm:t>
    </dgm:pt>
    <dgm:pt modelId="{987A9D13-CE46-4B3C-87FA-338328373ED5}">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المجتمع غير متجانس</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8254DD25-2522-4750-8B8A-DFA5B4D26308}" type="parTrans" cxnId="{4501A901-682F-4C07-A34C-E3045F85EFE6}">
      <dgm:prSet/>
      <dgm:spPr/>
      <dgm:t>
        <a:bodyPr/>
        <a:lstStyle/>
        <a:p>
          <a:endParaRPr lang="en-US" sz="1600">
            <a:solidFill>
              <a:schemeClr val="tx2">
                <a:lumMod val="75000"/>
              </a:schemeClr>
            </a:solidFill>
          </a:endParaRPr>
        </a:p>
      </dgm:t>
    </dgm:pt>
    <dgm:pt modelId="{B87D8E2B-2C42-40F8-AC54-6A773F0ACCD4}" type="sibTrans" cxnId="{4501A901-682F-4C07-A34C-E3045F85EFE6}">
      <dgm:prSet/>
      <dgm:spPr/>
      <dgm:t>
        <a:bodyPr/>
        <a:lstStyle/>
        <a:p>
          <a:endParaRPr lang="en-US" sz="1600">
            <a:solidFill>
              <a:schemeClr val="tx2">
                <a:lumMod val="75000"/>
              </a:schemeClr>
            </a:solidFill>
          </a:endParaRPr>
        </a:p>
      </dgm:t>
    </dgm:pt>
    <dgm:pt modelId="{112A8322-1C0C-4C46-A886-2B7817922305}">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الحصية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1C8E0F32-AB86-459A-B011-8287F9051369}" type="parTrans" cxnId="{6D94C5DE-C056-4C0F-A8B0-A4EE2154A8F2}">
      <dgm:prSet/>
      <dgm:spPr/>
      <dgm:t>
        <a:bodyPr/>
        <a:lstStyle/>
        <a:p>
          <a:endParaRPr lang="en-US" sz="1600">
            <a:solidFill>
              <a:schemeClr val="tx2">
                <a:lumMod val="75000"/>
              </a:schemeClr>
            </a:solidFill>
          </a:endParaRPr>
        </a:p>
      </dgm:t>
    </dgm:pt>
    <dgm:pt modelId="{FE0028E6-3D44-4142-A474-5B58D0FD06FA}" type="sibTrans" cxnId="{6D94C5DE-C056-4C0F-A8B0-A4EE2154A8F2}">
      <dgm:prSet/>
      <dgm:spPr/>
      <dgm:t>
        <a:bodyPr/>
        <a:lstStyle/>
        <a:p>
          <a:endParaRPr lang="en-US" sz="1600">
            <a:solidFill>
              <a:schemeClr val="tx2">
                <a:lumMod val="75000"/>
              </a:schemeClr>
            </a:solidFill>
          </a:endParaRPr>
        </a:p>
      </dgm:t>
    </dgm:pt>
    <dgm:pt modelId="{2807E218-C3C8-41C4-B7D4-EA339B021E1C}">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المجتمع متجانس</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A0C8BE55-864A-4120-9BD7-54E05F142B65}" type="parTrans" cxnId="{D8549677-BB35-407A-94CE-C73C637725E7}">
      <dgm:prSet/>
      <dgm:spPr/>
      <dgm:t>
        <a:bodyPr/>
        <a:lstStyle/>
        <a:p>
          <a:endParaRPr lang="en-US" sz="1600">
            <a:solidFill>
              <a:schemeClr val="tx2">
                <a:lumMod val="75000"/>
              </a:schemeClr>
            </a:solidFill>
          </a:endParaRPr>
        </a:p>
      </dgm:t>
    </dgm:pt>
    <dgm:pt modelId="{42C24BAF-2067-44D0-AE25-380AAF926D36}" type="sibTrans" cxnId="{D8549677-BB35-407A-94CE-C73C637725E7}">
      <dgm:prSet/>
      <dgm:spPr/>
      <dgm:t>
        <a:bodyPr/>
        <a:lstStyle/>
        <a:p>
          <a:endParaRPr lang="en-US" sz="1600">
            <a:solidFill>
              <a:schemeClr val="tx2">
                <a:lumMod val="75000"/>
              </a:schemeClr>
            </a:solidFill>
          </a:endParaRPr>
        </a:p>
      </dgm:t>
    </dgm:pt>
    <dgm:pt modelId="{DD71BF3E-B481-4092-B539-7F22008BEF04}">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عينة الصدفة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D0412618-6763-4E2A-A0E2-27E76BF98F7F}" type="parTrans" cxnId="{317A7D55-AB8D-4291-AB61-9AB6369A8BF9}">
      <dgm:prSet/>
      <dgm:spPr/>
      <dgm:t>
        <a:bodyPr/>
        <a:lstStyle/>
        <a:p>
          <a:endParaRPr lang="en-US" sz="1600">
            <a:solidFill>
              <a:schemeClr val="tx2">
                <a:lumMod val="75000"/>
              </a:schemeClr>
            </a:solidFill>
          </a:endParaRPr>
        </a:p>
      </dgm:t>
    </dgm:pt>
    <dgm:pt modelId="{F62898FC-7442-49D1-9A7F-BF55A15B8C57}" type="sibTrans" cxnId="{317A7D55-AB8D-4291-AB61-9AB6369A8BF9}">
      <dgm:prSet/>
      <dgm:spPr/>
      <dgm:t>
        <a:bodyPr/>
        <a:lstStyle/>
        <a:p>
          <a:endParaRPr lang="en-US" sz="1600">
            <a:solidFill>
              <a:schemeClr val="tx2">
                <a:lumMod val="75000"/>
              </a:schemeClr>
            </a:solidFill>
          </a:endParaRPr>
        </a:p>
      </dgm:t>
    </dgm:pt>
    <dgm:pt modelId="{05011DF7-9F4F-4C45-82BB-8EAE2DA15B9A}">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a:t>
          </a:r>
          <a:r>
            <a:rPr kumimoji="0" lang="ar-SA" sz="1600" b="1" i="0" u="none" strike="noStrike" cap="none" normalizeH="0" baseline="0" dirty="0" err="1" smtClean="0">
              <a:ln>
                <a:noFill/>
              </a:ln>
              <a:solidFill>
                <a:schemeClr val="tx2">
                  <a:lumMod val="75000"/>
                </a:schemeClr>
              </a:solidFill>
              <a:effectLst/>
              <a:latin typeface="Arial" pitchFamily="34" charset="0"/>
              <a:cs typeface="Arial" pitchFamily="34" charset="0"/>
            </a:rPr>
            <a:t>العمدية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46EA63FF-5B95-4113-A618-2125AA2DBC71}" type="parTrans" cxnId="{FCBA096B-AF8B-4965-BD65-20D75C1E771B}">
      <dgm:prSet/>
      <dgm:spPr/>
      <dgm:t>
        <a:bodyPr/>
        <a:lstStyle/>
        <a:p>
          <a:endParaRPr lang="en-US" sz="1600">
            <a:solidFill>
              <a:schemeClr val="tx2">
                <a:lumMod val="75000"/>
              </a:schemeClr>
            </a:solidFill>
          </a:endParaRPr>
        </a:p>
      </dgm:t>
    </dgm:pt>
    <dgm:pt modelId="{769D3BC1-51F2-4EDD-A0BD-FDEB1BCDA74F}" type="sibTrans" cxnId="{FCBA096B-AF8B-4965-BD65-20D75C1E771B}">
      <dgm:prSet/>
      <dgm:spPr/>
      <dgm:t>
        <a:bodyPr/>
        <a:lstStyle/>
        <a:p>
          <a:endParaRPr lang="en-US" sz="1600">
            <a:solidFill>
              <a:schemeClr val="tx2">
                <a:lumMod val="75000"/>
              </a:schemeClr>
            </a:solidFill>
          </a:endParaRPr>
        </a:p>
      </dgm:t>
    </dgm:pt>
    <dgm:pt modelId="{D01E22C8-4F3B-43E9-9482-293815A3B280}">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مجتمع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(العينات العشوائية)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8A12DF15-BCF4-4926-9F71-6DF5C8CE2367}" type="parTrans" cxnId="{3B232414-4238-4E8A-823B-4CCF8F3101C8}">
      <dgm:prSet/>
      <dgm:spPr/>
      <dgm:t>
        <a:bodyPr/>
        <a:lstStyle/>
        <a:p>
          <a:endParaRPr lang="en-US" sz="1600">
            <a:solidFill>
              <a:schemeClr val="tx2">
                <a:lumMod val="75000"/>
              </a:schemeClr>
            </a:solidFill>
          </a:endParaRPr>
        </a:p>
      </dgm:t>
    </dgm:pt>
    <dgm:pt modelId="{8A548FED-D17D-42BF-A1FE-BC52970A02B1}" type="sibTrans" cxnId="{3B232414-4238-4E8A-823B-4CCF8F3101C8}">
      <dgm:prSet/>
      <dgm:spPr/>
      <dgm:t>
        <a:bodyPr/>
        <a:lstStyle/>
        <a:p>
          <a:endParaRPr lang="en-US" sz="1600">
            <a:solidFill>
              <a:schemeClr val="tx2">
                <a:lumMod val="75000"/>
              </a:schemeClr>
            </a:solidFill>
          </a:endParaRPr>
        </a:p>
      </dgm:t>
    </dgm:pt>
    <dgm:pt modelId="{140E6A0C-3703-41A0-91D1-72CD6F0B000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المجتمع غير متجانس</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B4359D28-6212-4CC4-A3A7-DEC8D54647DC}" type="parTrans" cxnId="{E16B1987-B0F8-49AA-816E-32FEED1483AA}">
      <dgm:prSet/>
      <dgm:spPr/>
      <dgm:t>
        <a:bodyPr/>
        <a:lstStyle/>
        <a:p>
          <a:endParaRPr lang="en-US" sz="1600">
            <a:solidFill>
              <a:schemeClr val="tx2">
                <a:lumMod val="75000"/>
              </a:schemeClr>
            </a:solidFill>
          </a:endParaRPr>
        </a:p>
      </dgm:t>
    </dgm:pt>
    <dgm:pt modelId="{050C77F4-2CE8-4D0E-BC52-D3EDA901840A}" type="sibTrans" cxnId="{E16B1987-B0F8-49AA-816E-32FEED1483AA}">
      <dgm:prSet/>
      <dgm:spPr/>
      <dgm:t>
        <a:bodyPr/>
        <a:lstStyle/>
        <a:p>
          <a:endParaRPr lang="en-US" sz="1600">
            <a:solidFill>
              <a:schemeClr val="tx2">
                <a:lumMod val="75000"/>
              </a:schemeClr>
            </a:solidFill>
          </a:endParaRPr>
        </a:p>
      </dgm:t>
    </dgm:pt>
    <dgm:pt modelId="{45C42F78-2FB2-4ED7-B756-C65F41F3C6A8}">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الطبقية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F8A6FD03-3849-4F70-8476-B6F015AE4788}" type="parTrans" cxnId="{50480AAD-BCC3-4BD1-A10E-A24F6C9B39CC}">
      <dgm:prSet/>
      <dgm:spPr/>
      <dgm:t>
        <a:bodyPr/>
        <a:lstStyle/>
        <a:p>
          <a:endParaRPr lang="en-US" sz="1600">
            <a:solidFill>
              <a:schemeClr val="tx2">
                <a:lumMod val="75000"/>
              </a:schemeClr>
            </a:solidFill>
          </a:endParaRPr>
        </a:p>
      </dgm:t>
    </dgm:pt>
    <dgm:pt modelId="{84D12DC6-843F-4818-90E7-F7F491C0391A}" type="sibTrans" cxnId="{50480AAD-BCC3-4BD1-A10E-A24F6C9B39CC}">
      <dgm:prSet/>
      <dgm:spPr/>
      <dgm:t>
        <a:bodyPr/>
        <a:lstStyle/>
        <a:p>
          <a:endParaRPr lang="en-US" sz="1600">
            <a:solidFill>
              <a:schemeClr val="tx2">
                <a:lumMod val="75000"/>
              </a:schemeClr>
            </a:solidFill>
          </a:endParaRPr>
        </a:p>
      </dgm:t>
    </dgm:pt>
    <dgm:pt modelId="{832FF4BE-6456-4E1C-8492-EB03E31CEBCD}">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المجتمع متجانس</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144DF8E7-3552-4B1F-B1F5-292895E11298}" type="parTrans" cxnId="{9700545D-6C20-4479-9875-96AC0F75FFD4}">
      <dgm:prSet/>
      <dgm:spPr/>
      <dgm:t>
        <a:bodyPr/>
        <a:lstStyle/>
        <a:p>
          <a:endParaRPr lang="en-US" sz="1600">
            <a:solidFill>
              <a:schemeClr val="tx2">
                <a:lumMod val="75000"/>
              </a:schemeClr>
            </a:solidFill>
          </a:endParaRPr>
        </a:p>
      </dgm:t>
    </dgm:pt>
    <dgm:pt modelId="{A7335B5A-F848-4057-AF0A-485859A34000}" type="sibTrans" cxnId="{9700545D-6C20-4479-9875-96AC0F75FFD4}">
      <dgm:prSet/>
      <dgm:spPr/>
      <dgm:t>
        <a:bodyPr/>
        <a:lstStyle/>
        <a:p>
          <a:endParaRPr lang="en-US" sz="1600">
            <a:solidFill>
              <a:schemeClr val="tx2">
                <a:lumMod val="75000"/>
              </a:schemeClr>
            </a:solidFill>
          </a:endParaRPr>
        </a:p>
      </dgm:t>
    </dgm:pt>
    <dgm:pt modelId="{B212CBF8-742F-41EF-AA0A-BEE3B090FDD4}">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العشوائية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DB4EB470-059C-4A8B-9261-CD01ED840AF0}" type="parTrans" cxnId="{CE5A962B-87B9-4BA6-8E5A-771D9AA8A311}">
      <dgm:prSet/>
      <dgm:spPr/>
      <dgm:t>
        <a:bodyPr/>
        <a:lstStyle/>
        <a:p>
          <a:endParaRPr lang="en-US" sz="1600">
            <a:solidFill>
              <a:schemeClr val="tx2">
                <a:lumMod val="75000"/>
              </a:schemeClr>
            </a:solidFill>
          </a:endParaRPr>
        </a:p>
      </dgm:t>
    </dgm:pt>
    <dgm:pt modelId="{01990136-7D51-44C2-8DC1-B5BAB6708B95}" type="sibTrans" cxnId="{CE5A962B-87B9-4BA6-8E5A-771D9AA8A311}">
      <dgm:prSet/>
      <dgm:spPr/>
      <dgm:t>
        <a:bodyPr/>
        <a:lstStyle/>
        <a:p>
          <a:endParaRPr lang="en-US" sz="1600">
            <a:solidFill>
              <a:schemeClr val="tx2">
                <a:lumMod val="75000"/>
              </a:schemeClr>
            </a:solidFill>
          </a:endParaRPr>
        </a:p>
      </dgm:t>
    </dgm:pt>
    <dgm:pt modelId="{62FA5A12-2385-4C04-8AB4-8FB9714B0A1B}">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المنظمة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C643107C-22BC-458D-831A-D1AE24184620}" type="parTrans" cxnId="{DC569128-0C04-479A-9BE9-E3F57B015F75}">
      <dgm:prSet/>
      <dgm:spPr/>
      <dgm:t>
        <a:bodyPr/>
        <a:lstStyle/>
        <a:p>
          <a:endParaRPr lang="en-US" sz="1600">
            <a:solidFill>
              <a:schemeClr val="tx2">
                <a:lumMod val="75000"/>
              </a:schemeClr>
            </a:solidFill>
          </a:endParaRPr>
        </a:p>
      </dgm:t>
    </dgm:pt>
    <dgm:pt modelId="{4C611D8C-C0ED-4B9A-A1E5-DE061613FE35}" type="sibTrans" cxnId="{DC569128-0C04-479A-9BE9-E3F57B015F75}">
      <dgm:prSet/>
      <dgm:spPr/>
      <dgm:t>
        <a:bodyPr/>
        <a:lstStyle/>
        <a:p>
          <a:endParaRPr lang="en-US" sz="1600">
            <a:solidFill>
              <a:schemeClr val="tx2">
                <a:lumMod val="75000"/>
              </a:schemeClr>
            </a:solidFill>
          </a:endParaRPr>
        </a:p>
      </dgm:t>
    </dgm:pt>
    <dgm:pt modelId="{69A1A162-C8CE-4CA2-9F52-AFFE6A965397}">
      <dgm:prSet custT="1"/>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2">
                  <a:lumMod val="75000"/>
                </a:schemeClr>
              </a:solidFill>
              <a:effectLst/>
              <a:latin typeface="Arial" pitchFamily="34" charset="0"/>
              <a:cs typeface="Arial" pitchFamily="34" charset="0"/>
            </a:rPr>
            <a:t>العينة العنقودية</a:t>
          </a:r>
          <a:endParaRPr kumimoji="0" lang="en-US" sz="1600" b="1" i="0" u="none" strike="noStrike" cap="none" normalizeH="0" baseline="0" dirty="0" smtClean="0">
            <a:ln>
              <a:noFill/>
            </a:ln>
            <a:solidFill>
              <a:schemeClr val="tx2">
                <a:lumMod val="75000"/>
              </a:schemeClr>
            </a:solidFill>
            <a:effectLst/>
            <a:latin typeface="Arial" pitchFamily="34" charset="0"/>
            <a:cs typeface="Arial" pitchFamily="34" charset="0"/>
          </a:endParaRPr>
        </a:p>
      </dgm:t>
    </dgm:pt>
    <dgm:pt modelId="{DFB4EA86-85A2-4AEB-ADC7-09C6039AABB6}" type="parTrans" cxnId="{0CD700AB-05E8-486A-837E-12CBA0966BB3}">
      <dgm:prSet/>
      <dgm:spPr/>
      <dgm:t>
        <a:bodyPr/>
        <a:lstStyle/>
        <a:p>
          <a:endParaRPr lang="en-US" sz="1600">
            <a:solidFill>
              <a:schemeClr val="tx2">
                <a:lumMod val="75000"/>
              </a:schemeClr>
            </a:solidFill>
          </a:endParaRPr>
        </a:p>
      </dgm:t>
    </dgm:pt>
    <dgm:pt modelId="{A5E62C00-B91F-4CA5-96AD-9588691B2C53}" type="sibTrans" cxnId="{0CD700AB-05E8-486A-837E-12CBA0966BB3}">
      <dgm:prSet/>
      <dgm:spPr/>
      <dgm:t>
        <a:bodyPr/>
        <a:lstStyle/>
        <a:p>
          <a:endParaRPr lang="en-US" sz="1600">
            <a:solidFill>
              <a:schemeClr val="tx2">
                <a:lumMod val="75000"/>
              </a:schemeClr>
            </a:solidFill>
          </a:endParaRPr>
        </a:p>
      </dgm:t>
    </dgm:pt>
    <dgm:pt modelId="{BABF68A0-66BE-4598-81FE-8F2F20B07361}" type="pres">
      <dgm:prSet presAssocID="{179F7C32-E37C-4E9D-BFE5-1DE0A609BAFF}" presName="hierChild1" presStyleCnt="0">
        <dgm:presLayoutVars>
          <dgm:orgChart val="1"/>
          <dgm:chPref val="1"/>
          <dgm:dir/>
          <dgm:animOne val="branch"/>
          <dgm:animLvl val="lvl"/>
          <dgm:resizeHandles/>
        </dgm:presLayoutVars>
      </dgm:prSet>
      <dgm:spPr/>
    </dgm:pt>
    <dgm:pt modelId="{9370FA65-9B3B-4374-9F9F-A644EC41E24B}" type="pres">
      <dgm:prSet presAssocID="{94135530-D2A4-4250-8DEB-B66C1BDA2D97}" presName="hierRoot1" presStyleCnt="0">
        <dgm:presLayoutVars>
          <dgm:hierBranch/>
        </dgm:presLayoutVars>
      </dgm:prSet>
      <dgm:spPr/>
    </dgm:pt>
    <dgm:pt modelId="{AB503261-E424-4212-A51D-9242BC29D16E}" type="pres">
      <dgm:prSet presAssocID="{94135530-D2A4-4250-8DEB-B66C1BDA2D97}" presName="rootComposite1" presStyleCnt="0"/>
      <dgm:spPr/>
    </dgm:pt>
    <dgm:pt modelId="{F6A76FE3-6386-4927-8474-3996EFC4860C}" type="pres">
      <dgm:prSet presAssocID="{94135530-D2A4-4250-8DEB-B66C1BDA2D97}" presName="rootText1" presStyleLbl="node0" presStyleIdx="0" presStyleCnt="1" custScaleX="177955">
        <dgm:presLayoutVars>
          <dgm:chPref val="3"/>
        </dgm:presLayoutVars>
      </dgm:prSet>
      <dgm:spPr/>
      <dgm:t>
        <a:bodyPr/>
        <a:lstStyle/>
        <a:p>
          <a:endParaRPr lang="en-US"/>
        </a:p>
      </dgm:t>
    </dgm:pt>
    <dgm:pt modelId="{65616C30-B49E-4FF5-9C38-FA8CE1C61F36}" type="pres">
      <dgm:prSet presAssocID="{94135530-D2A4-4250-8DEB-B66C1BDA2D97}" presName="rootConnector1" presStyleLbl="node1" presStyleIdx="0" presStyleCnt="0"/>
      <dgm:spPr/>
      <dgm:t>
        <a:bodyPr/>
        <a:lstStyle/>
        <a:p>
          <a:endParaRPr lang="en-US"/>
        </a:p>
      </dgm:t>
    </dgm:pt>
    <dgm:pt modelId="{BDFE17DD-7BEA-414B-8902-575AE9E79DB3}" type="pres">
      <dgm:prSet presAssocID="{94135530-D2A4-4250-8DEB-B66C1BDA2D97}" presName="hierChild2" presStyleCnt="0"/>
      <dgm:spPr/>
    </dgm:pt>
    <dgm:pt modelId="{5D7489A6-C362-4187-BC74-46A8BFF306D1}" type="pres">
      <dgm:prSet presAssocID="{5F594A48-6F18-4E8A-92AF-8A612C41D89E}" presName="Name35" presStyleLbl="parChTrans1D2" presStyleIdx="0" presStyleCnt="2"/>
      <dgm:spPr/>
      <dgm:t>
        <a:bodyPr/>
        <a:lstStyle/>
        <a:p>
          <a:endParaRPr lang="en-US"/>
        </a:p>
      </dgm:t>
    </dgm:pt>
    <dgm:pt modelId="{A7983344-3CFA-4125-B740-121493225084}" type="pres">
      <dgm:prSet presAssocID="{90682CE1-4E16-45ED-805C-62842B1C95FD}" presName="hierRoot2" presStyleCnt="0">
        <dgm:presLayoutVars>
          <dgm:hierBranch/>
        </dgm:presLayoutVars>
      </dgm:prSet>
      <dgm:spPr/>
    </dgm:pt>
    <dgm:pt modelId="{05101694-EC59-49FB-9E54-2F5D1DBDBFA3}" type="pres">
      <dgm:prSet presAssocID="{90682CE1-4E16-45ED-805C-62842B1C95FD}" presName="rootComposite" presStyleCnt="0"/>
      <dgm:spPr/>
    </dgm:pt>
    <dgm:pt modelId="{AD4A0A2C-A3D8-48F7-8A56-0606C28F4D38}" type="pres">
      <dgm:prSet presAssocID="{90682CE1-4E16-45ED-805C-62842B1C95FD}" presName="rootText" presStyleLbl="node2" presStyleIdx="0" presStyleCnt="2" custScaleX="307601">
        <dgm:presLayoutVars>
          <dgm:chPref val="3"/>
        </dgm:presLayoutVars>
      </dgm:prSet>
      <dgm:spPr/>
      <dgm:t>
        <a:bodyPr/>
        <a:lstStyle/>
        <a:p>
          <a:endParaRPr lang="en-US"/>
        </a:p>
      </dgm:t>
    </dgm:pt>
    <dgm:pt modelId="{E9CFA935-427B-4AFC-BE95-B7DD7874D010}" type="pres">
      <dgm:prSet presAssocID="{90682CE1-4E16-45ED-805C-62842B1C95FD}" presName="rootConnector" presStyleLbl="node2" presStyleIdx="0" presStyleCnt="2"/>
      <dgm:spPr/>
      <dgm:t>
        <a:bodyPr/>
        <a:lstStyle/>
        <a:p>
          <a:endParaRPr lang="en-US"/>
        </a:p>
      </dgm:t>
    </dgm:pt>
    <dgm:pt modelId="{58850AB1-AD03-4376-8024-4E3A2CCE0E5F}" type="pres">
      <dgm:prSet presAssocID="{90682CE1-4E16-45ED-805C-62842B1C95FD}" presName="hierChild4" presStyleCnt="0"/>
      <dgm:spPr/>
    </dgm:pt>
    <dgm:pt modelId="{B94D4845-AEF3-41EA-8B64-E3F9927C1440}" type="pres">
      <dgm:prSet presAssocID="{8254DD25-2522-4750-8B8A-DFA5B4D26308}" presName="Name35" presStyleLbl="parChTrans1D3" presStyleIdx="0" presStyleCnt="4"/>
      <dgm:spPr/>
      <dgm:t>
        <a:bodyPr/>
        <a:lstStyle/>
        <a:p>
          <a:endParaRPr lang="en-US"/>
        </a:p>
      </dgm:t>
    </dgm:pt>
    <dgm:pt modelId="{5DEA1BE7-F7FA-4FE6-B1F7-40C12FAD2F12}" type="pres">
      <dgm:prSet presAssocID="{987A9D13-CE46-4B3C-87FA-338328373ED5}" presName="hierRoot2" presStyleCnt="0">
        <dgm:presLayoutVars>
          <dgm:hierBranch val="r"/>
        </dgm:presLayoutVars>
      </dgm:prSet>
      <dgm:spPr/>
    </dgm:pt>
    <dgm:pt modelId="{D91C65D3-75FF-4C75-B265-8DB01706CA8E}" type="pres">
      <dgm:prSet presAssocID="{987A9D13-CE46-4B3C-87FA-338328373ED5}" presName="rootComposite" presStyleCnt="0"/>
      <dgm:spPr/>
    </dgm:pt>
    <dgm:pt modelId="{250438CD-B0DA-4B40-9364-D9F44DF1CE28}" type="pres">
      <dgm:prSet presAssocID="{987A9D13-CE46-4B3C-87FA-338328373ED5}" presName="rootText" presStyleLbl="node3" presStyleIdx="0" presStyleCnt="4" custScaleX="173399">
        <dgm:presLayoutVars>
          <dgm:chPref val="3"/>
        </dgm:presLayoutVars>
      </dgm:prSet>
      <dgm:spPr/>
      <dgm:t>
        <a:bodyPr/>
        <a:lstStyle/>
        <a:p>
          <a:endParaRPr lang="en-US"/>
        </a:p>
      </dgm:t>
    </dgm:pt>
    <dgm:pt modelId="{5FEB03EB-D97E-414D-A88B-C00D5F4002EC}" type="pres">
      <dgm:prSet presAssocID="{987A9D13-CE46-4B3C-87FA-338328373ED5}" presName="rootConnector" presStyleLbl="node3" presStyleIdx="0" presStyleCnt="4"/>
      <dgm:spPr/>
      <dgm:t>
        <a:bodyPr/>
        <a:lstStyle/>
        <a:p>
          <a:endParaRPr lang="en-US"/>
        </a:p>
      </dgm:t>
    </dgm:pt>
    <dgm:pt modelId="{D9CFED11-FE16-487E-9126-B0F08BB3F0C0}" type="pres">
      <dgm:prSet presAssocID="{987A9D13-CE46-4B3C-87FA-338328373ED5}" presName="hierChild4" presStyleCnt="0"/>
      <dgm:spPr/>
    </dgm:pt>
    <dgm:pt modelId="{EB9330F9-57E2-4303-AE13-DF61B0956562}" type="pres">
      <dgm:prSet presAssocID="{1C8E0F32-AB86-459A-B011-8287F9051369}" presName="Name50" presStyleLbl="parChTrans1D4" presStyleIdx="0" presStyleCnt="7"/>
      <dgm:spPr/>
      <dgm:t>
        <a:bodyPr/>
        <a:lstStyle/>
        <a:p>
          <a:endParaRPr lang="en-US"/>
        </a:p>
      </dgm:t>
    </dgm:pt>
    <dgm:pt modelId="{40045762-B836-471E-A535-1DB9B3873D52}" type="pres">
      <dgm:prSet presAssocID="{112A8322-1C0C-4C46-A886-2B7817922305}" presName="hierRoot2" presStyleCnt="0">
        <dgm:presLayoutVars>
          <dgm:hierBranch val="r"/>
        </dgm:presLayoutVars>
      </dgm:prSet>
      <dgm:spPr/>
    </dgm:pt>
    <dgm:pt modelId="{B3571E57-9BCD-498F-B5AE-E351AD138D9E}" type="pres">
      <dgm:prSet presAssocID="{112A8322-1C0C-4C46-A886-2B7817922305}" presName="rootComposite" presStyleCnt="0"/>
      <dgm:spPr/>
    </dgm:pt>
    <dgm:pt modelId="{B9A97D9E-E4EF-4CCD-ABB9-E6D9F34C1A39}" type="pres">
      <dgm:prSet presAssocID="{112A8322-1C0C-4C46-A886-2B7817922305}" presName="rootText" presStyleLbl="node4" presStyleIdx="0" presStyleCnt="7" custScaleY="186881">
        <dgm:presLayoutVars>
          <dgm:chPref val="3"/>
        </dgm:presLayoutVars>
      </dgm:prSet>
      <dgm:spPr/>
      <dgm:t>
        <a:bodyPr/>
        <a:lstStyle/>
        <a:p>
          <a:endParaRPr lang="en-US"/>
        </a:p>
      </dgm:t>
    </dgm:pt>
    <dgm:pt modelId="{69E4DC41-52B7-46C8-BC52-480A5D904198}" type="pres">
      <dgm:prSet presAssocID="{112A8322-1C0C-4C46-A886-2B7817922305}" presName="rootConnector" presStyleLbl="node4" presStyleIdx="0" presStyleCnt="7"/>
      <dgm:spPr/>
      <dgm:t>
        <a:bodyPr/>
        <a:lstStyle/>
        <a:p>
          <a:endParaRPr lang="en-US"/>
        </a:p>
      </dgm:t>
    </dgm:pt>
    <dgm:pt modelId="{BF7BDD77-A2A4-4BD7-8E34-2436823663D1}" type="pres">
      <dgm:prSet presAssocID="{112A8322-1C0C-4C46-A886-2B7817922305}" presName="hierChild4" presStyleCnt="0"/>
      <dgm:spPr/>
    </dgm:pt>
    <dgm:pt modelId="{94D20A0E-EE97-4F29-A684-ABBB5C90FDE9}" type="pres">
      <dgm:prSet presAssocID="{112A8322-1C0C-4C46-A886-2B7817922305}" presName="hierChild5" presStyleCnt="0"/>
      <dgm:spPr/>
    </dgm:pt>
    <dgm:pt modelId="{CA7040F8-7C7F-4A45-BB6C-B336B682D302}" type="pres">
      <dgm:prSet presAssocID="{987A9D13-CE46-4B3C-87FA-338328373ED5}" presName="hierChild5" presStyleCnt="0"/>
      <dgm:spPr/>
    </dgm:pt>
    <dgm:pt modelId="{361BBAB5-7245-4B71-9BF4-33CA025EA14C}" type="pres">
      <dgm:prSet presAssocID="{A0C8BE55-864A-4120-9BD7-54E05F142B65}" presName="Name35" presStyleLbl="parChTrans1D3" presStyleIdx="1" presStyleCnt="4"/>
      <dgm:spPr/>
      <dgm:t>
        <a:bodyPr/>
        <a:lstStyle/>
        <a:p>
          <a:endParaRPr lang="en-US"/>
        </a:p>
      </dgm:t>
    </dgm:pt>
    <dgm:pt modelId="{CAA385A4-6719-4C67-A14A-AF84B89E969A}" type="pres">
      <dgm:prSet presAssocID="{2807E218-C3C8-41C4-B7D4-EA339B021E1C}" presName="hierRoot2" presStyleCnt="0">
        <dgm:presLayoutVars>
          <dgm:hierBranch val="r"/>
        </dgm:presLayoutVars>
      </dgm:prSet>
      <dgm:spPr/>
    </dgm:pt>
    <dgm:pt modelId="{F46359C7-B6FA-41C4-B9A3-F36F8ECEEBB0}" type="pres">
      <dgm:prSet presAssocID="{2807E218-C3C8-41C4-B7D4-EA339B021E1C}" presName="rootComposite" presStyleCnt="0"/>
      <dgm:spPr/>
    </dgm:pt>
    <dgm:pt modelId="{99D2C307-0AC0-4DDC-A58C-CBEC2EF10BC1}" type="pres">
      <dgm:prSet presAssocID="{2807E218-C3C8-41C4-B7D4-EA339B021E1C}" presName="rootText" presStyleLbl="node3" presStyleIdx="1" presStyleCnt="4" custScaleX="172387">
        <dgm:presLayoutVars>
          <dgm:chPref val="3"/>
        </dgm:presLayoutVars>
      </dgm:prSet>
      <dgm:spPr/>
      <dgm:t>
        <a:bodyPr/>
        <a:lstStyle/>
        <a:p>
          <a:endParaRPr lang="en-US"/>
        </a:p>
      </dgm:t>
    </dgm:pt>
    <dgm:pt modelId="{63E00F94-60BA-4D81-BCA9-F3E457DF05B6}" type="pres">
      <dgm:prSet presAssocID="{2807E218-C3C8-41C4-B7D4-EA339B021E1C}" presName="rootConnector" presStyleLbl="node3" presStyleIdx="1" presStyleCnt="4"/>
      <dgm:spPr/>
      <dgm:t>
        <a:bodyPr/>
        <a:lstStyle/>
        <a:p>
          <a:endParaRPr lang="en-US"/>
        </a:p>
      </dgm:t>
    </dgm:pt>
    <dgm:pt modelId="{FBFD1A99-4226-4125-ADC8-37CA50C2CA01}" type="pres">
      <dgm:prSet presAssocID="{2807E218-C3C8-41C4-B7D4-EA339B021E1C}" presName="hierChild4" presStyleCnt="0"/>
      <dgm:spPr/>
    </dgm:pt>
    <dgm:pt modelId="{4F2C2942-4F4F-4876-9A7A-B707DF42FA53}" type="pres">
      <dgm:prSet presAssocID="{D0412618-6763-4E2A-A0E2-27E76BF98F7F}" presName="Name50" presStyleLbl="parChTrans1D4" presStyleIdx="1" presStyleCnt="7"/>
      <dgm:spPr/>
      <dgm:t>
        <a:bodyPr/>
        <a:lstStyle/>
        <a:p>
          <a:endParaRPr lang="en-US"/>
        </a:p>
      </dgm:t>
    </dgm:pt>
    <dgm:pt modelId="{539D6AFB-8309-4CE6-A46A-E2344926704E}" type="pres">
      <dgm:prSet presAssocID="{DD71BF3E-B481-4092-B539-7F22008BEF04}" presName="hierRoot2" presStyleCnt="0">
        <dgm:presLayoutVars>
          <dgm:hierBranch val="r"/>
        </dgm:presLayoutVars>
      </dgm:prSet>
      <dgm:spPr/>
    </dgm:pt>
    <dgm:pt modelId="{3AD4A1A8-06A8-434E-B804-4E75A42EFC22}" type="pres">
      <dgm:prSet presAssocID="{DD71BF3E-B481-4092-B539-7F22008BEF04}" presName="rootComposite" presStyleCnt="0"/>
      <dgm:spPr/>
    </dgm:pt>
    <dgm:pt modelId="{E33846F6-3973-411E-883E-E682EA4EC3BB}" type="pres">
      <dgm:prSet presAssocID="{DD71BF3E-B481-4092-B539-7F22008BEF04}" presName="rootText" presStyleLbl="node4" presStyleIdx="1" presStyleCnt="7">
        <dgm:presLayoutVars>
          <dgm:chPref val="3"/>
        </dgm:presLayoutVars>
      </dgm:prSet>
      <dgm:spPr/>
      <dgm:t>
        <a:bodyPr/>
        <a:lstStyle/>
        <a:p>
          <a:endParaRPr lang="en-US"/>
        </a:p>
      </dgm:t>
    </dgm:pt>
    <dgm:pt modelId="{06EF0321-CF24-4037-9614-329355871B4F}" type="pres">
      <dgm:prSet presAssocID="{DD71BF3E-B481-4092-B539-7F22008BEF04}" presName="rootConnector" presStyleLbl="node4" presStyleIdx="1" presStyleCnt="7"/>
      <dgm:spPr/>
      <dgm:t>
        <a:bodyPr/>
        <a:lstStyle/>
        <a:p>
          <a:endParaRPr lang="en-US"/>
        </a:p>
      </dgm:t>
    </dgm:pt>
    <dgm:pt modelId="{A27A93E4-66A9-41DF-8066-317523AAAE69}" type="pres">
      <dgm:prSet presAssocID="{DD71BF3E-B481-4092-B539-7F22008BEF04}" presName="hierChild4" presStyleCnt="0"/>
      <dgm:spPr/>
    </dgm:pt>
    <dgm:pt modelId="{E5F7958D-DBBE-4A76-AEDC-95C245035820}" type="pres">
      <dgm:prSet presAssocID="{DD71BF3E-B481-4092-B539-7F22008BEF04}" presName="hierChild5" presStyleCnt="0"/>
      <dgm:spPr/>
    </dgm:pt>
    <dgm:pt modelId="{320C028E-8854-440D-A885-3EDCEEBA8312}" type="pres">
      <dgm:prSet presAssocID="{46EA63FF-5B95-4113-A618-2125AA2DBC71}" presName="Name50" presStyleLbl="parChTrans1D4" presStyleIdx="2" presStyleCnt="7"/>
      <dgm:spPr/>
      <dgm:t>
        <a:bodyPr/>
        <a:lstStyle/>
        <a:p>
          <a:endParaRPr lang="en-US"/>
        </a:p>
      </dgm:t>
    </dgm:pt>
    <dgm:pt modelId="{7FE2F8A5-DA69-4876-B45C-0B204435BF4B}" type="pres">
      <dgm:prSet presAssocID="{05011DF7-9F4F-4C45-82BB-8EAE2DA15B9A}" presName="hierRoot2" presStyleCnt="0">
        <dgm:presLayoutVars>
          <dgm:hierBranch val="r"/>
        </dgm:presLayoutVars>
      </dgm:prSet>
      <dgm:spPr/>
    </dgm:pt>
    <dgm:pt modelId="{4FD4DE9C-5C18-4801-B541-024DF4E2A553}" type="pres">
      <dgm:prSet presAssocID="{05011DF7-9F4F-4C45-82BB-8EAE2DA15B9A}" presName="rootComposite" presStyleCnt="0"/>
      <dgm:spPr/>
    </dgm:pt>
    <dgm:pt modelId="{38742865-661D-4CEA-8E66-6CF2A78A74DA}" type="pres">
      <dgm:prSet presAssocID="{05011DF7-9F4F-4C45-82BB-8EAE2DA15B9A}" presName="rootText" presStyleLbl="node4" presStyleIdx="2" presStyleCnt="7">
        <dgm:presLayoutVars>
          <dgm:chPref val="3"/>
        </dgm:presLayoutVars>
      </dgm:prSet>
      <dgm:spPr/>
      <dgm:t>
        <a:bodyPr/>
        <a:lstStyle/>
        <a:p>
          <a:endParaRPr lang="en-US"/>
        </a:p>
      </dgm:t>
    </dgm:pt>
    <dgm:pt modelId="{A6830A8E-B53E-4421-BECF-CC228A1EB2AC}" type="pres">
      <dgm:prSet presAssocID="{05011DF7-9F4F-4C45-82BB-8EAE2DA15B9A}" presName="rootConnector" presStyleLbl="node4" presStyleIdx="2" presStyleCnt="7"/>
      <dgm:spPr/>
      <dgm:t>
        <a:bodyPr/>
        <a:lstStyle/>
        <a:p>
          <a:endParaRPr lang="en-US"/>
        </a:p>
      </dgm:t>
    </dgm:pt>
    <dgm:pt modelId="{0E1F598E-03E1-420E-96CE-9BEC59F70492}" type="pres">
      <dgm:prSet presAssocID="{05011DF7-9F4F-4C45-82BB-8EAE2DA15B9A}" presName="hierChild4" presStyleCnt="0"/>
      <dgm:spPr/>
    </dgm:pt>
    <dgm:pt modelId="{9DDC9E47-14D4-4676-80FA-1F8A0C039EEC}" type="pres">
      <dgm:prSet presAssocID="{05011DF7-9F4F-4C45-82BB-8EAE2DA15B9A}" presName="hierChild5" presStyleCnt="0"/>
      <dgm:spPr/>
    </dgm:pt>
    <dgm:pt modelId="{F74009E7-73C7-43D3-9125-944F93779A1D}" type="pres">
      <dgm:prSet presAssocID="{2807E218-C3C8-41C4-B7D4-EA339B021E1C}" presName="hierChild5" presStyleCnt="0"/>
      <dgm:spPr/>
    </dgm:pt>
    <dgm:pt modelId="{A2E4EB9A-DAF5-40AF-962B-6A0162B9DD66}" type="pres">
      <dgm:prSet presAssocID="{90682CE1-4E16-45ED-805C-62842B1C95FD}" presName="hierChild5" presStyleCnt="0"/>
      <dgm:spPr/>
    </dgm:pt>
    <dgm:pt modelId="{21F28CC6-15FD-4F03-9EBA-71B6CDBDEC4C}" type="pres">
      <dgm:prSet presAssocID="{8A12DF15-BCF4-4926-9F71-6DF5C8CE2367}" presName="Name35" presStyleLbl="parChTrans1D2" presStyleIdx="1" presStyleCnt="2"/>
      <dgm:spPr/>
      <dgm:t>
        <a:bodyPr/>
        <a:lstStyle/>
        <a:p>
          <a:endParaRPr lang="en-US"/>
        </a:p>
      </dgm:t>
    </dgm:pt>
    <dgm:pt modelId="{EE066D0E-7EC9-430B-A1C2-6D51041AC2D5}" type="pres">
      <dgm:prSet presAssocID="{D01E22C8-4F3B-43E9-9482-293815A3B280}" presName="hierRoot2" presStyleCnt="0">
        <dgm:presLayoutVars>
          <dgm:hierBranch/>
        </dgm:presLayoutVars>
      </dgm:prSet>
      <dgm:spPr/>
    </dgm:pt>
    <dgm:pt modelId="{230FCD3C-321C-4C04-8065-489FD628C85C}" type="pres">
      <dgm:prSet presAssocID="{D01E22C8-4F3B-43E9-9482-293815A3B280}" presName="rootComposite" presStyleCnt="0"/>
      <dgm:spPr/>
    </dgm:pt>
    <dgm:pt modelId="{111C0AD0-B56A-44F9-8BDB-9709C741DCDF}" type="pres">
      <dgm:prSet presAssocID="{D01E22C8-4F3B-43E9-9482-293815A3B280}" presName="rootText" presStyleLbl="node2" presStyleIdx="1" presStyleCnt="2" custScaleX="247404">
        <dgm:presLayoutVars>
          <dgm:chPref val="3"/>
        </dgm:presLayoutVars>
      </dgm:prSet>
      <dgm:spPr/>
      <dgm:t>
        <a:bodyPr/>
        <a:lstStyle/>
        <a:p>
          <a:endParaRPr lang="en-US"/>
        </a:p>
      </dgm:t>
    </dgm:pt>
    <dgm:pt modelId="{14E10EE9-7A97-4C15-AB60-B0B7E1895DC9}" type="pres">
      <dgm:prSet presAssocID="{D01E22C8-4F3B-43E9-9482-293815A3B280}" presName="rootConnector" presStyleLbl="node2" presStyleIdx="1" presStyleCnt="2"/>
      <dgm:spPr/>
      <dgm:t>
        <a:bodyPr/>
        <a:lstStyle/>
        <a:p>
          <a:endParaRPr lang="en-US"/>
        </a:p>
      </dgm:t>
    </dgm:pt>
    <dgm:pt modelId="{B1E75374-D92E-466D-A0C7-54BE9F878DE2}" type="pres">
      <dgm:prSet presAssocID="{D01E22C8-4F3B-43E9-9482-293815A3B280}" presName="hierChild4" presStyleCnt="0"/>
      <dgm:spPr/>
    </dgm:pt>
    <dgm:pt modelId="{C6515715-B0FF-4575-956A-B1975FFC80E9}" type="pres">
      <dgm:prSet presAssocID="{B4359D28-6212-4CC4-A3A7-DEC8D54647DC}" presName="Name35" presStyleLbl="parChTrans1D3" presStyleIdx="2" presStyleCnt="4"/>
      <dgm:spPr/>
      <dgm:t>
        <a:bodyPr/>
        <a:lstStyle/>
        <a:p>
          <a:endParaRPr lang="en-US"/>
        </a:p>
      </dgm:t>
    </dgm:pt>
    <dgm:pt modelId="{726CA4DC-C603-4B5F-A3F4-233B6B32DA0F}" type="pres">
      <dgm:prSet presAssocID="{140E6A0C-3703-41A0-91D1-72CD6F0B0007}" presName="hierRoot2" presStyleCnt="0">
        <dgm:presLayoutVars>
          <dgm:hierBranch val="r"/>
        </dgm:presLayoutVars>
      </dgm:prSet>
      <dgm:spPr/>
    </dgm:pt>
    <dgm:pt modelId="{7553A8D9-3AAE-40D4-848D-7F5EEAEBE015}" type="pres">
      <dgm:prSet presAssocID="{140E6A0C-3703-41A0-91D1-72CD6F0B0007}" presName="rootComposite" presStyleCnt="0"/>
      <dgm:spPr/>
    </dgm:pt>
    <dgm:pt modelId="{C6DF0B61-C97B-4847-A456-F42CB1D7595F}" type="pres">
      <dgm:prSet presAssocID="{140E6A0C-3703-41A0-91D1-72CD6F0B0007}" presName="rootText" presStyleLbl="node3" presStyleIdx="2" presStyleCnt="4" custScaleX="159648">
        <dgm:presLayoutVars>
          <dgm:chPref val="3"/>
        </dgm:presLayoutVars>
      </dgm:prSet>
      <dgm:spPr/>
      <dgm:t>
        <a:bodyPr/>
        <a:lstStyle/>
        <a:p>
          <a:endParaRPr lang="en-US"/>
        </a:p>
      </dgm:t>
    </dgm:pt>
    <dgm:pt modelId="{161D4174-948B-4CF7-B02D-3EA55DEEB267}" type="pres">
      <dgm:prSet presAssocID="{140E6A0C-3703-41A0-91D1-72CD6F0B0007}" presName="rootConnector" presStyleLbl="node3" presStyleIdx="2" presStyleCnt="4"/>
      <dgm:spPr/>
      <dgm:t>
        <a:bodyPr/>
        <a:lstStyle/>
        <a:p>
          <a:endParaRPr lang="en-US"/>
        </a:p>
      </dgm:t>
    </dgm:pt>
    <dgm:pt modelId="{E0B0D673-4DF3-4C5B-BD63-39075EEB0739}" type="pres">
      <dgm:prSet presAssocID="{140E6A0C-3703-41A0-91D1-72CD6F0B0007}" presName="hierChild4" presStyleCnt="0"/>
      <dgm:spPr/>
    </dgm:pt>
    <dgm:pt modelId="{4F248F45-7A91-4B22-8101-30B4AEC37F2B}" type="pres">
      <dgm:prSet presAssocID="{F8A6FD03-3849-4F70-8476-B6F015AE4788}" presName="Name50" presStyleLbl="parChTrans1D4" presStyleIdx="3" presStyleCnt="7"/>
      <dgm:spPr/>
      <dgm:t>
        <a:bodyPr/>
        <a:lstStyle/>
        <a:p>
          <a:endParaRPr lang="en-US"/>
        </a:p>
      </dgm:t>
    </dgm:pt>
    <dgm:pt modelId="{2705C9B1-3A52-4BC3-B3FE-56700C1E1A0B}" type="pres">
      <dgm:prSet presAssocID="{45C42F78-2FB2-4ED7-B756-C65F41F3C6A8}" presName="hierRoot2" presStyleCnt="0">
        <dgm:presLayoutVars>
          <dgm:hierBranch val="r"/>
        </dgm:presLayoutVars>
      </dgm:prSet>
      <dgm:spPr/>
    </dgm:pt>
    <dgm:pt modelId="{6F75AFF4-9E47-4A44-9812-07B5AE26F628}" type="pres">
      <dgm:prSet presAssocID="{45C42F78-2FB2-4ED7-B756-C65F41F3C6A8}" presName="rootComposite" presStyleCnt="0"/>
      <dgm:spPr/>
    </dgm:pt>
    <dgm:pt modelId="{22D7B209-BD44-4998-89FE-BD118C073478}" type="pres">
      <dgm:prSet presAssocID="{45C42F78-2FB2-4ED7-B756-C65F41F3C6A8}" presName="rootText" presStyleLbl="node4" presStyleIdx="3" presStyleCnt="7">
        <dgm:presLayoutVars>
          <dgm:chPref val="3"/>
        </dgm:presLayoutVars>
      </dgm:prSet>
      <dgm:spPr/>
      <dgm:t>
        <a:bodyPr/>
        <a:lstStyle/>
        <a:p>
          <a:endParaRPr lang="en-US"/>
        </a:p>
      </dgm:t>
    </dgm:pt>
    <dgm:pt modelId="{B915F7A2-CBA5-40C2-86B7-A7277B93C0C2}" type="pres">
      <dgm:prSet presAssocID="{45C42F78-2FB2-4ED7-B756-C65F41F3C6A8}" presName="rootConnector" presStyleLbl="node4" presStyleIdx="3" presStyleCnt="7"/>
      <dgm:spPr/>
      <dgm:t>
        <a:bodyPr/>
        <a:lstStyle/>
        <a:p>
          <a:endParaRPr lang="en-US"/>
        </a:p>
      </dgm:t>
    </dgm:pt>
    <dgm:pt modelId="{395EA9F2-184C-4989-880B-DDFC5AE0AA21}" type="pres">
      <dgm:prSet presAssocID="{45C42F78-2FB2-4ED7-B756-C65F41F3C6A8}" presName="hierChild4" presStyleCnt="0"/>
      <dgm:spPr/>
    </dgm:pt>
    <dgm:pt modelId="{8D38285E-573C-4EEF-BC66-0C049A214A0D}" type="pres">
      <dgm:prSet presAssocID="{45C42F78-2FB2-4ED7-B756-C65F41F3C6A8}" presName="hierChild5" presStyleCnt="0"/>
      <dgm:spPr/>
    </dgm:pt>
    <dgm:pt modelId="{6AC1307B-FA0E-4536-952C-E3B5933C2F3E}" type="pres">
      <dgm:prSet presAssocID="{140E6A0C-3703-41A0-91D1-72CD6F0B0007}" presName="hierChild5" presStyleCnt="0"/>
      <dgm:spPr/>
    </dgm:pt>
    <dgm:pt modelId="{C8ED6A79-6D46-4F35-A024-A6F3364063FC}" type="pres">
      <dgm:prSet presAssocID="{144DF8E7-3552-4B1F-B1F5-292895E11298}" presName="Name35" presStyleLbl="parChTrans1D3" presStyleIdx="3" presStyleCnt="4"/>
      <dgm:spPr/>
      <dgm:t>
        <a:bodyPr/>
        <a:lstStyle/>
        <a:p>
          <a:endParaRPr lang="en-US"/>
        </a:p>
      </dgm:t>
    </dgm:pt>
    <dgm:pt modelId="{A853D37C-C449-4F8C-8CAC-E2FBA39D4B08}" type="pres">
      <dgm:prSet presAssocID="{832FF4BE-6456-4E1C-8492-EB03E31CEBCD}" presName="hierRoot2" presStyleCnt="0">
        <dgm:presLayoutVars>
          <dgm:hierBranch val="r"/>
        </dgm:presLayoutVars>
      </dgm:prSet>
      <dgm:spPr/>
    </dgm:pt>
    <dgm:pt modelId="{71273AA9-8821-41BD-98EB-4CED7C792085}" type="pres">
      <dgm:prSet presAssocID="{832FF4BE-6456-4E1C-8492-EB03E31CEBCD}" presName="rootComposite" presStyleCnt="0"/>
      <dgm:spPr/>
    </dgm:pt>
    <dgm:pt modelId="{269C2516-73EA-45C3-89E8-EEAC5B652B76}" type="pres">
      <dgm:prSet presAssocID="{832FF4BE-6456-4E1C-8492-EB03E31CEBCD}" presName="rootText" presStyleLbl="node3" presStyleIdx="3" presStyleCnt="4" custScaleX="163592">
        <dgm:presLayoutVars>
          <dgm:chPref val="3"/>
        </dgm:presLayoutVars>
      </dgm:prSet>
      <dgm:spPr/>
      <dgm:t>
        <a:bodyPr/>
        <a:lstStyle/>
        <a:p>
          <a:endParaRPr lang="en-US"/>
        </a:p>
      </dgm:t>
    </dgm:pt>
    <dgm:pt modelId="{3411E7B4-ECF3-4098-B8A6-61CD7BF0641E}" type="pres">
      <dgm:prSet presAssocID="{832FF4BE-6456-4E1C-8492-EB03E31CEBCD}" presName="rootConnector" presStyleLbl="node3" presStyleIdx="3" presStyleCnt="4"/>
      <dgm:spPr/>
      <dgm:t>
        <a:bodyPr/>
        <a:lstStyle/>
        <a:p>
          <a:endParaRPr lang="en-US"/>
        </a:p>
      </dgm:t>
    </dgm:pt>
    <dgm:pt modelId="{B7EFA158-4B9E-4787-9F60-9AC488796745}" type="pres">
      <dgm:prSet presAssocID="{832FF4BE-6456-4E1C-8492-EB03E31CEBCD}" presName="hierChild4" presStyleCnt="0"/>
      <dgm:spPr/>
    </dgm:pt>
    <dgm:pt modelId="{BD4A9A45-5E24-4371-8A69-5CF63ECA27F3}" type="pres">
      <dgm:prSet presAssocID="{DB4EB470-059C-4A8B-9261-CD01ED840AF0}" presName="Name50" presStyleLbl="parChTrans1D4" presStyleIdx="4" presStyleCnt="7"/>
      <dgm:spPr/>
      <dgm:t>
        <a:bodyPr/>
        <a:lstStyle/>
        <a:p>
          <a:endParaRPr lang="en-US"/>
        </a:p>
      </dgm:t>
    </dgm:pt>
    <dgm:pt modelId="{885E91D4-E19A-4488-8FE6-19F678AEEB9D}" type="pres">
      <dgm:prSet presAssocID="{B212CBF8-742F-41EF-AA0A-BEE3B090FDD4}" presName="hierRoot2" presStyleCnt="0">
        <dgm:presLayoutVars>
          <dgm:hierBranch val="r"/>
        </dgm:presLayoutVars>
      </dgm:prSet>
      <dgm:spPr/>
    </dgm:pt>
    <dgm:pt modelId="{48FE6CCE-B7C1-4133-995D-422B4F62F7DE}" type="pres">
      <dgm:prSet presAssocID="{B212CBF8-742F-41EF-AA0A-BEE3B090FDD4}" presName="rootComposite" presStyleCnt="0"/>
      <dgm:spPr/>
    </dgm:pt>
    <dgm:pt modelId="{D53DBFDB-BD88-4C41-A05F-8A773D24763D}" type="pres">
      <dgm:prSet presAssocID="{B212CBF8-742F-41EF-AA0A-BEE3B090FDD4}" presName="rootText" presStyleLbl="node4" presStyleIdx="4" presStyleCnt="7">
        <dgm:presLayoutVars>
          <dgm:chPref val="3"/>
        </dgm:presLayoutVars>
      </dgm:prSet>
      <dgm:spPr/>
      <dgm:t>
        <a:bodyPr/>
        <a:lstStyle/>
        <a:p>
          <a:endParaRPr lang="en-US"/>
        </a:p>
      </dgm:t>
    </dgm:pt>
    <dgm:pt modelId="{0D9884F0-7769-4D8E-AF39-E8428B19F828}" type="pres">
      <dgm:prSet presAssocID="{B212CBF8-742F-41EF-AA0A-BEE3B090FDD4}" presName="rootConnector" presStyleLbl="node4" presStyleIdx="4" presStyleCnt="7"/>
      <dgm:spPr/>
      <dgm:t>
        <a:bodyPr/>
        <a:lstStyle/>
        <a:p>
          <a:endParaRPr lang="en-US"/>
        </a:p>
      </dgm:t>
    </dgm:pt>
    <dgm:pt modelId="{50DA4108-EAD1-41FB-B166-E528735EC9AC}" type="pres">
      <dgm:prSet presAssocID="{B212CBF8-742F-41EF-AA0A-BEE3B090FDD4}" presName="hierChild4" presStyleCnt="0"/>
      <dgm:spPr/>
    </dgm:pt>
    <dgm:pt modelId="{F14E7831-B0DC-4934-8FB4-5CBF7380F8B2}" type="pres">
      <dgm:prSet presAssocID="{B212CBF8-742F-41EF-AA0A-BEE3B090FDD4}" presName="hierChild5" presStyleCnt="0"/>
      <dgm:spPr/>
    </dgm:pt>
    <dgm:pt modelId="{3E089EE5-366A-4E14-9E11-6BDB66B6EA9B}" type="pres">
      <dgm:prSet presAssocID="{C643107C-22BC-458D-831A-D1AE24184620}" presName="Name50" presStyleLbl="parChTrans1D4" presStyleIdx="5" presStyleCnt="7"/>
      <dgm:spPr/>
      <dgm:t>
        <a:bodyPr/>
        <a:lstStyle/>
        <a:p>
          <a:endParaRPr lang="en-US"/>
        </a:p>
      </dgm:t>
    </dgm:pt>
    <dgm:pt modelId="{92B60E19-CF3F-4ECD-918F-157974D29F85}" type="pres">
      <dgm:prSet presAssocID="{62FA5A12-2385-4C04-8AB4-8FB9714B0A1B}" presName="hierRoot2" presStyleCnt="0">
        <dgm:presLayoutVars>
          <dgm:hierBranch val="r"/>
        </dgm:presLayoutVars>
      </dgm:prSet>
      <dgm:spPr/>
    </dgm:pt>
    <dgm:pt modelId="{742D9A8E-72BC-47FD-BE1A-69C448304942}" type="pres">
      <dgm:prSet presAssocID="{62FA5A12-2385-4C04-8AB4-8FB9714B0A1B}" presName="rootComposite" presStyleCnt="0"/>
      <dgm:spPr/>
    </dgm:pt>
    <dgm:pt modelId="{CA840A26-7228-4C5F-B24A-873AD0E7791B}" type="pres">
      <dgm:prSet presAssocID="{62FA5A12-2385-4C04-8AB4-8FB9714B0A1B}" presName="rootText" presStyleLbl="node4" presStyleIdx="5" presStyleCnt="7">
        <dgm:presLayoutVars>
          <dgm:chPref val="3"/>
        </dgm:presLayoutVars>
      </dgm:prSet>
      <dgm:spPr/>
      <dgm:t>
        <a:bodyPr/>
        <a:lstStyle/>
        <a:p>
          <a:endParaRPr lang="en-US"/>
        </a:p>
      </dgm:t>
    </dgm:pt>
    <dgm:pt modelId="{985683C4-2506-4264-A2BA-17F20FA37121}" type="pres">
      <dgm:prSet presAssocID="{62FA5A12-2385-4C04-8AB4-8FB9714B0A1B}" presName="rootConnector" presStyleLbl="node4" presStyleIdx="5" presStyleCnt="7"/>
      <dgm:spPr/>
      <dgm:t>
        <a:bodyPr/>
        <a:lstStyle/>
        <a:p>
          <a:endParaRPr lang="en-US"/>
        </a:p>
      </dgm:t>
    </dgm:pt>
    <dgm:pt modelId="{3D7BC62C-E589-499E-9528-1C8D287F18E9}" type="pres">
      <dgm:prSet presAssocID="{62FA5A12-2385-4C04-8AB4-8FB9714B0A1B}" presName="hierChild4" presStyleCnt="0"/>
      <dgm:spPr/>
    </dgm:pt>
    <dgm:pt modelId="{00E036BC-5EC1-48C3-8B74-F79371E35B42}" type="pres">
      <dgm:prSet presAssocID="{62FA5A12-2385-4C04-8AB4-8FB9714B0A1B}" presName="hierChild5" presStyleCnt="0"/>
      <dgm:spPr/>
    </dgm:pt>
    <dgm:pt modelId="{9D704A54-C101-4919-986C-56616F4962EA}" type="pres">
      <dgm:prSet presAssocID="{DFB4EA86-85A2-4AEB-ADC7-09C6039AABB6}" presName="Name50" presStyleLbl="parChTrans1D4" presStyleIdx="6" presStyleCnt="7"/>
      <dgm:spPr/>
      <dgm:t>
        <a:bodyPr/>
        <a:lstStyle/>
        <a:p>
          <a:endParaRPr lang="en-US"/>
        </a:p>
      </dgm:t>
    </dgm:pt>
    <dgm:pt modelId="{FCCEB093-9391-43C0-BCBB-FE535FE89A7B}" type="pres">
      <dgm:prSet presAssocID="{69A1A162-C8CE-4CA2-9F52-AFFE6A965397}" presName="hierRoot2" presStyleCnt="0">
        <dgm:presLayoutVars>
          <dgm:hierBranch val="r"/>
        </dgm:presLayoutVars>
      </dgm:prSet>
      <dgm:spPr/>
    </dgm:pt>
    <dgm:pt modelId="{08A27779-A6B3-4BDA-8468-F75EDDF46DCA}" type="pres">
      <dgm:prSet presAssocID="{69A1A162-C8CE-4CA2-9F52-AFFE6A965397}" presName="rootComposite" presStyleCnt="0"/>
      <dgm:spPr/>
    </dgm:pt>
    <dgm:pt modelId="{373875D4-7B5B-45D6-9A27-5CA275F9030F}" type="pres">
      <dgm:prSet presAssocID="{69A1A162-C8CE-4CA2-9F52-AFFE6A965397}" presName="rootText" presStyleLbl="node4" presStyleIdx="6" presStyleCnt="7">
        <dgm:presLayoutVars>
          <dgm:chPref val="3"/>
        </dgm:presLayoutVars>
      </dgm:prSet>
      <dgm:spPr/>
      <dgm:t>
        <a:bodyPr/>
        <a:lstStyle/>
        <a:p>
          <a:endParaRPr lang="en-US"/>
        </a:p>
      </dgm:t>
    </dgm:pt>
    <dgm:pt modelId="{0D8CC03D-14E4-4834-B18E-654F9736F954}" type="pres">
      <dgm:prSet presAssocID="{69A1A162-C8CE-4CA2-9F52-AFFE6A965397}" presName="rootConnector" presStyleLbl="node4" presStyleIdx="6" presStyleCnt="7"/>
      <dgm:spPr/>
      <dgm:t>
        <a:bodyPr/>
        <a:lstStyle/>
        <a:p>
          <a:endParaRPr lang="en-US"/>
        </a:p>
      </dgm:t>
    </dgm:pt>
    <dgm:pt modelId="{56CA26A7-B404-454D-BFAD-38C085866D14}" type="pres">
      <dgm:prSet presAssocID="{69A1A162-C8CE-4CA2-9F52-AFFE6A965397}" presName="hierChild4" presStyleCnt="0"/>
      <dgm:spPr/>
    </dgm:pt>
    <dgm:pt modelId="{F49E94DC-58E2-4C44-844D-7C4349CC0F2B}" type="pres">
      <dgm:prSet presAssocID="{69A1A162-C8CE-4CA2-9F52-AFFE6A965397}" presName="hierChild5" presStyleCnt="0"/>
      <dgm:spPr/>
    </dgm:pt>
    <dgm:pt modelId="{AAB6C5D5-3D91-44BB-AAC3-D1447C4697A6}" type="pres">
      <dgm:prSet presAssocID="{832FF4BE-6456-4E1C-8492-EB03E31CEBCD}" presName="hierChild5" presStyleCnt="0"/>
      <dgm:spPr/>
    </dgm:pt>
    <dgm:pt modelId="{FEFE5237-0499-472B-9B22-A58110A6F338}" type="pres">
      <dgm:prSet presAssocID="{D01E22C8-4F3B-43E9-9482-293815A3B280}" presName="hierChild5" presStyleCnt="0"/>
      <dgm:spPr/>
    </dgm:pt>
    <dgm:pt modelId="{363325BC-88DF-449F-AA44-ED44EF55DDDC}" type="pres">
      <dgm:prSet presAssocID="{94135530-D2A4-4250-8DEB-B66C1BDA2D97}" presName="hierChild3" presStyleCnt="0"/>
      <dgm:spPr/>
    </dgm:pt>
  </dgm:ptLst>
  <dgm:cxnLst>
    <dgm:cxn modelId="{403A0B59-9C19-4DF9-A403-1F1A95125811}" type="presOf" srcId="{D0412618-6763-4E2A-A0E2-27E76BF98F7F}" destId="{4F2C2942-4F4F-4876-9A7A-B707DF42FA53}" srcOrd="0" destOrd="0" presId="urn:microsoft.com/office/officeart/2005/8/layout/orgChart1"/>
    <dgm:cxn modelId="{A867577D-F550-4C38-A53A-9257792F2780}" srcId="{94135530-D2A4-4250-8DEB-B66C1BDA2D97}" destId="{90682CE1-4E16-45ED-805C-62842B1C95FD}" srcOrd="0" destOrd="0" parTransId="{5F594A48-6F18-4E8A-92AF-8A612C41D89E}" sibTransId="{DD491CC2-A36C-408E-BC4A-034C9001F92F}"/>
    <dgm:cxn modelId="{7E4998C1-B549-47C1-918F-D4E856B1526D}" type="presOf" srcId="{1C8E0F32-AB86-459A-B011-8287F9051369}" destId="{EB9330F9-57E2-4303-AE13-DF61B0956562}" srcOrd="0" destOrd="0" presId="urn:microsoft.com/office/officeart/2005/8/layout/orgChart1"/>
    <dgm:cxn modelId="{50480AAD-BCC3-4BD1-A10E-A24F6C9B39CC}" srcId="{140E6A0C-3703-41A0-91D1-72CD6F0B0007}" destId="{45C42F78-2FB2-4ED7-B756-C65F41F3C6A8}" srcOrd="0" destOrd="0" parTransId="{F8A6FD03-3849-4F70-8476-B6F015AE4788}" sibTransId="{84D12DC6-843F-4818-90E7-F7F491C0391A}"/>
    <dgm:cxn modelId="{6681E4BA-1C86-4FC5-B886-59178DFC661C}" type="presOf" srcId="{987A9D13-CE46-4B3C-87FA-338328373ED5}" destId="{5FEB03EB-D97E-414D-A88B-C00D5F4002EC}" srcOrd="1" destOrd="0" presId="urn:microsoft.com/office/officeart/2005/8/layout/orgChart1"/>
    <dgm:cxn modelId="{317A7D55-AB8D-4291-AB61-9AB6369A8BF9}" srcId="{2807E218-C3C8-41C4-B7D4-EA339B021E1C}" destId="{DD71BF3E-B481-4092-B539-7F22008BEF04}" srcOrd="0" destOrd="0" parTransId="{D0412618-6763-4E2A-A0E2-27E76BF98F7F}" sibTransId="{F62898FC-7442-49D1-9A7F-BF55A15B8C57}"/>
    <dgm:cxn modelId="{E16B1987-B0F8-49AA-816E-32FEED1483AA}" srcId="{D01E22C8-4F3B-43E9-9482-293815A3B280}" destId="{140E6A0C-3703-41A0-91D1-72CD6F0B0007}" srcOrd="0" destOrd="0" parTransId="{B4359D28-6212-4CC4-A3A7-DEC8D54647DC}" sibTransId="{050C77F4-2CE8-4D0E-BC52-D3EDA901840A}"/>
    <dgm:cxn modelId="{8CDB40BF-08F1-4A15-9406-B9615835353A}" type="presOf" srcId="{140E6A0C-3703-41A0-91D1-72CD6F0B0007}" destId="{161D4174-948B-4CF7-B02D-3EA55DEEB267}" srcOrd="1" destOrd="0" presId="urn:microsoft.com/office/officeart/2005/8/layout/orgChart1"/>
    <dgm:cxn modelId="{2D6F68BB-EBAD-4C46-8AA6-B42A2F2C6267}" srcId="{179F7C32-E37C-4E9D-BFE5-1DE0A609BAFF}" destId="{94135530-D2A4-4250-8DEB-B66C1BDA2D97}" srcOrd="0" destOrd="0" parTransId="{C59E3D4C-9DD2-4957-A386-4CDC34F706F6}" sibTransId="{762FC524-ACF0-4B0E-A66D-E87736F277A2}"/>
    <dgm:cxn modelId="{DC569128-0C04-479A-9BE9-E3F57B015F75}" srcId="{832FF4BE-6456-4E1C-8492-EB03E31CEBCD}" destId="{62FA5A12-2385-4C04-8AB4-8FB9714B0A1B}" srcOrd="1" destOrd="0" parTransId="{C643107C-22BC-458D-831A-D1AE24184620}" sibTransId="{4C611D8C-C0ED-4B9A-A1E5-DE061613FE35}"/>
    <dgm:cxn modelId="{4919A8F1-3B5E-407D-A18F-8031F477BD43}" type="presOf" srcId="{B4359D28-6212-4CC4-A3A7-DEC8D54647DC}" destId="{C6515715-B0FF-4575-956A-B1975FFC80E9}" srcOrd="0" destOrd="0" presId="urn:microsoft.com/office/officeart/2005/8/layout/orgChart1"/>
    <dgm:cxn modelId="{33E95187-08A4-4CE1-9FC5-B64BF9ADAF1F}" type="presOf" srcId="{05011DF7-9F4F-4C45-82BB-8EAE2DA15B9A}" destId="{A6830A8E-B53E-4421-BECF-CC228A1EB2AC}" srcOrd="1" destOrd="0" presId="urn:microsoft.com/office/officeart/2005/8/layout/orgChart1"/>
    <dgm:cxn modelId="{6B616ED1-0307-4462-8098-A1943D1421B0}" type="presOf" srcId="{90682CE1-4E16-45ED-805C-62842B1C95FD}" destId="{AD4A0A2C-A3D8-48F7-8A56-0606C28F4D38}" srcOrd="0" destOrd="0" presId="urn:microsoft.com/office/officeart/2005/8/layout/orgChart1"/>
    <dgm:cxn modelId="{B9D60C2A-2713-4776-A6E3-E20EF4AB3242}" type="presOf" srcId="{179F7C32-E37C-4E9D-BFE5-1DE0A609BAFF}" destId="{BABF68A0-66BE-4598-81FE-8F2F20B07361}" srcOrd="0" destOrd="0" presId="urn:microsoft.com/office/officeart/2005/8/layout/orgChart1"/>
    <dgm:cxn modelId="{E5A606AE-8B17-4147-BDCC-DCCA52C3ED56}" type="presOf" srcId="{45C42F78-2FB2-4ED7-B756-C65F41F3C6A8}" destId="{B915F7A2-CBA5-40C2-86B7-A7277B93C0C2}" srcOrd="1" destOrd="0" presId="urn:microsoft.com/office/officeart/2005/8/layout/orgChart1"/>
    <dgm:cxn modelId="{B75EA942-5471-422D-855D-8C4172EC7462}" type="presOf" srcId="{832FF4BE-6456-4E1C-8492-EB03E31CEBCD}" destId="{3411E7B4-ECF3-4098-B8A6-61CD7BF0641E}" srcOrd="1" destOrd="0" presId="urn:microsoft.com/office/officeart/2005/8/layout/orgChart1"/>
    <dgm:cxn modelId="{C1A19C76-2860-41D3-9111-807C223A0369}" type="presOf" srcId="{94135530-D2A4-4250-8DEB-B66C1BDA2D97}" destId="{F6A76FE3-6386-4927-8474-3996EFC4860C}" srcOrd="0" destOrd="0" presId="urn:microsoft.com/office/officeart/2005/8/layout/orgChart1"/>
    <dgm:cxn modelId="{CE5A962B-87B9-4BA6-8E5A-771D9AA8A311}" srcId="{832FF4BE-6456-4E1C-8492-EB03E31CEBCD}" destId="{B212CBF8-742F-41EF-AA0A-BEE3B090FDD4}" srcOrd="0" destOrd="0" parTransId="{DB4EB470-059C-4A8B-9261-CD01ED840AF0}" sibTransId="{01990136-7D51-44C2-8DC1-B5BAB6708B95}"/>
    <dgm:cxn modelId="{060AD0AD-69D3-4D64-827E-BE2E766441C9}" type="presOf" srcId="{62FA5A12-2385-4C04-8AB4-8FB9714B0A1B}" destId="{985683C4-2506-4264-A2BA-17F20FA37121}" srcOrd="1" destOrd="0" presId="urn:microsoft.com/office/officeart/2005/8/layout/orgChart1"/>
    <dgm:cxn modelId="{3ED3C8C4-3018-4093-8164-A4E03157AC8E}" type="presOf" srcId="{D01E22C8-4F3B-43E9-9482-293815A3B280}" destId="{14E10EE9-7A97-4C15-AB60-B0B7E1895DC9}" srcOrd="1" destOrd="0" presId="urn:microsoft.com/office/officeart/2005/8/layout/orgChart1"/>
    <dgm:cxn modelId="{3B232414-4238-4E8A-823B-4CCF8F3101C8}" srcId="{94135530-D2A4-4250-8DEB-B66C1BDA2D97}" destId="{D01E22C8-4F3B-43E9-9482-293815A3B280}" srcOrd="1" destOrd="0" parTransId="{8A12DF15-BCF4-4926-9F71-6DF5C8CE2367}" sibTransId="{8A548FED-D17D-42BF-A1FE-BC52970A02B1}"/>
    <dgm:cxn modelId="{811AC73B-F9C1-4F94-BCBF-656113FC10E7}" type="presOf" srcId="{45C42F78-2FB2-4ED7-B756-C65F41F3C6A8}" destId="{22D7B209-BD44-4998-89FE-BD118C073478}" srcOrd="0" destOrd="0" presId="urn:microsoft.com/office/officeart/2005/8/layout/orgChart1"/>
    <dgm:cxn modelId="{198A7FBC-2022-4F6E-9F79-388B34D4655E}" type="presOf" srcId="{8A12DF15-BCF4-4926-9F71-6DF5C8CE2367}" destId="{21F28CC6-15FD-4F03-9EBA-71B6CDBDEC4C}" srcOrd="0" destOrd="0" presId="urn:microsoft.com/office/officeart/2005/8/layout/orgChart1"/>
    <dgm:cxn modelId="{D74D2F87-EE74-4535-92B1-2F29EB11152C}" type="presOf" srcId="{B212CBF8-742F-41EF-AA0A-BEE3B090FDD4}" destId="{0D9884F0-7769-4D8E-AF39-E8428B19F828}" srcOrd="1" destOrd="0" presId="urn:microsoft.com/office/officeart/2005/8/layout/orgChart1"/>
    <dgm:cxn modelId="{02E238FB-CF43-47E7-BA30-9DB375D1B496}" type="presOf" srcId="{112A8322-1C0C-4C46-A886-2B7817922305}" destId="{B9A97D9E-E4EF-4CCD-ABB9-E6D9F34C1A39}" srcOrd="0" destOrd="0" presId="urn:microsoft.com/office/officeart/2005/8/layout/orgChart1"/>
    <dgm:cxn modelId="{6406C914-EF40-49AB-BC33-35A62EA64C09}" type="presOf" srcId="{69A1A162-C8CE-4CA2-9F52-AFFE6A965397}" destId="{373875D4-7B5B-45D6-9A27-5CA275F9030F}" srcOrd="0" destOrd="0" presId="urn:microsoft.com/office/officeart/2005/8/layout/orgChart1"/>
    <dgm:cxn modelId="{0DE65ACC-88AC-4104-8BF0-C6BBEC7E8DEE}" type="presOf" srcId="{5F594A48-6F18-4E8A-92AF-8A612C41D89E}" destId="{5D7489A6-C362-4187-BC74-46A8BFF306D1}" srcOrd="0" destOrd="0" presId="urn:microsoft.com/office/officeart/2005/8/layout/orgChart1"/>
    <dgm:cxn modelId="{4501A901-682F-4C07-A34C-E3045F85EFE6}" srcId="{90682CE1-4E16-45ED-805C-62842B1C95FD}" destId="{987A9D13-CE46-4B3C-87FA-338328373ED5}" srcOrd="0" destOrd="0" parTransId="{8254DD25-2522-4750-8B8A-DFA5B4D26308}" sibTransId="{B87D8E2B-2C42-40F8-AC54-6A773F0ACCD4}"/>
    <dgm:cxn modelId="{FA71C014-A6CE-42BA-80F6-317FBE0A4AD4}" type="presOf" srcId="{B212CBF8-742F-41EF-AA0A-BEE3B090FDD4}" destId="{D53DBFDB-BD88-4C41-A05F-8A773D24763D}" srcOrd="0" destOrd="0" presId="urn:microsoft.com/office/officeart/2005/8/layout/orgChart1"/>
    <dgm:cxn modelId="{8DE60963-4DB5-47DB-A927-4E02A269C9AF}" type="presOf" srcId="{F8A6FD03-3849-4F70-8476-B6F015AE4788}" destId="{4F248F45-7A91-4B22-8101-30B4AEC37F2B}" srcOrd="0" destOrd="0" presId="urn:microsoft.com/office/officeart/2005/8/layout/orgChart1"/>
    <dgm:cxn modelId="{6D94C5DE-C056-4C0F-A8B0-A4EE2154A8F2}" srcId="{987A9D13-CE46-4B3C-87FA-338328373ED5}" destId="{112A8322-1C0C-4C46-A886-2B7817922305}" srcOrd="0" destOrd="0" parTransId="{1C8E0F32-AB86-459A-B011-8287F9051369}" sibTransId="{FE0028E6-3D44-4142-A474-5B58D0FD06FA}"/>
    <dgm:cxn modelId="{0CD700AB-05E8-486A-837E-12CBA0966BB3}" srcId="{832FF4BE-6456-4E1C-8492-EB03E31CEBCD}" destId="{69A1A162-C8CE-4CA2-9F52-AFFE6A965397}" srcOrd="2" destOrd="0" parTransId="{DFB4EA86-85A2-4AEB-ADC7-09C6039AABB6}" sibTransId="{A5E62C00-B91F-4CA5-96AD-9588691B2C53}"/>
    <dgm:cxn modelId="{FCBA096B-AF8B-4965-BD65-20D75C1E771B}" srcId="{2807E218-C3C8-41C4-B7D4-EA339B021E1C}" destId="{05011DF7-9F4F-4C45-82BB-8EAE2DA15B9A}" srcOrd="1" destOrd="0" parTransId="{46EA63FF-5B95-4113-A618-2125AA2DBC71}" sibTransId="{769D3BC1-51F2-4EDD-A0BD-FDEB1BCDA74F}"/>
    <dgm:cxn modelId="{1508646F-FEA4-4F21-BBD4-EFC84337C5D3}" type="presOf" srcId="{140E6A0C-3703-41A0-91D1-72CD6F0B0007}" destId="{C6DF0B61-C97B-4847-A456-F42CB1D7595F}" srcOrd="0" destOrd="0" presId="urn:microsoft.com/office/officeart/2005/8/layout/orgChart1"/>
    <dgm:cxn modelId="{CB8F804D-36E9-46C5-A9FD-0D7A22A16AB4}" type="presOf" srcId="{94135530-D2A4-4250-8DEB-B66C1BDA2D97}" destId="{65616C30-B49E-4FF5-9C38-FA8CE1C61F36}" srcOrd="1" destOrd="0" presId="urn:microsoft.com/office/officeart/2005/8/layout/orgChart1"/>
    <dgm:cxn modelId="{5E2F77F6-5BA9-4B79-B4D0-AD95047FB5AE}" type="presOf" srcId="{90682CE1-4E16-45ED-805C-62842B1C95FD}" destId="{E9CFA935-427B-4AFC-BE95-B7DD7874D010}" srcOrd="1" destOrd="0" presId="urn:microsoft.com/office/officeart/2005/8/layout/orgChart1"/>
    <dgm:cxn modelId="{547D2BE9-EF21-4904-A44E-9F4048B5DF60}" type="presOf" srcId="{A0C8BE55-864A-4120-9BD7-54E05F142B65}" destId="{361BBAB5-7245-4B71-9BF4-33CA025EA14C}" srcOrd="0" destOrd="0" presId="urn:microsoft.com/office/officeart/2005/8/layout/orgChart1"/>
    <dgm:cxn modelId="{F9206EFE-ECF4-4764-BC52-5629ECC01CE4}" type="presOf" srcId="{144DF8E7-3552-4B1F-B1F5-292895E11298}" destId="{C8ED6A79-6D46-4F35-A024-A6F3364063FC}" srcOrd="0" destOrd="0" presId="urn:microsoft.com/office/officeart/2005/8/layout/orgChart1"/>
    <dgm:cxn modelId="{0C806BCD-034C-4305-88DC-4C8B243917D2}" type="presOf" srcId="{832FF4BE-6456-4E1C-8492-EB03E31CEBCD}" destId="{269C2516-73EA-45C3-89E8-EEAC5B652B76}" srcOrd="0" destOrd="0" presId="urn:microsoft.com/office/officeart/2005/8/layout/orgChart1"/>
    <dgm:cxn modelId="{5AB2BF60-D5DB-4FA3-93B3-81A40A75F4B6}" type="presOf" srcId="{DB4EB470-059C-4A8B-9261-CD01ED840AF0}" destId="{BD4A9A45-5E24-4371-8A69-5CF63ECA27F3}" srcOrd="0" destOrd="0" presId="urn:microsoft.com/office/officeart/2005/8/layout/orgChart1"/>
    <dgm:cxn modelId="{A3E82C50-C514-43AA-B543-877EAD673E87}" type="presOf" srcId="{112A8322-1C0C-4C46-A886-2B7817922305}" destId="{69E4DC41-52B7-46C8-BC52-480A5D904198}" srcOrd="1" destOrd="0" presId="urn:microsoft.com/office/officeart/2005/8/layout/orgChart1"/>
    <dgm:cxn modelId="{317BF0E9-24A7-4CCE-A052-4E7A2BD15151}" type="presOf" srcId="{69A1A162-C8CE-4CA2-9F52-AFFE6A965397}" destId="{0D8CC03D-14E4-4834-B18E-654F9736F954}" srcOrd="1" destOrd="0" presId="urn:microsoft.com/office/officeart/2005/8/layout/orgChart1"/>
    <dgm:cxn modelId="{CA6E04FB-17BA-405A-A5B5-656B8BC7B347}" type="presOf" srcId="{DD71BF3E-B481-4092-B539-7F22008BEF04}" destId="{E33846F6-3973-411E-883E-E682EA4EC3BB}" srcOrd="0" destOrd="0" presId="urn:microsoft.com/office/officeart/2005/8/layout/orgChart1"/>
    <dgm:cxn modelId="{5C0063E3-89C1-419D-BC93-48F1C231AFB1}" type="presOf" srcId="{DD71BF3E-B481-4092-B539-7F22008BEF04}" destId="{06EF0321-CF24-4037-9614-329355871B4F}" srcOrd="1" destOrd="0" presId="urn:microsoft.com/office/officeart/2005/8/layout/orgChart1"/>
    <dgm:cxn modelId="{C662DEF2-60FF-4E0C-8523-2B8B29F4BF75}" type="presOf" srcId="{8254DD25-2522-4750-8B8A-DFA5B4D26308}" destId="{B94D4845-AEF3-41EA-8B64-E3F9927C1440}" srcOrd="0" destOrd="0" presId="urn:microsoft.com/office/officeart/2005/8/layout/orgChart1"/>
    <dgm:cxn modelId="{E45BF00B-E3AF-412B-A66F-F38B91940EE7}" type="presOf" srcId="{DFB4EA86-85A2-4AEB-ADC7-09C6039AABB6}" destId="{9D704A54-C101-4919-986C-56616F4962EA}" srcOrd="0" destOrd="0" presId="urn:microsoft.com/office/officeart/2005/8/layout/orgChart1"/>
    <dgm:cxn modelId="{AB335892-C001-47BF-9D5A-194048A51C32}" type="presOf" srcId="{2807E218-C3C8-41C4-B7D4-EA339B021E1C}" destId="{99D2C307-0AC0-4DDC-A58C-CBEC2EF10BC1}" srcOrd="0" destOrd="0" presId="urn:microsoft.com/office/officeart/2005/8/layout/orgChart1"/>
    <dgm:cxn modelId="{560CDD5B-8496-4F93-9C70-D67551CA36E1}" type="presOf" srcId="{62FA5A12-2385-4C04-8AB4-8FB9714B0A1B}" destId="{CA840A26-7228-4C5F-B24A-873AD0E7791B}" srcOrd="0" destOrd="0" presId="urn:microsoft.com/office/officeart/2005/8/layout/orgChart1"/>
    <dgm:cxn modelId="{9700545D-6C20-4479-9875-96AC0F75FFD4}" srcId="{D01E22C8-4F3B-43E9-9482-293815A3B280}" destId="{832FF4BE-6456-4E1C-8492-EB03E31CEBCD}" srcOrd="1" destOrd="0" parTransId="{144DF8E7-3552-4B1F-B1F5-292895E11298}" sibTransId="{A7335B5A-F848-4057-AF0A-485859A34000}"/>
    <dgm:cxn modelId="{D8549677-BB35-407A-94CE-C73C637725E7}" srcId="{90682CE1-4E16-45ED-805C-62842B1C95FD}" destId="{2807E218-C3C8-41C4-B7D4-EA339B021E1C}" srcOrd="1" destOrd="0" parTransId="{A0C8BE55-864A-4120-9BD7-54E05F142B65}" sibTransId="{42C24BAF-2067-44D0-AE25-380AAF926D36}"/>
    <dgm:cxn modelId="{2CEE2720-47A4-4E31-8EF7-04AB4611CEE1}" type="presOf" srcId="{2807E218-C3C8-41C4-B7D4-EA339B021E1C}" destId="{63E00F94-60BA-4D81-BCA9-F3E457DF05B6}" srcOrd="1" destOrd="0" presId="urn:microsoft.com/office/officeart/2005/8/layout/orgChart1"/>
    <dgm:cxn modelId="{09CB9DD2-F2FE-49B4-B584-DDF0DD773DA4}" type="presOf" srcId="{987A9D13-CE46-4B3C-87FA-338328373ED5}" destId="{250438CD-B0DA-4B40-9364-D9F44DF1CE28}" srcOrd="0" destOrd="0" presId="urn:microsoft.com/office/officeart/2005/8/layout/orgChart1"/>
    <dgm:cxn modelId="{623CFD76-B719-4C93-AD77-414CC0A607A9}" type="presOf" srcId="{05011DF7-9F4F-4C45-82BB-8EAE2DA15B9A}" destId="{38742865-661D-4CEA-8E66-6CF2A78A74DA}" srcOrd="0" destOrd="0" presId="urn:microsoft.com/office/officeart/2005/8/layout/orgChart1"/>
    <dgm:cxn modelId="{88DA3D81-682D-42D8-AFEA-97BA8BAC5885}" type="presOf" srcId="{D01E22C8-4F3B-43E9-9482-293815A3B280}" destId="{111C0AD0-B56A-44F9-8BDB-9709C741DCDF}" srcOrd="0" destOrd="0" presId="urn:microsoft.com/office/officeart/2005/8/layout/orgChart1"/>
    <dgm:cxn modelId="{C3E4615F-32B0-474C-9135-FDA75FE494E2}" type="presOf" srcId="{46EA63FF-5B95-4113-A618-2125AA2DBC71}" destId="{320C028E-8854-440D-A885-3EDCEEBA8312}" srcOrd="0" destOrd="0" presId="urn:microsoft.com/office/officeart/2005/8/layout/orgChart1"/>
    <dgm:cxn modelId="{192ECEE8-B077-4D8E-B7DD-FE4AEFD81EEC}" type="presOf" srcId="{C643107C-22BC-458D-831A-D1AE24184620}" destId="{3E089EE5-366A-4E14-9E11-6BDB66B6EA9B}" srcOrd="0" destOrd="0" presId="urn:microsoft.com/office/officeart/2005/8/layout/orgChart1"/>
    <dgm:cxn modelId="{993DCC93-1E5C-4EA2-B3BC-89C9C457B530}" type="presParOf" srcId="{BABF68A0-66BE-4598-81FE-8F2F20B07361}" destId="{9370FA65-9B3B-4374-9F9F-A644EC41E24B}" srcOrd="0" destOrd="0" presId="urn:microsoft.com/office/officeart/2005/8/layout/orgChart1"/>
    <dgm:cxn modelId="{F0143241-6E8F-4F2B-AF43-2D16F48BA719}" type="presParOf" srcId="{9370FA65-9B3B-4374-9F9F-A644EC41E24B}" destId="{AB503261-E424-4212-A51D-9242BC29D16E}" srcOrd="0" destOrd="0" presId="urn:microsoft.com/office/officeart/2005/8/layout/orgChart1"/>
    <dgm:cxn modelId="{1FD251BE-B3F8-4013-BF84-20643C00ABB1}" type="presParOf" srcId="{AB503261-E424-4212-A51D-9242BC29D16E}" destId="{F6A76FE3-6386-4927-8474-3996EFC4860C}" srcOrd="0" destOrd="0" presId="urn:microsoft.com/office/officeart/2005/8/layout/orgChart1"/>
    <dgm:cxn modelId="{8302AEA2-7967-4B80-AC2A-E7E0785C0E15}" type="presParOf" srcId="{AB503261-E424-4212-A51D-9242BC29D16E}" destId="{65616C30-B49E-4FF5-9C38-FA8CE1C61F36}" srcOrd="1" destOrd="0" presId="urn:microsoft.com/office/officeart/2005/8/layout/orgChart1"/>
    <dgm:cxn modelId="{1EE1474E-695F-496A-8166-F25EBADD4485}" type="presParOf" srcId="{9370FA65-9B3B-4374-9F9F-A644EC41E24B}" destId="{BDFE17DD-7BEA-414B-8902-575AE9E79DB3}" srcOrd="1" destOrd="0" presId="urn:microsoft.com/office/officeart/2005/8/layout/orgChart1"/>
    <dgm:cxn modelId="{4C6AEA66-A286-4002-AB33-396ABF2DB6FA}" type="presParOf" srcId="{BDFE17DD-7BEA-414B-8902-575AE9E79DB3}" destId="{5D7489A6-C362-4187-BC74-46A8BFF306D1}" srcOrd="0" destOrd="0" presId="urn:microsoft.com/office/officeart/2005/8/layout/orgChart1"/>
    <dgm:cxn modelId="{A2C4E419-7349-4373-A9D4-0069B3DD0239}" type="presParOf" srcId="{BDFE17DD-7BEA-414B-8902-575AE9E79DB3}" destId="{A7983344-3CFA-4125-B740-121493225084}" srcOrd="1" destOrd="0" presId="urn:microsoft.com/office/officeart/2005/8/layout/orgChart1"/>
    <dgm:cxn modelId="{E910D94D-F6DB-4F77-BEA6-7468A3B5EA21}" type="presParOf" srcId="{A7983344-3CFA-4125-B740-121493225084}" destId="{05101694-EC59-49FB-9E54-2F5D1DBDBFA3}" srcOrd="0" destOrd="0" presId="urn:microsoft.com/office/officeart/2005/8/layout/orgChart1"/>
    <dgm:cxn modelId="{5BCF21DE-FB67-4A2D-821D-E90D2CFE3298}" type="presParOf" srcId="{05101694-EC59-49FB-9E54-2F5D1DBDBFA3}" destId="{AD4A0A2C-A3D8-48F7-8A56-0606C28F4D38}" srcOrd="0" destOrd="0" presId="urn:microsoft.com/office/officeart/2005/8/layout/orgChart1"/>
    <dgm:cxn modelId="{4304D4BA-14EE-4DDF-B7B0-13E0A6827144}" type="presParOf" srcId="{05101694-EC59-49FB-9E54-2F5D1DBDBFA3}" destId="{E9CFA935-427B-4AFC-BE95-B7DD7874D010}" srcOrd="1" destOrd="0" presId="urn:microsoft.com/office/officeart/2005/8/layout/orgChart1"/>
    <dgm:cxn modelId="{3B881E4C-F6AF-4C45-8AF7-48CB419CACF6}" type="presParOf" srcId="{A7983344-3CFA-4125-B740-121493225084}" destId="{58850AB1-AD03-4376-8024-4E3A2CCE0E5F}" srcOrd="1" destOrd="0" presId="urn:microsoft.com/office/officeart/2005/8/layout/orgChart1"/>
    <dgm:cxn modelId="{48C68EEF-CCD5-4EB5-8649-541C7B113C50}" type="presParOf" srcId="{58850AB1-AD03-4376-8024-4E3A2CCE0E5F}" destId="{B94D4845-AEF3-41EA-8B64-E3F9927C1440}" srcOrd="0" destOrd="0" presId="urn:microsoft.com/office/officeart/2005/8/layout/orgChart1"/>
    <dgm:cxn modelId="{325A7C2D-82DD-453E-AFBE-849A06DA34CC}" type="presParOf" srcId="{58850AB1-AD03-4376-8024-4E3A2CCE0E5F}" destId="{5DEA1BE7-F7FA-4FE6-B1F7-40C12FAD2F12}" srcOrd="1" destOrd="0" presId="urn:microsoft.com/office/officeart/2005/8/layout/orgChart1"/>
    <dgm:cxn modelId="{7CD9C176-0D18-4D7C-AC2D-35936AD4238A}" type="presParOf" srcId="{5DEA1BE7-F7FA-4FE6-B1F7-40C12FAD2F12}" destId="{D91C65D3-75FF-4C75-B265-8DB01706CA8E}" srcOrd="0" destOrd="0" presId="urn:microsoft.com/office/officeart/2005/8/layout/orgChart1"/>
    <dgm:cxn modelId="{CF8C9BFC-0CAB-4E7F-9ECA-D1B71330FA18}" type="presParOf" srcId="{D91C65D3-75FF-4C75-B265-8DB01706CA8E}" destId="{250438CD-B0DA-4B40-9364-D9F44DF1CE28}" srcOrd="0" destOrd="0" presId="urn:microsoft.com/office/officeart/2005/8/layout/orgChart1"/>
    <dgm:cxn modelId="{4F6BC8D6-28D9-486D-A505-D0E6AAD1EB47}" type="presParOf" srcId="{D91C65D3-75FF-4C75-B265-8DB01706CA8E}" destId="{5FEB03EB-D97E-414D-A88B-C00D5F4002EC}" srcOrd="1" destOrd="0" presId="urn:microsoft.com/office/officeart/2005/8/layout/orgChart1"/>
    <dgm:cxn modelId="{B1DFB918-E570-4B3D-8FA9-D9690C6B9047}" type="presParOf" srcId="{5DEA1BE7-F7FA-4FE6-B1F7-40C12FAD2F12}" destId="{D9CFED11-FE16-487E-9126-B0F08BB3F0C0}" srcOrd="1" destOrd="0" presId="urn:microsoft.com/office/officeart/2005/8/layout/orgChart1"/>
    <dgm:cxn modelId="{EA2D8A9B-31F6-4614-8B2C-12FD1BA16284}" type="presParOf" srcId="{D9CFED11-FE16-487E-9126-B0F08BB3F0C0}" destId="{EB9330F9-57E2-4303-AE13-DF61B0956562}" srcOrd="0" destOrd="0" presId="urn:microsoft.com/office/officeart/2005/8/layout/orgChart1"/>
    <dgm:cxn modelId="{5BC5D859-CB51-400C-9CBD-9292DD8C8733}" type="presParOf" srcId="{D9CFED11-FE16-487E-9126-B0F08BB3F0C0}" destId="{40045762-B836-471E-A535-1DB9B3873D52}" srcOrd="1" destOrd="0" presId="urn:microsoft.com/office/officeart/2005/8/layout/orgChart1"/>
    <dgm:cxn modelId="{368796AC-294A-41E2-A4CF-0FD2DFFCD19D}" type="presParOf" srcId="{40045762-B836-471E-A535-1DB9B3873D52}" destId="{B3571E57-9BCD-498F-B5AE-E351AD138D9E}" srcOrd="0" destOrd="0" presId="urn:microsoft.com/office/officeart/2005/8/layout/orgChart1"/>
    <dgm:cxn modelId="{0C0EF8B4-D50F-45A8-8E4F-A87BAF0C8E39}" type="presParOf" srcId="{B3571E57-9BCD-498F-B5AE-E351AD138D9E}" destId="{B9A97D9E-E4EF-4CCD-ABB9-E6D9F34C1A39}" srcOrd="0" destOrd="0" presId="urn:microsoft.com/office/officeart/2005/8/layout/orgChart1"/>
    <dgm:cxn modelId="{33DD293E-FD0A-4E5E-9C95-317E9FCEBFF5}" type="presParOf" srcId="{B3571E57-9BCD-498F-B5AE-E351AD138D9E}" destId="{69E4DC41-52B7-46C8-BC52-480A5D904198}" srcOrd="1" destOrd="0" presId="urn:microsoft.com/office/officeart/2005/8/layout/orgChart1"/>
    <dgm:cxn modelId="{8F007401-4505-47CB-B808-BA3D5D5584B3}" type="presParOf" srcId="{40045762-B836-471E-A535-1DB9B3873D52}" destId="{BF7BDD77-A2A4-4BD7-8E34-2436823663D1}" srcOrd="1" destOrd="0" presId="urn:microsoft.com/office/officeart/2005/8/layout/orgChart1"/>
    <dgm:cxn modelId="{8AF08CFA-59EE-4B9C-902C-441EE8436332}" type="presParOf" srcId="{40045762-B836-471E-A535-1DB9B3873D52}" destId="{94D20A0E-EE97-4F29-A684-ABBB5C90FDE9}" srcOrd="2" destOrd="0" presId="urn:microsoft.com/office/officeart/2005/8/layout/orgChart1"/>
    <dgm:cxn modelId="{967D346A-E7CC-4733-A730-4AF6C6AE43FA}" type="presParOf" srcId="{5DEA1BE7-F7FA-4FE6-B1F7-40C12FAD2F12}" destId="{CA7040F8-7C7F-4A45-BB6C-B336B682D302}" srcOrd="2" destOrd="0" presId="urn:microsoft.com/office/officeart/2005/8/layout/orgChart1"/>
    <dgm:cxn modelId="{1CBD4D99-C700-4F53-96F7-0AB6AB516639}" type="presParOf" srcId="{58850AB1-AD03-4376-8024-4E3A2CCE0E5F}" destId="{361BBAB5-7245-4B71-9BF4-33CA025EA14C}" srcOrd="2" destOrd="0" presId="urn:microsoft.com/office/officeart/2005/8/layout/orgChart1"/>
    <dgm:cxn modelId="{528316B9-11AA-42CA-BA54-26CABE6798DC}" type="presParOf" srcId="{58850AB1-AD03-4376-8024-4E3A2CCE0E5F}" destId="{CAA385A4-6719-4C67-A14A-AF84B89E969A}" srcOrd="3" destOrd="0" presId="urn:microsoft.com/office/officeart/2005/8/layout/orgChart1"/>
    <dgm:cxn modelId="{2D3D3D4D-CC35-4E6D-B679-736B14C939B7}" type="presParOf" srcId="{CAA385A4-6719-4C67-A14A-AF84B89E969A}" destId="{F46359C7-B6FA-41C4-B9A3-F36F8ECEEBB0}" srcOrd="0" destOrd="0" presId="urn:microsoft.com/office/officeart/2005/8/layout/orgChart1"/>
    <dgm:cxn modelId="{38332612-AC8C-4BA3-B49C-85D889589D62}" type="presParOf" srcId="{F46359C7-B6FA-41C4-B9A3-F36F8ECEEBB0}" destId="{99D2C307-0AC0-4DDC-A58C-CBEC2EF10BC1}" srcOrd="0" destOrd="0" presId="urn:microsoft.com/office/officeart/2005/8/layout/orgChart1"/>
    <dgm:cxn modelId="{ED476C96-CE61-4AA9-9773-4A6B99954FBD}" type="presParOf" srcId="{F46359C7-B6FA-41C4-B9A3-F36F8ECEEBB0}" destId="{63E00F94-60BA-4D81-BCA9-F3E457DF05B6}" srcOrd="1" destOrd="0" presId="urn:microsoft.com/office/officeart/2005/8/layout/orgChart1"/>
    <dgm:cxn modelId="{7DE7F363-0CF6-4514-B7E0-7E23EAD8B326}" type="presParOf" srcId="{CAA385A4-6719-4C67-A14A-AF84B89E969A}" destId="{FBFD1A99-4226-4125-ADC8-37CA50C2CA01}" srcOrd="1" destOrd="0" presId="urn:microsoft.com/office/officeart/2005/8/layout/orgChart1"/>
    <dgm:cxn modelId="{2FBE8E09-C7DE-44B1-8F25-62600E925618}" type="presParOf" srcId="{FBFD1A99-4226-4125-ADC8-37CA50C2CA01}" destId="{4F2C2942-4F4F-4876-9A7A-B707DF42FA53}" srcOrd="0" destOrd="0" presId="urn:microsoft.com/office/officeart/2005/8/layout/orgChart1"/>
    <dgm:cxn modelId="{240238E1-C1F1-4459-A3E3-8B151490C159}" type="presParOf" srcId="{FBFD1A99-4226-4125-ADC8-37CA50C2CA01}" destId="{539D6AFB-8309-4CE6-A46A-E2344926704E}" srcOrd="1" destOrd="0" presId="urn:microsoft.com/office/officeart/2005/8/layout/orgChart1"/>
    <dgm:cxn modelId="{BF3E831D-B777-4BC3-81BB-64C7A9A7B449}" type="presParOf" srcId="{539D6AFB-8309-4CE6-A46A-E2344926704E}" destId="{3AD4A1A8-06A8-434E-B804-4E75A42EFC22}" srcOrd="0" destOrd="0" presId="urn:microsoft.com/office/officeart/2005/8/layout/orgChart1"/>
    <dgm:cxn modelId="{D668EB11-8A72-4D36-B6ED-AC5011BD4C55}" type="presParOf" srcId="{3AD4A1A8-06A8-434E-B804-4E75A42EFC22}" destId="{E33846F6-3973-411E-883E-E682EA4EC3BB}" srcOrd="0" destOrd="0" presId="urn:microsoft.com/office/officeart/2005/8/layout/orgChart1"/>
    <dgm:cxn modelId="{AF8FE781-A265-46E5-8398-90459B8D75BF}" type="presParOf" srcId="{3AD4A1A8-06A8-434E-B804-4E75A42EFC22}" destId="{06EF0321-CF24-4037-9614-329355871B4F}" srcOrd="1" destOrd="0" presId="urn:microsoft.com/office/officeart/2005/8/layout/orgChart1"/>
    <dgm:cxn modelId="{1AEEA0E0-0D64-473B-B002-309D2C44E92C}" type="presParOf" srcId="{539D6AFB-8309-4CE6-A46A-E2344926704E}" destId="{A27A93E4-66A9-41DF-8066-317523AAAE69}" srcOrd="1" destOrd="0" presId="urn:microsoft.com/office/officeart/2005/8/layout/orgChart1"/>
    <dgm:cxn modelId="{64C13881-9694-4F4E-B01E-72F898EFF42D}" type="presParOf" srcId="{539D6AFB-8309-4CE6-A46A-E2344926704E}" destId="{E5F7958D-DBBE-4A76-AEDC-95C245035820}" srcOrd="2" destOrd="0" presId="urn:microsoft.com/office/officeart/2005/8/layout/orgChart1"/>
    <dgm:cxn modelId="{56277FC1-988D-4BF8-AD98-408355735C38}" type="presParOf" srcId="{FBFD1A99-4226-4125-ADC8-37CA50C2CA01}" destId="{320C028E-8854-440D-A885-3EDCEEBA8312}" srcOrd="2" destOrd="0" presId="urn:microsoft.com/office/officeart/2005/8/layout/orgChart1"/>
    <dgm:cxn modelId="{154A9A2C-8D2F-4EC5-88A8-31D181783E76}" type="presParOf" srcId="{FBFD1A99-4226-4125-ADC8-37CA50C2CA01}" destId="{7FE2F8A5-DA69-4876-B45C-0B204435BF4B}" srcOrd="3" destOrd="0" presId="urn:microsoft.com/office/officeart/2005/8/layout/orgChart1"/>
    <dgm:cxn modelId="{FB3384D7-CFB2-42A5-AA54-645D1C224C1E}" type="presParOf" srcId="{7FE2F8A5-DA69-4876-B45C-0B204435BF4B}" destId="{4FD4DE9C-5C18-4801-B541-024DF4E2A553}" srcOrd="0" destOrd="0" presId="urn:microsoft.com/office/officeart/2005/8/layout/orgChart1"/>
    <dgm:cxn modelId="{4E6C7CC2-5A68-4BFD-AB64-5BF5104A6818}" type="presParOf" srcId="{4FD4DE9C-5C18-4801-B541-024DF4E2A553}" destId="{38742865-661D-4CEA-8E66-6CF2A78A74DA}" srcOrd="0" destOrd="0" presId="urn:microsoft.com/office/officeart/2005/8/layout/orgChart1"/>
    <dgm:cxn modelId="{20B6C2CE-B3F7-4883-BF39-CF7A4C11FC1A}" type="presParOf" srcId="{4FD4DE9C-5C18-4801-B541-024DF4E2A553}" destId="{A6830A8E-B53E-4421-BECF-CC228A1EB2AC}" srcOrd="1" destOrd="0" presId="urn:microsoft.com/office/officeart/2005/8/layout/orgChart1"/>
    <dgm:cxn modelId="{9E905DC4-B886-4E59-9AE8-99822ADDDA38}" type="presParOf" srcId="{7FE2F8A5-DA69-4876-B45C-0B204435BF4B}" destId="{0E1F598E-03E1-420E-96CE-9BEC59F70492}" srcOrd="1" destOrd="0" presId="urn:microsoft.com/office/officeart/2005/8/layout/orgChart1"/>
    <dgm:cxn modelId="{850425B3-6A7D-4E72-9989-BF5B9D6B6B71}" type="presParOf" srcId="{7FE2F8A5-DA69-4876-B45C-0B204435BF4B}" destId="{9DDC9E47-14D4-4676-80FA-1F8A0C039EEC}" srcOrd="2" destOrd="0" presId="urn:microsoft.com/office/officeart/2005/8/layout/orgChart1"/>
    <dgm:cxn modelId="{7EE8F32C-CF74-4F10-8EB1-AB4E5F4278D4}" type="presParOf" srcId="{CAA385A4-6719-4C67-A14A-AF84B89E969A}" destId="{F74009E7-73C7-43D3-9125-944F93779A1D}" srcOrd="2" destOrd="0" presId="urn:microsoft.com/office/officeart/2005/8/layout/orgChart1"/>
    <dgm:cxn modelId="{C6109A6C-61A2-4494-BB17-C913E5BD65C5}" type="presParOf" srcId="{A7983344-3CFA-4125-B740-121493225084}" destId="{A2E4EB9A-DAF5-40AF-962B-6A0162B9DD66}" srcOrd="2" destOrd="0" presId="urn:microsoft.com/office/officeart/2005/8/layout/orgChart1"/>
    <dgm:cxn modelId="{FFA49682-DB29-4C1E-AA0E-F263FC55DB98}" type="presParOf" srcId="{BDFE17DD-7BEA-414B-8902-575AE9E79DB3}" destId="{21F28CC6-15FD-4F03-9EBA-71B6CDBDEC4C}" srcOrd="2" destOrd="0" presId="urn:microsoft.com/office/officeart/2005/8/layout/orgChart1"/>
    <dgm:cxn modelId="{A7267842-CCB5-40F7-B498-EACABDDB46FD}" type="presParOf" srcId="{BDFE17DD-7BEA-414B-8902-575AE9E79DB3}" destId="{EE066D0E-7EC9-430B-A1C2-6D51041AC2D5}" srcOrd="3" destOrd="0" presId="urn:microsoft.com/office/officeart/2005/8/layout/orgChart1"/>
    <dgm:cxn modelId="{94CF7EF0-1A73-45E6-968C-F936318F9EE4}" type="presParOf" srcId="{EE066D0E-7EC9-430B-A1C2-6D51041AC2D5}" destId="{230FCD3C-321C-4C04-8065-489FD628C85C}" srcOrd="0" destOrd="0" presId="urn:microsoft.com/office/officeart/2005/8/layout/orgChart1"/>
    <dgm:cxn modelId="{2C879F61-3A5D-4463-A452-32E438A10563}" type="presParOf" srcId="{230FCD3C-321C-4C04-8065-489FD628C85C}" destId="{111C0AD0-B56A-44F9-8BDB-9709C741DCDF}" srcOrd="0" destOrd="0" presId="urn:microsoft.com/office/officeart/2005/8/layout/orgChart1"/>
    <dgm:cxn modelId="{ACDDE82D-5215-43CC-984E-520BE443818E}" type="presParOf" srcId="{230FCD3C-321C-4C04-8065-489FD628C85C}" destId="{14E10EE9-7A97-4C15-AB60-B0B7E1895DC9}" srcOrd="1" destOrd="0" presId="urn:microsoft.com/office/officeart/2005/8/layout/orgChart1"/>
    <dgm:cxn modelId="{CC2D73CA-57B6-4257-9BB4-ED8F4AD9CB09}" type="presParOf" srcId="{EE066D0E-7EC9-430B-A1C2-6D51041AC2D5}" destId="{B1E75374-D92E-466D-A0C7-54BE9F878DE2}" srcOrd="1" destOrd="0" presId="urn:microsoft.com/office/officeart/2005/8/layout/orgChart1"/>
    <dgm:cxn modelId="{89F2623B-C9D9-463A-BB5B-E4A8FB3B165A}" type="presParOf" srcId="{B1E75374-D92E-466D-A0C7-54BE9F878DE2}" destId="{C6515715-B0FF-4575-956A-B1975FFC80E9}" srcOrd="0" destOrd="0" presId="urn:microsoft.com/office/officeart/2005/8/layout/orgChart1"/>
    <dgm:cxn modelId="{AD71FEA5-6EC3-4704-BF40-4D14618B9197}" type="presParOf" srcId="{B1E75374-D92E-466D-A0C7-54BE9F878DE2}" destId="{726CA4DC-C603-4B5F-A3F4-233B6B32DA0F}" srcOrd="1" destOrd="0" presId="urn:microsoft.com/office/officeart/2005/8/layout/orgChart1"/>
    <dgm:cxn modelId="{C86EE416-2381-4CC8-BDEA-1D7A87056E57}" type="presParOf" srcId="{726CA4DC-C603-4B5F-A3F4-233B6B32DA0F}" destId="{7553A8D9-3AAE-40D4-848D-7F5EEAEBE015}" srcOrd="0" destOrd="0" presId="urn:microsoft.com/office/officeart/2005/8/layout/orgChart1"/>
    <dgm:cxn modelId="{37895AE8-6EAD-448A-86A8-D2508A55ACAC}" type="presParOf" srcId="{7553A8D9-3AAE-40D4-848D-7F5EEAEBE015}" destId="{C6DF0B61-C97B-4847-A456-F42CB1D7595F}" srcOrd="0" destOrd="0" presId="urn:microsoft.com/office/officeart/2005/8/layout/orgChart1"/>
    <dgm:cxn modelId="{491A7E41-E174-46BD-B085-FB53C40359BF}" type="presParOf" srcId="{7553A8D9-3AAE-40D4-848D-7F5EEAEBE015}" destId="{161D4174-948B-4CF7-B02D-3EA55DEEB267}" srcOrd="1" destOrd="0" presId="urn:microsoft.com/office/officeart/2005/8/layout/orgChart1"/>
    <dgm:cxn modelId="{2B3805C7-485C-4D9D-8AC0-BD44DC25A4B7}" type="presParOf" srcId="{726CA4DC-C603-4B5F-A3F4-233B6B32DA0F}" destId="{E0B0D673-4DF3-4C5B-BD63-39075EEB0739}" srcOrd="1" destOrd="0" presId="urn:microsoft.com/office/officeart/2005/8/layout/orgChart1"/>
    <dgm:cxn modelId="{D2F7DA86-8E08-47FE-B963-C834DCB8C511}" type="presParOf" srcId="{E0B0D673-4DF3-4C5B-BD63-39075EEB0739}" destId="{4F248F45-7A91-4B22-8101-30B4AEC37F2B}" srcOrd="0" destOrd="0" presId="urn:microsoft.com/office/officeart/2005/8/layout/orgChart1"/>
    <dgm:cxn modelId="{7F5360EF-3ED1-47B8-A36A-D49D6EE5954D}" type="presParOf" srcId="{E0B0D673-4DF3-4C5B-BD63-39075EEB0739}" destId="{2705C9B1-3A52-4BC3-B3FE-56700C1E1A0B}" srcOrd="1" destOrd="0" presId="urn:microsoft.com/office/officeart/2005/8/layout/orgChart1"/>
    <dgm:cxn modelId="{866E8839-4348-4D74-A5AC-F39D210E34F3}" type="presParOf" srcId="{2705C9B1-3A52-4BC3-B3FE-56700C1E1A0B}" destId="{6F75AFF4-9E47-4A44-9812-07B5AE26F628}" srcOrd="0" destOrd="0" presId="urn:microsoft.com/office/officeart/2005/8/layout/orgChart1"/>
    <dgm:cxn modelId="{96E8C77D-F783-4B9C-A143-0A93C42E9E14}" type="presParOf" srcId="{6F75AFF4-9E47-4A44-9812-07B5AE26F628}" destId="{22D7B209-BD44-4998-89FE-BD118C073478}" srcOrd="0" destOrd="0" presId="urn:microsoft.com/office/officeart/2005/8/layout/orgChart1"/>
    <dgm:cxn modelId="{FD472351-2AB8-4120-994B-F81D9B45F6F8}" type="presParOf" srcId="{6F75AFF4-9E47-4A44-9812-07B5AE26F628}" destId="{B915F7A2-CBA5-40C2-86B7-A7277B93C0C2}" srcOrd="1" destOrd="0" presId="urn:microsoft.com/office/officeart/2005/8/layout/orgChart1"/>
    <dgm:cxn modelId="{4BA251A4-DE0B-4083-B4B8-389E466389DD}" type="presParOf" srcId="{2705C9B1-3A52-4BC3-B3FE-56700C1E1A0B}" destId="{395EA9F2-184C-4989-880B-DDFC5AE0AA21}" srcOrd="1" destOrd="0" presId="urn:microsoft.com/office/officeart/2005/8/layout/orgChart1"/>
    <dgm:cxn modelId="{1132664A-6FC4-47A1-AD41-8D5827C07020}" type="presParOf" srcId="{2705C9B1-3A52-4BC3-B3FE-56700C1E1A0B}" destId="{8D38285E-573C-4EEF-BC66-0C049A214A0D}" srcOrd="2" destOrd="0" presId="urn:microsoft.com/office/officeart/2005/8/layout/orgChart1"/>
    <dgm:cxn modelId="{F845F93A-F29E-406F-A553-BF0723B6ACD6}" type="presParOf" srcId="{726CA4DC-C603-4B5F-A3F4-233B6B32DA0F}" destId="{6AC1307B-FA0E-4536-952C-E3B5933C2F3E}" srcOrd="2" destOrd="0" presId="urn:microsoft.com/office/officeart/2005/8/layout/orgChart1"/>
    <dgm:cxn modelId="{97821FD3-3895-4877-9F8B-4898E1B15E47}" type="presParOf" srcId="{B1E75374-D92E-466D-A0C7-54BE9F878DE2}" destId="{C8ED6A79-6D46-4F35-A024-A6F3364063FC}" srcOrd="2" destOrd="0" presId="urn:microsoft.com/office/officeart/2005/8/layout/orgChart1"/>
    <dgm:cxn modelId="{EA1131F8-A159-44C9-BA0D-89EA41E06291}" type="presParOf" srcId="{B1E75374-D92E-466D-A0C7-54BE9F878DE2}" destId="{A853D37C-C449-4F8C-8CAC-E2FBA39D4B08}" srcOrd="3" destOrd="0" presId="urn:microsoft.com/office/officeart/2005/8/layout/orgChart1"/>
    <dgm:cxn modelId="{8B157756-353A-48BB-B07B-D1D2F86912D8}" type="presParOf" srcId="{A853D37C-C449-4F8C-8CAC-E2FBA39D4B08}" destId="{71273AA9-8821-41BD-98EB-4CED7C792085}" srcOrd="0" destOrd="0" presId="urn:microsoft.com/office/officeart/2005/8/layout/orgChart1"/>
    <dgm:cxn modelId="{952F2CE0-54B4-4F53-B880-B3BFAC1F152D}" type="presParOf" srcId="{71273AA9-8821-41BD-98EB-4CED7C792085}" destId="{269C2516-73EA-45C3-89E8-EEAC5B652B76}" srcOrd="0" destOrd="0" presId="urn:microsoft.com/office/officeart/2005/8/layout/orgChart1"/>
    <dgm:cxn modelId="{D17EE1B6-9DE8-4A5A-90F6-70A25D2FE071}" type="presParOf" srcId="{71273AA9-8821-41BD-98EB-4CED7C792085}" destId="{3411E7B4-ECF3-4098-B8A6-61CD7BF0641E}" srcOrd="1" destOrd="0" presId="urn:microsoft.com/office/officeart/2005/8/layout/orgChart1"/>
    <dgm:cxn modelId="{D9DEEE95-1DAC-4AD3-BB4C-50179D9365AA}" type="presParOf" srcId="{A853D37C-C449-4F8C-8CAC-E2FBA39D4B08}" destId="{B7EFA158-4B9E-4787-9F60-9AC488796745}" srcOrd="1" destOrd="0" presId="urn:microsoft.com/office/officeart/2005/8/layout/orgChart1"/>
    <dgm:cxn modelId="{65B61F8F-69B6-4828-979A-4D907794B63F}" type="presParOf" srcId="{B7EFA158-4B9E-4787-9F60-9AC488796745}" destId="{BD4A9A45-5E24-4371-8A69-5CF63ECA27F3}" srcOrd="0" destOrd="0" presId="urn:microsoft.com/office/officeart/2005/8/layout/orgChart1"/>
    <dgm:cxn modelId="{1AD1C1AF-9A66-4C36-A950-0AA6DAA153A0}" type="presParOf" srcId="{B7EFA158-4B9E-4787-9F60-9AC488796745}" destId="{885E91D4-E19A-4488-8FE6-19F678AEEB9D}" srcOrd="1" destOrd="0" presId="urn:microsoft.com/office/officeart/2005/8/layout/orgChart1"/>
    <dgm:cxn modelId="{40EBD623-0C36-44BF-B0AC-D0D7CDC7067A}" type="presParOf" srcId="{885E91D4-E19A-4488-8FE6-19F678AEEB9D}" destId="{48FE6CCE-B7C1-4133-995D-422B4F62F7DE}" srcOrd="0" destOrd="0" presId="urn:microsoft.com/office/officeart/2005/8/layout/orgChart1"/>
    <dgm:cxn modelId="{AC9557B6-CC20-4417-8159-6726B05C06F2}" type="presParOf" srcId="{48FE6CCE-B7C1-4133-995D-422B4F62F7DE}" destId="{D53DBFDB-BD88-4C41-A05F-8A773D24763D}" srcOrd="0" destOrd="0" presId="urn:microsoft.com/office/officeart/2005/8/layout/orgChart1"/>
    <dgm:cxn modelId="{EB3BC4BC-F0B0-4F81-9EC7-37784E89E229}" type="presParOf" srcId="{48FE6CCE-B7C1-4133-995D-422B4F62F7DE}" destId="{0D9884F0-7769-4D8E-AF39-E8428B19F828}" srcOrd="1" destOrd="0" presId="urn:microsoft.com/office/officeart/2005/8/layout/orgChart1"/>
    <dgm:cxn modelId="{DE343B38-873E-424F-A922-9228116F5CB1}" type="presParOf" srcId="{885E91D4-E19A-4488-8FE6-19F678AEEB9D}" destId="{50DA4108-EAD1-41FB-B166-E528735EC9AC}" srcOrd="1" destOrd="0" presId="urn:microsoft.com/office/officeart/2005/8/layout/orgChart1"/>
    <dgm:cxn modelId="{A96D59B4-AB4D-41A4-8CBB-8B9A42981996}" type="presParOf" srcId="{885E91D4-E19A-4488-8FE6-19F678AEEB9D}" destId="{F14E7831-B0DC-4934-8FB4-5CBF7380F8B2}" srcOrd="2" destOrd="0" presId="urn:microsoft.com/office/officeart/2005/8/layout/orgChart1"/>
    <dgm:cxn modelId="{18CD7F2C-EDB5-4D48-9B7B-A91237D21B68}" type="presParOf" srcId="{B7EFA158-4B9E-4787-9F60-9AC488796745}" destId="{3E089EE5-366A-4E14-9E11-6BDB66B6EA9B}" srcOrd="2" destOrd="0" presId="urn:microsoft.com/office/officeart/2005/8/layout/orgChart1"/>
    <dgm:cxn modelId="{673F0F3B-4A89-4413-9668-49F694EB3BDF}" type="presParOf" srcId="{B7EFA158-4B9E-4787-9F60-9AC488796745}" destId="{92B60E19-CF3F-4ECD-918F-157974D29F85}" srcOrd="3" destOrd="0" presId="urn:microsoft.com/office/officeart/2005/8/layout/orgChart1"/>
    <dgm:cxn modelId="{7E057117-FFAF-401B-AD92-08810020AC73}" type="presParOf" srcId="{92B60E19-CF3F-4ECD-918F-157974D29F85}" destId="{742D9A8E-72BC-47FD-BE1A-69C448304942}" srcOrd="0" destOrd="0" presId="urn:microsoft.com/office/officeart/2005/8/layout/orgChart1"/>
    <dgm:cxn modelId="{EABE41EA-096F-4299-AF10-985493A8E910}" type="presParOf" srcId="{742D9A8E-72BC-47FD-BE1A-69C448304942}" destId="{CA840A26-7228-4C5F-B24A-873AD0E7791B}" srcOrd="0" destOrd="0" presId="urn:microsoft.com/office/officeart/2005/8/layout/orgChart1"/>
    <dgm:cxn modelId="{ED313D5B-2F7C-4FC5-A8B5-199F56A21216}" type="presParOf" srcId="{742D9A8E-72BC-47FD-BE1A-69C448304942}" destId="{985683C4-2506-4264-A2BA-17F20FA37121}" srcOrd="1" destOrd="0" presId="urn:microsoft.com/office/officeart/2005/8/layout/orgChart1"/>
    <dgm:cxn modelId="{55C9E3F6-5A17-4E3B-8D20-0D9A8EC49361}" type="presParOf" srcId="{92B60E19-CF3F-4ECD-918F-157974D29F85}" destId="{3D7BC62C-E589-499E-9528-1C8D287F18E9}" srcOrd="1" destOrd="0" presId="urn:microsoft.com/office/officeart/2005/8/layout/orgChart1"/>
    <dgm:cxn modelId="{BD07EF85-4286-4CD3-ADDF-5E3F48468D2D}" type="presParOf" srcId="{92B60E19-CF3F-4ECD-918F-157974D29F85}" destId="{00E036BC-5EC1-48C3-8B74-F79371E35B42}" srcOrd="2" destOrd="0" presId="urn:microsoft.com/office/officeart/2005/8/layout/orgChart1"/>
    <dgm:cxn modelId="{3F3CE988-5697-4EE5-9A4D-50A43F4D140C}" type="presParOf" srcId="{B7EFA158-4B9E-4787-9F60-9AC488796745}" destId="{9D704A54-C101-4919-986C-56616F4962EA}" srcOrd="4" destOrd="0" presId="urn:microsoft.com/office/officeart/2005/8/layout/orgChart1"/>
    <dgm:cxn modelId="{6AE648AC-C7D1-43B4-95C6-5470DE01B5A2}" type="presParOf" srcId="{B7EFA158-4B9E-4787-9F60-9AC488796745}" destId="{FCCEB093-9391-43C0-BCBB-FE535FE89A7B}" srcOrd="5" destOrd="0" presId="urn:microsoft.com/office/officeart/2005/8/layout/orgChart1"/>
    <dgm:cxn modelId="{4297A070-071A-4511-9F31-096C958C2B03}" type="presParOf" srcId="{FCCEB093-9391-43C0-BCBB-FE535FE89A7B}" destId="{08A27779-A6B3-4BDA-8468-F75EDDF46DCA}" srcOrd="0" destOrd="0" presId="urn:microsoft.com/office/officeart/2005/8/layout/orgChart1"/>
    <dgm:cxn modelId="{3387E6F7-6EEC-4145-A800-D5803816147C}" type="presParOf" srcId="{08A27779-A6B3-4BDA-8468-F75EDDF46DCA}" destId="{373875D4-7B5B-45D6-9A27-5CA275F9030F}" srcOrd="0" destOrd="0" presId="urn:microsoft.com/office/officeart/2005/8/layout/orgChart1"/>
    <dgm:cxn modelId="{3173BCD6-A534-44DE-81BF-9B7F1D93E5AF}" type="presParOf" srcId="{08A27779-A6B3-4BDA-8468-F75EDDF46DCA}" destId="{0D8CC03D-14E4-4834-B18E-654F9736F954}" srcOrd="1" destOrd="0" presId="urn:microsoft.com/office/officeart/2005/8/layout/orgChart1"/>
    <dgm:cxn modelId="{33C54D37-2BA6-455F-82E7-C7B9C6709853}" type="presParOf" srcId="{FCCEB093-9391-43C0-BCBB-FE535FE89A7B}" destId="{56CA26A7-B404-454D-BFAD-38C085866D14}" srcOrd="1" destOrd="0" presId="urn:microsoft.com/office/officeart/2005/8/layout/orgChart1"/>
    <dgm:cxn modelId="{BE302DE8-8E2C-44F0-837A-25CA7F88353F}" type="presParOf" srcId="{FCCEB093-9391-43C0-BCBB-FE535FE89A7B}" destId="{F49E94DC-58E2-4C44-844D-7C4349CC0F2B}" srcOrd="2" destOrd="0" presId="urn:microsoft.com/office/officeart/2005/8/layout/orgChart1"/>
    <dgm:cxn modelId="{06E7867F-C9E4-4AA2-A637-04DF75D6F320}" type="presParOf" srcId="{A853D37C-C449-4F8C-8CAC-E2FBA39D4B08}" destId="{AAB6C5D5-3D91-44BB-AAC3-D1447C4697A6}" srcOrd="2" destOrd="0" presId="urn:microsoft.com/office/officeart/2005/8/layout/orgChart1"/>
    <dgm:cxn modelId="{BFEDD943-AE4B-424F-B7D1-A6541661CB87}" type="presParOf" srcId="{EE066D0E-7EC9-430B-A1C2-6D51041AC2D5}" destId="{FEFE5237-0499-472B-9B22-A58110A6F338}" srcOrd="2" destOrd="0" presId="urn:microsoft.com/office/officeart/2005/8/layout/orgChart1"/>
    <dgm:cxn modelId="{515E97C3-69FB-4D1D-BDEE-FE4FD3D5C5BC}" type="presParOf" srcId="{9370FA65-9B3B-4374-9F9F-A644EC41E24B}" destId="{363325BC-88DF-449F-AA44-ED44EF55DDD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04A54-C101-4919-986C-56616F4962EA}">
      <dsp:nvSpPr>
        <dsp:cNvPr id="0" name=""/>
        <dsp:cNvSpPr/>
      </dsp:nvSpPr>
      <dsp:spPr>
        <a:xfrm>
          <a:off x="6499468" y="1858914"/>
          <a:ext cx="237555" cy="1819991"/>
        </a:xfrm>
        <a:custGeom>
          <a:avLst/>
          <a:gdLst/>
          <a:ahLst/>
          <a:cxnLst/>
          <a:rect l="0" t="0" r="0" b="0"/>
          <a:pathLst>
            <a:path>
              <a:moveTo>
                <a:pt x="0" y="0"/>
              </a:moveTo>
              <a:lnTo>
                <a:pt x="0" y="1819991"/>
              </a:lnTo>
              <a:lnTo>
                <a:pt x="237555" y="181999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089EE5-366A-4E14-9E11-6BDB66B6EA9B}">
      <dsp:nvSpPr>
        <dsp:cNvPr id="0" name=""/>
        <dsp:cNvSpPr/>
      </dsp:nvSpPr>
      <dsp:spPr>
        <a:xfrm>
          <a:off x="6499468" y="1858914"/>
          <a:ext cx="237555" cy="1132654"/>
        </a:xfrm>
        <a:custGeom>
          <a:avLst/>
          <a:gdLst/>
          <a:ahLst/>
          <a:cxnLst/>
          <a:rect l="0" t="0" r="0" b="0"/>
          <a:pathLst>
            <a:path>
              <a:moveTo>
                <a:pt x="0" y="0"/>
              </a:moveTo>
              <a:lnTo>
                <a:pt x="0" y="1132654"/>
              </a:lnTo>
              <a:lnTo>
                <a:pt x="237555" y="113265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A9A45-5E24-4371-8A69-5CF63ECA27F3}">
      <dsp:nvSpPr>
        <dsp:cNvPr id="0" name=""/>
        <dsp:cNvSpPr/>
      </dsp:nvSpPr>
      <dsp:spPr>
        <a:xfrm>
          <a:off x="6499468" y="1858914"/>
          <a:ext cx="237555" cy="445317"/>
        </a:xfrm>
        <a:custGeom>
          <a:avLst/>
          <a:gdLst/>
          <a:ahLst/>
          <a:cxnLst/>
          <a:rect l="0" t="0" r="0" b="0"/>
          <a:pathLst>
            <a:path>
              <a:moveTo>
                <a:pt x="0" y="0"/>
              </a:moveTo>
              <a:lnTo>
                <a:pt x="0" y="445317"/>
              </a:lnTo>
              <a:lnTo>
                <a:pt x="237555" y="445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ED6A79-6D46-4F35-A024-A6F3364063FC}">
      <dsp:nvSpPr>
        <dsp:cNvPr id="0" name=""/>
        <dsp:cNvSpPr/>
      </dsp:nvSpPr>
      <dsp:spPr>
        <a:xfrm>
          <a:off x="6258540" y="1171576"/>
          <a:ext cx="874408" cy="203296"/>
        </a:xfrm>
        <a:custGeom>
          <a:avLst/>
          <a:gdLst/>
          <a:ahLst/>
          <a:cxnLst/>
          <a:rect l="0" t="0" r="0" b="0"/>
          <a:pathLst>
            <a:path>
              <a:moveTo>
                <a:pt x="0" y="0"/>
              </a:moveTo>
              <a:lnTo>
                <a:pt x="0" y="101648"/>
              </a:lnTo>
              <a:lnTo>
                <a:pt x="874408" y="101648"/>
              </a:lnTo>
              <a:lnTo>
                <a:pt x="874408" y="2032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248F45-7A91-4B22-8101-30B4AEC37F2B}">
      <dsp:nvSpPr>
        <dsp:cNvPr id="0" name=""/>
        <dsp:cNvSpPr/>
      </dsp:nvSpPr>
      <dsp:spPr>
        <a:xfrm>
          <a:off x="4746832" y="1858914"/>
          <a:ext cx="231828" cy="445317"/>
        </a:xfrm>
        <a:custGeom>
          <a:avLst/>
          <a:gdLst/>
          <a:ahLst/>
          <a:cxnLst/>
          <a:rect l="0" t="0" r="0" b="0"/>
          <a:pathLst>
            <a:path>
              <a:moveTo>
                <a:pt x="0" y="0"/>
              </a:moveTo>
              <a:lnTo>
                <a:pt x="0" y="445317"/>
              </a:lnTo>
              <a:lnTo>
                <a:pt x="231828" y="445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515715-B0FF-4575-956A-B1975FFC80E9}">
      <dsp:nvSpPr>
        <dsp:cNvPr id="0" name=""/>
        <dsp:cNvSpPr/>
      </dsp:nvSpPr>
      <dsp:spPr>
        <a:xfrm>
          <a:off x="5365040" y="1171576"/>
          <a:ext cx="893499" cy="203296"/>
        </a:xfrm>
        <a:custGeom>
          <a:avLst/>
          <a:gdLst/>
          <a:ahLst/>
          <a:cxnLst/>
          <a:rect l="0" t="0" r="0" b="0"/>
          <a:pathLst>
            <a:path>
              <a:moveTo>
                <a:pt x="893499" y="0"/>
              </a:moveTo>
              <a:lnTo>
                <a:pt x="893499" y="101648"/>
              </a:lnTo>
              <a:lnTo>
                <a:pt x="0" y="101648"/>
              </a:lnTo>
              <a:lnTo>
                <a:pt x="0" y="2032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F28CC6-15FD-4F03-9EBA-71B6CDBDEC4C}">
      <dsp:nvSpPr>
        <dsp:cNvPr id="0" name=""/>
        <dsp:cNvSpPr/>
      </dsp:nvSpPr>
      <dsp:spPr>
        <a:xfrm>
          <a:off x="4290377" y="484239"/>
          <a:ext cx="1968163" cy="203296"/>
        </a:xfrm>
        <a:custGeom>
          <a:avLst/>
          <a:gdLst/>
          <a:ahLst/>
          <a:cxnLst/>
          <a:rect l="0" t="0" r="0" b="0"/>
          <a:pathLst>
            <a:path>
              <a:moveTo>
                <a:pt x="0" y="0"/>
              </a:moveTo>
              <a:lnTo>
                <a:pt x="0" y="101648"/>
              </a:lnTo>
              <a:lnTo>
                <a:pt x="1968163" y="101648"/>
              </a:lnTo>
              <a:lnTo>
                <a:pt x="1968163" y="2032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0C028E-8854-440D-A885-3EDCEEBA8312}">
      <dsp:nvSpPr>
        <dsp:cNvPr id="0" name=""/>
        <dsp:cNvSpPr/>
      </dsp:nvSpPr>
      <dsp:spPr>
        <a:xfrm>
          <a:off x="2887022" y="1858914"/>
          <a:ext cx="250326" cy="1132654"/>
        </a:xfrm>
        <a:custGeom>
          <a:avLst/>
          <a:gdLst/>
          <a:ahLst/>
          <a:cxnLst/>
          <a:rect l="0" t="0" r="0" b="0"/>
          <a:pathLst>
            <a:path>
              <a:moveTo>
                <a:pt x="0" y="0"/>
              </a:moveTo>
              <a:lnTo>
                <a:pt x="0" y="1132654"/>
              </a:lnTo>
              <a:lnTo>
                <a:pt x="250326" y="113265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2C2942-4F4F-4876-9A7A-B707DF42FA53}">
      <dsp:nvSpPr>
        <dsp:cNvPr id="0" name=""/>
        <dsp:cNvSpPr/>
      </dsp:nvSpPr>
      <dsp:spPr>
        <a:xfrm>
          <a:off x="2887022" y="1858914"/>
          <a:ext cx="250326" cy="445317"/>
        </a:xfrm>
        <a:custGeom>
          <a:avLst/>
          <a:gdLst/>
          <a:ahLst/>
          <a:cxnLst/>
          <a:rect l="0" t="0" r="0" b="0"/>
          <a:pathLst>
            <a:path>
              <a:moveTo>
                <a:pt x="0" y="0"/>
              </a:moveTo>
              <a:lnTo>
                <a:pt x="0" y="445317"/>
              </a:lnTo>
              <a:lnTo>
                <a:pt x="250326" y="4453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1BBAB5-7245-4B71-9BF4-33CA025EA14C}">
      <dsp:nvSpPr>
        <dsp:cNvPr id="0" name=""/>
        <dsp:cNvSpPr/>
      </dsp:nvSpPr>
      <dsp:spPr>
        <a:xfrm>
          <a:off x="2613591" y="1171576"/>
          <a:ext cx="940969" cy="203296"/>
        </a:xfrm>
        <a:custGeom>
          <a:avLst/>
          <a:gdLst/>
          <a:ahLst/>
          <a:cxnLst/>
          <a:rect l="0" t="0" r="0" b="0"/>
          <a:pathLst>
            <a:path>
              <a:moveTo>
                <a:pt x="0" y="0"/>
              </a:moveTo>
              <a:lnTo>
                <a:pt x="0" y="101648"/>
              </a:lnTo>
              <a:lnTo>
                <a:pt x="940969" y="101648"/>
              </a:lnTo>
              <a:lnTo>
                <a:pt x="940969" y="2032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9330F9-57E2-4303-AE13-DF61B0956562}">
      <dsp:nvSpPr>
        <dsp:cNvPr id="0" name=""/>
        <dsp:cNvSpPr/>
      </dsp:nvSpPr>
      <dsp:spPr>
        <a:xfrm>
          <a:off x="1006063" y="1858914"/>
          <a:ext cx="251796" cy="655586"/>
        </a:xfrm>
        <a:custGeom>
          <a:avLst/>
          <a:gdLst/>
          <a:ahLst/>
          <a:cxnLst/>
          <a:rect l="0" t="0" r="0" b="0"/>
          <a:pathLst>
            <a:path>
              <a:moveTo>
                <a:pt x="0" y="0"/>
              </a:moveTo>
              <a:lnTo>
                <a:pt x="0" y="655586"/>
              </a:lnTo>
              <a:lnTo>
                <a:pt x="251796" y="6555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D4845-AEF3-41EA-8B64-E3F9927C1440}">
      <dsp:nvSpPr>
        <dsp:cNvPr id="0" name=""/>
        <dsp:cNvSpPr/>
      </dsp:nvSpPr>
      <dsp:spPr>
        <a:xfrm>
          <a:off x="1677520" y="1171576"/>
          <a:ext cx="936070" cy="203296"/>
        </a:xfrm>
        <a:custGeom>
          <a:avLst/>
          <a:gdLst/>
          <a:ahLst/>
          <a:cxnLst/>
          <a:rect l="0" t="0" r="0" b="0"/>
          <a:pathLst>
            <a:path>
              <a:moveTo>
                <a:pt x="936070" y="0"/>
              </a:moveTo>
              <a:lnTo>
                <a:pt x="936070" y="101648"/>
              </a:lnTo>
              <a:lnTo>
                <a:pt x="0" y="101648"/>
              </a:lnTo>
              <a:lnTo>
                <a:pt x="0" y="2032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7489A6-C362-4187-BC74-46A8BFF306D1}">
      <dsp:nvSpPr>
        <dsp:cNvPr id="0" name=""/>
        <dsp:cNvSpPr/>
      </dsp:nvSpPr>
      <dsp:spPr>
        <a:xfrm>
          <a:off x="2613591" y="484239"/>
          <a:ext cx="1676785" cy="203296"/>
        </a:xfrm>
        <a:custGeom>
          <a:avLst/>
          <a:gdLst/>
          <a:ahLst/>
          <a:cxnLst/>
          <a:rect l="0" t="0" r="0" b="0"/>
          <a:pathLst>
            <a:path>
              <a:moveTo>
                <a:pt x="1676785" y="0"/>
              </a:moveTo>
              <a:lnTo>
                <a:pt x="1676785" y="101648"/>
              </a:lnTo>
              <a:lnTo>
                <a:pt x="0" y="101648"/>
              </a:lnTo>
              <a:lnTo>
                <a:pt x="0" y="2032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A76FE3-6386-4927-8474-3996EFC4860C}">
      <dsp:nvSpPr>
        <dsp:cNvPr id="0" name=""/>
        <dsp:cNvSpPr/>
      </dsp:nvSpPr>
      <dsp:spPr>
        <a:xfrm>
          <a:off x="3429003" y="199"/>
          <a:ext cx="1722747"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المجتمع الأصلي</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3429003" y="199"/>
        <a:ext cx="1722747" cy="484040"/>
      </dsp:txXfrm>
    </dsp:sp>
    <dsp:sp modelId="{AD4A0A2C-A3D8-48F7-8A56-0606C28F4D38}">
      <dsp:nvSpPr>
        <dsp:cNvPr id="0" name=""/>
        <dsp:cNvSpPr/>
      </dsp:nvSpPr>
      <dsp:spPr>
        <a:xfrm>
          <a:off x="1124678" y="687536"/>
          <a:ext cx="2977825"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مجتمع غير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(العينات غير العشوائية)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1124678" y="687536"/>
        <a:ext cx="2977825" cy="484040"/>
      </dsp:txXfrm>
    </dsp:sp>
    <dsp:sp modelId="{250438CD-B0DA-4B40-9364-D9F44DF1CE28}">
      <dsp:nvSpPr>
        <dsp:cNvPr id="0" name=""/>
        <dsp:cNvSpPr/>
      </dsp:nvSpPr>
      <dsp:spPr>
        <a:xfrm>
          <a:off x="838199" y="1374873"/>
          <a:ext cx="1678641"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المجتمع غير متجانس</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838199" y="1374873"/>
        <a:ext cx="1678641" cy="484040"/>
      </dsp:txXfrm>
    </dsp:sp>
    <dsp:sp modelId="{B9A97D9E-E4EF-4CCD-ABB9-E6D9F34C1A39}">
      <dsp:nvSpPr>
        <dsp:cNvPr id="0" name=""/>
        <dsp:cNvSpPr/>
      </dsp:nvSpPr>
      <dsp:spPr>
        <a:xfrm>
          <a:off x="1257860" y="2062210"/>
          <a:ext cx="968080" cy="9045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الحصية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1257860" y="2062210"/>
        <a:ext cx="968080" cy="904579"/>
      </dsp:txXfrm>
    </dsp:sp>
    <dsp:sp modelId="{99D2C307-0AC0-4DDC-A58C-CBEC2EF10BC1}">
      <dsp:nvSpPr>
        <dsp:cNvPr id="0" name=""/>
        <dsp:cNvSpPr/>
      </dsp:nvSpPr>
      <dsp:spPr>
        <a:xfrm>
          <a:off x="2720138" y="1374873"/>
          <a:ext cx="1668844"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المجتمع متجانس</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2720138" y="1374873"/>
        <a:ext cx="1668844" cy="484040"/>
      </dsp:txXfrm>
    </dsp:sp>
    <dsp:sp modelId="{E33846F6-3973-411E-883E-E682EA4EC3BB}">
      <dsp:nvSpPr>
        <dsp:cNvPr id="0" name=""/>
        <dsp:cNvSpPr/>
      </dsp:nvSpPr>
      <dsp:spPr>
        <a:xfrm>
          <a:off x="3137349" y="2062210"/>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عينة الصدفة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3137349" y="2062210"/>
        <a:ext cx="968080" cy="484040"/>
      </dsp:txXfrm>
    </dsp:sp>
    <dsp:sp modelId="{38742865-661D-4CEA-8E66-6CF2A78A74DA}">
      <dsp:nvSpPr>
        <dsp:cNvPr id="0" name=""/>
        <dsp:cNvSpPr/>
      </dsp:nvSpPr>
      <dsp:spPr>
        <a:xfrm>
          <a:off x="3137349" y="2749548"/>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a:t>
          </a:r>
          <a:r>
            <a:rPr kumimoji="0" lang="ar-SA" sz="1600" b="1" i="0" u="none" strike="noStrike" kern="1200" cap="none" normalizeH="0" baseline="0" dirty="0" err="1" smtClean="0">
              <a:ln>
                <a:noFill/>
              </a:ln>
              <a:solidFill>
                <a:schemeClr val="tx2">
                  <a:lumMod val="75000"/>
                </a:schemeClr>
              </a:solidFill>
              <a:effectLst/>
              <a:latin typeface="Arial" pitchFamily="34" charset="0"/>
              <a:cs typeface="Arial" pitchFamily="34" charset="0"/>
            </a:rPr>
            <a:t>العمدية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3137349" y="2749548"/>
        <a:ext cx="968080" cy="484040"/>
      </dsp:txXfrm>
    </dsp:sp>
    <dsp:sp modelId="{111C0AD0-B56A-44F9-8BDB-9709C741DCDF}">
      <dsp:nvSpPr>
        <dsp:cNvPr id="0" name=""/>
        <dsp:cNvSpPr/>
      </dsp:nvSpPr>
      <dsp:spPr>
        <a:xfrm>
          <a:off x="5061005" y="687536"/>
          <a:ext cx="2395069"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مجتمع معروف</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(العينات العشوائية)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5061005" y="687536"/>
        <a:ext cx="2395069" cy="484040"/>
      </dsp:txXfrm>
    </dsp:sp>
    <dsp:sp modelId="{C6DF0B61-C97B-4847-A456-F42CB1D7595F}">
      <dsp:nvSpPr>
        <dsp:cNvPr id="0" name=""/>
        <dsp:cNvSpPr/>
      </dsp:nvSpPr>
      <dsp:spPr>
        <a:xfrm>
          <a:off x="4592280" y="1374873"/>
          <a:ext cx="1545521"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المجتمع غير متجانس</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4592280" y="1374873"/>
        <a:ext cx="1545521" cy="484040"/>
      </dsp:txXfrm>
    </dsp:sp>
    <dsp:sp modelId="{22D7B209-BD44-4998-89FE-BD118C073478}">
      <dsp:nvSpPr>
        <dsp:cNvPr id="0" name=""/>
        <dsp:cNvSpPr/>
      </dsp:nvSpPr>
      <dsp:spPr>
        <a:xfrm>
          <a:off x="4978660" y="2062210"/>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الطبقية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4978660" y="2062210"/>
        <a:ext cx="968080" cy="484040"/>
      </dsp:txXfrm>
    </dsp:sp>
    <dsp:sp modelId="{269C2516-73EA-45C3-89E8-EEAC5B652B76}">
      <dsp:nvSpPr>
        <dsp:cNvPr id="0" name=""/>
        <dsp:cNvSpPr/>
      </dsp:nvSpPr>
      <dsp:spPr>
        <a:xfrm>
          <a:off x="6341098" y="1374873"/>
          <a:ext cx="1583702"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المجتمع متجانس</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6341098" y="1374873"/>
        <a:ext cx="1583702" cy="484040"/>
      </dsp:txXfrm>
    </dsp:sp>
    <dsp:sp modelId="{D53DBFDB-BD88-4C41-A05F-8A773D24763D}">
      <dsp:nvSpPr>
        <dsp:cNvPr id="0" name=""/>
        <dsp:cNvSpPr/>
      </dsp:nvSpPr>
      <dsp:spPr>
        <a:xfrm>
          <a:off x="6737023" y="2062210"/>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العشوائية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6737023" y="2062210"/>
        <a:ext cx="968080" cy="484040"/>
      </dsp:txXfrm>
    </dsp:sp>
    <dsp:sp modelId="{CA840A26-7228-4C5F-B24A-873AD0E7791B}">
      <dsp:nvSpPr>
        <dsp:cNvPr id="0" name=""/>
        <dsp:cNvSpPr/>
      </dsp:nvSpPr>
      <dsp:spPr>
        <a:xfrm>
          <a:off x="6737023" y="2749548"/>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المنظمة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6737023" y="2749548"/>
        <a:ext cx="968080" cy="484040"/>
      </dsp:txXfrm>
    </dsp:sp>
    <dsp:sp modelId="{373875D4-7B5B-45D6-9A27-5CA275F9030F}">
      <dsp:nvSpPr>
        <dsp:cNvPr id="0" name=""/>
        <dsp:cNvSpPr/>
      </dsp:nvSpPr>
      <dsp:spPr>
        <a:xfrm>
          <a:off x="6737023" y="3436885"/>
          <a:ext cx="968080" cy="484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kern="1200" cap="none" normalizeH="0" baseline="0" dirty="0" smtClean="0">
              <a:ln>
                <a:noFill/>
              </a:ln>
              <a:solidFill>
                <a:schemeClr val="tx2">
                  <a:lumMod val="75000"/>
                </a:schemeClr>
              </a:solidFill>
              <a:effectLst/>
              <a:latin typeface="Arial" pitchFamily="34" charset="0"/>
              <a:cs typeface="Arial" pitchFamily="34" charset="0"/>
            </a:rPr>
            <a:t>العينة العنقودية</a:t>
          </a:r>
          <a:endParaRPr kumimoji="0" lang="en-US" sz="1600" b="1" i="0" u="none" strike="noStrike" kern="1200" cap="none" normalizeH="0" baseline="0" dirty="0" smtClean="0">
            <a:ln>
              <a:noFill/>
            </a:ln>
            <a:solidFill>
              <a:schemeClr val="tx2">
                <a:lumMod val="75000"/>
              </a:schemeClr>
            </a:solidFill>
            <a:effectLst/>
            <a:latin typeface="Arial" pitchFamily="34" charset="0"/>
            <a:cs typeface="Arial" pitchFamily="34" charset="0"/>
          </a:endParaRPr>
        </a:p>
      </dsp:txBody>
      <dsp:txXfrm>
        <a:off x="6737023" y="3436885"/>
        <a:ext cx="968080" cy="4840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10/27/2014</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10/27/2014</a:t>
            </a:fld>
            <a:endParaRPr lang="en-US" dirty="0"/>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smtClean="0">
                <a:effectLst>
                  <a:outerShdw blurRad="38100" dist="38100" dir="2700000" algn="tl">
                    <a:srgbClr val="000000">
                      <a:alpha val="43137"/>
                    </a:srgbClr>
                  </a:outerShdw>
                </a:effectLst>
                <a:cs typeface="Arial" pitchFamily="34" charset="0"/>
              </a:rPr>
              <a:t>(5)</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توزيعات المعاينة </a:t>
            </a: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r>
            <a:b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Sampling Distribution's</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457200" y="1612776"/>
            <a:ext cx="8915400" cy="1600200"/>
          </a:xfrm>
        </p:spPr>
        <p:txBody>
          <a:bodyPr/>
          <a:lstStyle/>
          <a:p>
            <a:pPr algn="just" rtl="1"/>
            <a:r>
              <a:rPr lang="ar-SA" dirty="0" smtClean="0">
                <a:cs typeface="Arial" pitchFamily="34" charset="0"/>
              </a:rPr>
              <a:t>   تهتم نظرية العينات بدراسة العلاقة بين المجتمع والعينات المسحوبة منه فيما يسمى </a:t>
            </a:r>
            <a:r>
              <a:rPr lang="ar-SA" b="1" dirty="0" smtClean="0">
                <a:solidFill>
                  <a:srgbClr val="FF0000"/>
                </a:solidFill>
                <a:cs typeface="Arial" pitchFamily="34" charset="0"/>
              </a:rPr>
              <a:t>بالاستدلال الإحصائي </a:t>
            </a:r>
            <a:r>
              <a:rPr lang="en-US" b="1" dirty="0" smtClean="0">
                <a:solidFill>
                  <a:srgbClr val="FF0000"/>
                </a:solidFill>
                <a:cs typeface="Arial" pitchFamily="34" charset="0"/>
              </a:rPr>
              <a:t>statistical inference</a:t>
            </a:r>
            <a:endParaRPr lang="ar-SY" b="1" dirty="0" smtClean="0">
              <a:solidFill>
                <a:srgbClr val="FF0000"/>
              </a:solidFill>
              <a:cs typeface="Arial" pitchFamily="34" charset="0"/>
            </a:endParaRPr>
          </a:p>
        </p:txBody>
      </p:sp>
      <p:sp>
        <p:nvSpPr>
          <p:cNvPr id="2" name="Rectangle 1"/>
          <p:cNvSpPr/>
          <p:nvPr/>
        </p:nvSpPr>
        <p:spPr>
          <a:xfrm>
            <a:off x="5235816" y="548680"/>
            <a:ext cx="3865161" cy="707886"/>
          </a:xfrm>
          <a:prstGeom prst="rect">
            <a:avLst/>
          </a:prstGeom>
        </p:spPr>
        <p:txBody>
          <a:bodyPr wrap="none">
            <a:spAutoFit/>
          </a:bodyPr>
          <a:lstStyle/>
          <a:p>
            <a:r>
              <a:rPr lang="ar-SA" sz="4000" b="1" u="sng" dirty="0" smtClean="0">
                <a:solidFill>
                  <a:srgbClr val="C00000"/>
                </a:solidFill>
                <a:effectLst>
                  <a:outerShdw blurRad="38100" dist="38100" dir="2700000" algn="tl">
                    <a:srgbClr val="000000">
                      <a:alpha val="43137"/>
                    </a:srgbClr>
                  </a:outerShdw>
                </a:effectLst>
              </a:rPr>
              <a:t>الاستدلال </a:t>
            </a:r>
            <a:r>
              <a:rPr lang="ar-SA" sz="4000" b="1" u="sng" dirty="0">
                <a:solidFill>
                  <a:srgbClr val="C00000"/>
                </a:solidFill>
                <a:effectLst>
                  <a:outerShdw blurRad="38100" dist="38100" dir="2700000" algn="tl">
                    <a:srgbClr val="000000">
                      <a:alpha val="43137"/>
                    </a:srgbClr>
                  </a:outerShdw>
                </a:effectLst>
              </a:rPr>
              <a:t>الإحصائي </a:t>
            </a:r>
            <a:r>
              <a:rPr lang="ar-EG" sz="4000" b="1" u="sng" dirty="0" smtClean="0">
                <a:solidFill>
                  <a:srgbClr val="C00000"/>
                </a:solidFill>
                <a:effectLst>
                  <a:outerShdw blurRad="38100" dist="38100" dir="2700000" algn="tl">
                    <a:srgbClr val="000000">
                      <a:alpha val="43137"/>
                    </a:srgbClr>
                  </a:outerShdw>
                </a:effectLst>
              </a:rPr>
              <a:t>:-</a:t>
            </a:r>
            <a:endParaRPr lang="en-US" sz="4000" u="sng" dirty="0">
              <a:solidFill>
                <a:srgbClr val="C00000"/>
              </a:solidFill>
              <a:effectLst>
                <a:outerShdw blurRad="38100" dist="38100" dir="2700000" algn="tl">
                  <a:srgbClr val="000000">
                    <a:alpha val="43137"/>
                  </a:srgbClr>
                </a:outerShdw>
              </a:effectLst>
            </a:endParaRPr>
          </a:p>
        </p:txBody>
      </p:sp>
      <p:sp>
        <p:nvSpPr>
          <p:cNvPr id="4" name="Content Placeholder 2"/>
          <p:cNvSpPr txBox="1">
            <a:spLocks/>
          </p:cNvSpPr>
          <p:nvPr/>
        </p:nvSpPr>
        <p:spPr bwMode="auto">
          <a:xfrm>
            <a:off x="457200" y="3248744"/>
            <a:ext cx="8915400" cy="327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rtl="1"/>
            <a:r>
              <a:rPr lang="ar-SA" sz="2800" b="1" dirty="0" smtClean="0">
                <a:solidFill>
                  <a:srgbClr val="FF0000"/>
                </a:solidFill>
                <a:cs typeface="Arial" pitchFamily="34" charset="0"/>
              </a:rPr>
              <a:t>   </a:t>
            </a:r>
            <a:r>
              <a:rPr lang="ar-SA" sz="2800" dirty="0" smtClean="0">
                <a:cs typeface="Arial" pitchFamily="34" charset="0"/>
              </a:rPr>
              <a:t>يعتبر</a:t>
            </a:r>
            <a:r>
              <a:rPr lang="ar-SA" sz="2800" b="1" dirty="0" smtClean="0">
                <a:cs typeface="Arial" pitchFamily="34" charset="0"/>
              </a:rPr>
              <a:t> </a:t>
            </a:r>
            <a:r>
              <a:rPr lang="ar-SA" sz="2800" b="1" dirty="0" smtClean="0">
                <a:solidFill>
                  <a:srgbClr val="FF0000"/>
                </a:solidFill>
                <a:cs typeface="Arial" pitchFamily="34" charset="0"/>
              </a:rPr>
              <a:t>الاستدلال الإحصائي </a:t>
            </a:r>
            <a:r>
              <a:rPr lang="ar-SA" sz="2800" dirty="0" smtClean="0">
                <a:cs typeface="Arial" pitchFamily="34" charset="0"/>
              </a:rPr>
              <a:t>من أهم الأدوات المساعدة على اتخاذ القرارات في الاقتصاد والأعمال والعلوم، ويشمل الاستدلال الإحصائي اختبار الفرضيات والتقدير.</a:t>
            </a:r>
          </a:p>
          <a:p>
            <a:pPr algn="just" rtl="1"/>
            <a:r>
              <a:rPr lang="ar-SA" sz="2800" dirty="0" smtClean="0">
                <a:cs typeface="Arial" pitchFamily="34" charset="0"/>
              </a:rPr>
              <a:t>   ولكى يكون التقدير (واختبار الفروض) سليم</a:t>
            </a:r>
            <a:r>
              <a:rPr lang="ar-EG" sz="2800" smtClean="0">
                <a:cs typeface="Arial" pitchFamily="34" charset="0"/>
              </a:rPr>
              <a:t>ً</a:t>
            </a:r>
            <a:r>
              <a:rPr lang="ar-SA" sz="2800" smtClean="0">
                <a:cs typeface="Arial" pitchFamily="34" charset="0"/>
              </a:rPr>
              <a:t>، </a:t>
            </a:r>
            <a:r>
              <a:rPr lang="ar-SA" sz="2800" dirty="0" smtClean="0">
                <a:cs typeface="Arial" pitchFamily="34" charset="0"/>
              </a:rPr>
              <a:t>ينبغي أن يبنى على عينة ممثلة للمجتمع، ويمكن تحقيق ذلك </a:t>
            </a:r>
            <a:r>
              <a:rPr lang="ar-SA" sz="2800" b="1" dirty="0" smtClean="0">
                <a:solidFill>
                  <a:srgbClr val="FF0000"/>
                </a:solidFill>
                <a:cs typeface="Arial" pitchFamily="34" charset="0"/>
              </a:rPr>
              <a:t>بالمعاينة العشوائية</a:t>
            </a:r>
            <a:r>
              <a:rPr lang="ar-SA" sz="2800" b="1" dirty="0" smtClean="0">
                <a:cs typeface="Arial" pitchFamily="34" charset="0"/>
              </a:rPr>
              <a:t>، </a:t>
            </a:r>
            <a:r>
              <a:rPr lang="ar-SA" sz="2800" dirty="0" smtClean="0">
                <a:cs typeface="Arial" pitchFamily="34" charset="0"/>
              </a:rPr>
              <a:t>حيث يكون لكل مفردة في المجتمع فرصة متكافئة للدخول في العينة . </a:t>
            </a:r>
            <a:endParaRPr lang="ar-SY" sz="2800" dirty="0" smtClean="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457200" y="1447800"/>
            <a:ext cx="8915400" cy="4495800"/>
          </a:xfrm>
        </p:spPr>
        <p:txBody>
          <a:bodyPr/>
          <a:lstStyle/>
          <a:p>
            <a:pPr algn="just" rtl="1"/>
            <a:r>
              <a:rPr lang="ar-SA" dirty="0" smtClean="0">
                <a:cs typeface="Arial" pitchFamily="34" charset="0"/>
              </a:rPr>
              <a:t>   وهناك عدة طرق لأخذ العينات من المجتمع لاستخدامها في الاستدلال الإحصائي </a:t>
            </a:r>
            <a:r>
              <a:rPr lang="ar-SA" u="sng" dirty="0" smtClean="0">
                <a:cs typeface="Arial" pitchFamily="34" charset="0"/>
              </a:rPr>
              <a:t>ومن أشهر هذه الطرق </a:t>
            </a:r>
            <a:r>
              <a:rPr lang="ar-SA" dirty="0" smtClean="0">
                <a:cs typeface="Arial" pitchFamily="34" charset="0"/>
              </a:rPr>
              <a:t>هي </a:t>
            </a:r>
            <a:r>
              <a:rPr lang="ar-SA" b="1" dirty="0" smtClean="0">
                <a:solidFill>
                  <a:srgbClr val="FF0000"/>
                </a:solidFill>
                <a:cs typeface="Arial" pitchFamily="34" charset="0"/>
              </a:rPr>
              <a:t>العينة العشوائية </a:t>
            </a:r>
            <a:r>
              <a:rPr lang="ar-SA" dirty="0" smtClean="0">
                <a:cs typeface="Arial" pitchFamily="34" charset="0"/>
              </a:rPr>
              <a:t>وهي العينة التي تكون لكل مفرده من مفردات المجتمع نفس فرصة الاختيار في العينة.  </a:t>
            </a:r>
          </a:p>
          <a:p>
            <a:pPr algn="just" rtl="1"/>
            <a:r>
              <a:rPr lang="ar-SA" dirty="0" smtClean="0">
                <a:cs typeface="Arial" pitchFamily="34" charset="0"/>
              </a:rPr>
              <a:t>   فمثلاً نستعين بعينه مسحوبة من المجتمع لتقدير معالم هذا المجتمع مثل متوسطة أو تباينه أو غير ذلك. أو أعطاء عينه من المرضى بارتفاع الضغط، مثلاً دواء معين ثم قياس ضغطهم قبل وبعد تناولهم لهذا الدواء لمعرفة ما إذا كان هذا الدواء مفيد في خفض الضغط أم لا.</a:t>
            </a:r>
            <a:endParaRPr lang="en-GB" dirty="0" smtClean="0">
              <a:cs typeface="Arial" pitchFamily="34" charset="0"/>
            </a:endParaRPr>
          </a:p>
        </p:txBody>
      </p:sp>
      <p:sp>
        <p:nvSpPr>
          <p:cNvPr id="2" name="Rectangle 1"/>
          <p:cNvSpPr/>
          <p:nvPr/>
        </p:nvSpPr>
        <p:spPr>
          <a:xfrm>
            <a:off x="5807002" y="548680"/>
            <a:ext cx="3394470" cy="707886"/>
          </a:xfrm>
          <a:prstGeom prst="rect">
            <a:avLst/>
          </a:prstGeom>
        </p:spPr>
        <p:txBody>
          <a:bodyPr wrap="square">
            <a:spAutoFit/>
          </a:bodyPr>
          <a:lstStyle/>
          <a:p>
            <a:r>
              <a:rPr lang="ar-SA" sz="4000" b="1" u="sng" dirty="0">
                <a:solidFill>
                  <a:srgbClr val="C00000"/>
                </a:solidFill>
                <a:effectLst>
                  <a:outerShdw blurRad="38100" dist="38100" dir="2700000" algn="tl">
                    <a:srgbClr val="000000">
                      <a:alpha val="43137"/>
                    </a:srgbClr>
                  </a:outerShdw>
                </a:effectLst>
              </a:rPr>
              <a:t>العينة </a:t>
            </a:r>
            <a:r>
              <a:rPr lang="ar-SA" sz="4000" b="1" u="sng" dirty="0" smtClean="0">
                <a:solidFill>
                  <a:srgbClr val="C00000"/>
                </a:solidFill>
                <a:effectLst>
                  <a:outerShdw blurRad="38100" dist="38100" dir="2700000" algn="tl">
                    <a:srgbClr val="000000">
                      <a:alpha val="43137"/>
                    </a:srgbClr>
                  </a:outerShdw>
                </a:effectLst>
              </a:rPr>
              <a:t>العشوائية</a:t>
            </a:r>
            <a:r>
              <a:rPr lang="ar-EG" sz="4000" b="1" u="sng" dirty="0" smtClean="0">
                <a:solidFill>
                  <a:srgbClr val="C00000"/>
                </a:solidFill>
                <a:effectLst>
                  <a:outerShdw blurRad="38100" dist="38100" dir="2700000" algn="tl">
                    <a:srgbClr val="000000">
                      <a:alpha val="43137"/>
                    </a:srgbClr>
                  </a:outerShdw>
                </a:effectLst>
              </a:rPr>
              <a:t>:-</a:t>
            </a:r>
            <a:endParaRPr lang="en-US" sz="4000"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484784"/>
            <a:ext cx="8720138" cy="2904728"/>
          </a:xfrm>
        </p:spPr>
        <p:txBody>
          <a:bodyPr/>
          <a:lstStyle/>
          <a:p>
            <a:pPr algn="just" rtl="1"/>
            <a:r>
              <a:rPr lang="ar-SA" sz="2400" dirty="0" smtClean="0">
                <a:cs typeface="Arial" pitchFamily="34" charset="0"/>
              </a:rPr>
              <a:t>   أي مجموعات من المفردات تشترك في صفه أو صفات وتكون موضوع دراسة أو بحث فإن هذه المجموعة يطلق عليها إحصائيا مجتمع الدراسة أو اختصاراً </a:t>
            </a:r>
            <a:r>
              <a:rPr lang="ar-SA" sz="2400" b="1" dirty="0" smtClean="0">
                <a:solidFill>
                  <a:srgbClr val="FF0000"/>
                </a:solidFill>
                <a:cs typeface="Arial" pitchFamily="34" charset="0"/>
              </a:rPr>
              <a:t>المجتمع </a:t>
            </a:r>
            <a:r>
              <a:rPr lang="en-US" sz="2400" b="1" dirty="0" smtClean="0">
                <a:solidFill>
                  <a:srgbClr val="FF0000"/>
                </a:solidFill>
                <a:cs typeface="Arial" pitchFamily="34" charset="0"/>
              </a:rPr>
              <a:t>Population</a:t>
            </a:r>
            <a:r>
              <a:rPr lang="ar-SA" sz="2400" dirty="0" smtClean="0">
                <a:cs typeface="Arial" pitchFamily="34" charset="0"/>
              </a:rPr>
              <a:t>. </a:t>
            </a:r>
          </a:p>
          <a:p>
            <a:pPr algn="just" rtl="1"/>
            <a:r>
              <a:rPr lang="ar-SA" sz="2400" dirty="0" smtClean="0">
                <a:cs typeface="Arial" pitchFamily="34" charset="0"/>
              </a:rPr>
              <a:t>   والمجتمع قد يكون مجموعة ما من البشر أو أشجار أنواع معينه من الفاكهة أو الحيوانات الزراعية أو إنتاج دولة ما لسلع معينه خلال فترة زمنية محدده...الخ.</a:t>
            </a:r>
            <a:endParaRPr lang="en-GB" sz="2400" dirty="0" smtClean="0">
              <a:cs typeface="Arial" pitchFamily="34" charset="0"/>
            </a:endParaRPr>
          </a:p>
        </p:txBody>
      </p:sp>
      <p:sp>
        <p:nvSpPr>
          <p:cNvPr id="18435" name="Rectangle 1"/>
          <p:cNvSpPr>
            <a:spLocks noChangeArrowheads="1"/>
          </p:cNvSpPr>
          <p:nvPr/>
        </p:nvSpPr>
        <p:spPr bwMode="auto">
          <a:xfrm>
            <a:off x="5048250" y="381000"/>
            <a:ext cx="4281488" cy="708025"/>
          </a:xfrm>
          <a:prstGeom prst="rect">
            <a:avLst/>
          </a:prstGeom>
          <a:noFill/>
          <a:ln w="9525">
            <a:noFill/>
            <a:miter lim="800000"/>
            <a:headEnd/>
            <a:tailEnd/>
          </a:ln>
        </p:spPr>
        <p:txBody>
          <a:bodyPr wrap="none">
            <a:spAutoFit/>
          </a:bodyPr>
          <a:lstStyle/>
          <a:p>
            <a:pPr algn="r" rtl="1"/>
            <a:r>
              <a:rPr lang="ar-SA" sz="4000" b="1">
                <a:solidFill>
                  <a:srgbClr val="FF0000"/>
                </a:solidFill>
              </a:rPr>
              <a:t>المجتمع </a:t>
            </a:r>
            <a:r>
              <a:rPr lang="en-US" sz="4000" b="1">
                <a:solidFill>
                  <a:srgbClr val="FF0000"/>
                </a:solidFill>
              </a:rPr>
              <a:t>Population</a:t>
            </a:r>
            <a:endParaRPr lang="en-GB" sz="4000" b="1">
              <a:solidFill>
                <a:srgbClr val="FF0000"/>
              </a:solidFill>
            </a:endParaRPr>
          </a:p>
        </p:txBody>
      </p:sp>
      <p:sp>
        <p:nvSpPr>
          <p:cNvPr id="4" name="Content Placeholder 2"/>
          <p:cNvSpPr txBox="1">
            <a:spLocks/>
          </p:cNvSpPr>
          <p:nvPr/>
        </p:nvSpPr>
        <p:spPr bwMode="auto">
          <a:xfrm>
            <a:off x="533400" y="3789040"/>
            <a:ext cx="8740080" cy="17148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lgn="just" rtl="1"/>
            <a:r>
              <a:rPr lang="ar-SA" sz="2400" dirty="0" smtClean="0">
                <a:cs typeface="Arial" pitchFamily="34" charset="0"/>
              </a:rPr>
              <a:t>والمجتمع قد يكون محدوداً إذا كان يمكن حصر عدد أفراده مثل سكان مدينة ما أو طلاب مرحلة تعليمية معينة</a:t>
            </a:r>
          </a:p>
          <a:p>
            <a:pPr marL="400050" lvl="1" indent="0" algn="just" rtl="1"/>
            <a:r>
              <a:rPr lang="ar-SA" sz="2400" dirty="0" smtClean="0">
                <a:cs typeface="Arial" pitchFamily="34" charset="0"/>
              </a:rPr>
              <a:t>وقد يكون المجتمع غير محدود (لانهائي) إذا كان لا يمكن حصر عدد أفراده مثل النجوم والكواكب أو الكائنات الحية بمياه المحيطات والأنهار</a:t>
            </a:r>
            <a:endParaRPr lang="en-GB" sz="24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6" name="TextBox 5"/>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609600" y="1676400"/>
            <a:ext cx="8915400" cy="2040632"/>
          </a:xfrm>
        </p:spPr>
        <p:txBody>
          <a:bodyPr/>
          <a:lstStyle/>
          <a:p>
            <a:pPr algn="just" rtl="1"/>
            <a:r>
              <a:rPr lang="ar-SA" dirty="0" smtClean="0">
                <a:cs typeface="Arial" pitchFamily="34" charset="0"/>
              </a:rPr>
              <a:t>   </a:t>
            </a:r>
            <a:r>
              <a:rPr lang="ar-SA" b="1" dirty="0" smtClean="0">
                <a:solidFill>
                  <a:srgbClr val="FF0000"/>
                </a:solidFill>
                <a:cs typeface="Arial" pitchFamily="34" charset="0"/>
              </a:rPr>
              <a:t>أولاً: أسلوب الحصر الشامل </a:t>
            </a:r>
            <a:r>
              <a:rPr lang="en-US" b="1" dirty="0" smtClean="0">
                <a:solidFill>
                  <a:srgbClr val="FF0000"/>
                </a:solidFill>
                <a:cs typeface="Arial" pitchFamily="34" charset="0"/>
              </a:rPr>
              <a:t>(</a:t>
            </a:r>
            <a:r>
              <a:rPr lang="en-US" sz="2800" b="1" dirty="0" smtClean="0">
                <a:solidFill>
                  <a:srgbClr val="FF0000"/>
                </a:solidFill>
                <a:cs typeface="Arial" pitchFamily="34" charset="0"/>
              </a:rPr>
              <a:t>census</a:t>
            </a:r>
            <a:r>
              <a:rPr lang="en-US" b="1" dirty="0" smtClean="0">
                <a:solidFill>
                  <a:srgbClr val="FF0000"/>
                </a:solidFill>
                <a:cs typeface="Arial" pitchFamily="34" charset="0"/>
              </a:rPr>
              <a:t>)</a:t>
            </a:r>
            <a:r>
              <a:rPr lang="ar-SA" b="1" dirty="0" smtClean="0">
                <a:cs typeface="Arial" pitchFamily="34" charset="0"/>
              </a:rPr>
              <a:t>: </a:t>
            </a:r>
            <a:r>
              <a:rPr lang="ar-SA" dirty="0" smtClean="0">
                <a:cs typeface="Arial" pitchFamily="34" charset="0"/>
              </a:rPr>
              <a:t>وفيه تجمع البيانات عن كل مفرده من مفردات المجتمع، وهذا الأسلوب لا يتبع عادة إلا في حالة التعدادات التي تجريها الدول وتدعمها بإمكانيات ضخمه مثل تعدادات السكان والتعدادات الصناعية والتعدادات الزراعية.</a:t>
            </a:r>
            <a:endParaRPr lang="en-GB" sz="1800" dirty="0" smtClean="0">
              <a:cs typeface="Arial" pitchFamily="34" charset="0"/>
            </a:endParaRPr>
          </a:p>
          <a:p>
            <a:pPr marL="400050" lvl="1" indent="0" algn="just" rtl="1"/>
            <a:endParaRPr lang="en-GB" sz="3200" dirty="0" smtClean="0">
              <a:cs typeface="Arial" pitchFamily="34" charset="0"/>
            </a:endParaRPr>
          </a:p>
        </p:txBody>
      </p:sp>
      <p:sp>
        <p:nvSpPr>
          <p:cNvPr id="2" name="Rectangle 1"/>
          <p:cNvSpPr/>
          <p:nvPr/>
        </p:nvSpPr>
        <p:spPr>
          <a:xfrm>
            <a:off x="632520" y="404664"/>
            <a:ext cx="9001000" cy="830997"/>
          </a:xfrm>
          <a:prstGeom prst="rect">
            <a:avLst/>
          </a:prstGeom>
        </p:spPr>
        <p:txBody>
          <a:bodyPr wrap="square">
            <a:spAutoFit/>
          </a:bodyPr>
          <a:lstStyle/>
          <a:p>
            <a:pPr marL="400050" lvl="1" algn="just"/>
            <a:r>
              <a:rPr lang="ar-SA" sz="2400" b="1" u="sng" dirty="0">
                <a:solidFill>
                  <a:srgbClr val="C00000"/>
                </a:solidFill>
                <a:effectLst>
                  <a:outerShdw blurRad="38100" dist="38100" dir="2700000" algn="tl">
                    <a:srgbClr val="000000">
                      <a:alpha val="43137"/>
                    </a:srgbClr>
                  </a:outerShdw>
                </a:effectLst>
              </a:rPr>
              <a:t>وعند دراسة صفة ما أو صفات معينه لمجتمع ما فإن البيانات الإحصائية عن تلك الصفة أو الصفات تجمع بأحد أسلوبين</a:t>
            </a:r>
            <a:r>
              <a:rPr lang="ar-SA" sz="2400" b="1" u="sng" dirty="0" smtClean="0">
                <a:solidFill>
                  <a:srgbClr val="C00000"/>
                </a:solidFill>
                <a:effectLst>
                  <a:outerShdw blurRad="38100" dist="38100" dir="2700000" algn="tl">
                    <a:srgbClr val="000000">
                      <a:alpha val="43137"/>
                    </a:srgbClr>
                  </a:outerShdw>
                </a:effectLst>
              </a:rPr>
              <a:t>:</a:t>
            </a:r>
            <a:r>
              <a:rPr lang="ar-EG" sz="2400" b="1" u="sng" dirty="0" smtClean="0">
                <a:solidFill>
                  <a:srgbClr val="C00000"/>
                </a:solidFill>
                <a:effectLst>
                  <a:outerShdw blurRad="38100" dist="38100" dir="2700000" algn="tl">
                    <a:srgbClr val="000000">
                      <a:alpha val="43137"/>
                    </a:srgbClr>
                  </a:outerShdw>
                </a:effectLst>
              </a:rPr>
              <a:t>-</a:t>
            </a:r>
            <a:endParaRPr lang="en-GB" sz="2400" b="1" u="sng" dirty="0">
              <a:solidFill>
                <a:srgbClr val="C00000"/>
              </a:solidFill>
              <a:effectLst>
                <a:outerShdw blurRad="38100" dist="38100" dir="2700000" algn="tl">
                  <a:srgbClr val="000000">
                    <a:alpha val="43137"/>
                  </a:srgbClr>
                </a:outerShdw>
              </a:effectLst>
            </a:endParaRPr>
          </a:p>
        </p:txBody>
      </p:sp>
      <p:sp>
        <p:nvSpPr>
          <p:cNvPr id="4" name="Content Placeholder 2"/>
          <p:cNvSpPr txBox="1">
            <a:spLocks/>
          </p:cNvSpPr>
          <p:nvPr/>
        </p:nvSpPr>
        <p:spPr bwMode="auto">
          <a:xfrm>
            <a:off x="609600" y="3764632"/>
            <a:ext cx="8915400" cy="21126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rtl="1"/>
            <a:r>
              <a:rPr lang="ar-SA" b="1" smtClean="0">
                <a:cs typeface="Arial" pitchFamily="34" charset="0"/>
              </a:rPr>
              <a:t>   </a:t>
            </a:r>
            <a:r>
              <a:rPr lang="ar-SA" b="1" smtClean="0">
                <a:solidFill>
                  <a:srgbClr val="FF0000"/>
                </a:solidFill>
                <a:cs typeface="Arial" pitchFamily="34" charset="0"/>
              </a:rPr>
              <a:t>الثاني: أسلوب المعاينة </a:t>
            </a:r>
            <a:r>
              <a:rPr lang="en-US" b="1" smtClean="0">
                <a:solidFill>
                  <a:srgbClr val="FF0000"/>
                </a:solidFill>
                <a:cs typeface="Arial" pitchFamily="34" charset="0"/>
              </a:rPr>
              <a:t>(Sampling method)</a:t>
            </a:r>
            <a:r>
              <a:rPr lang="ar-SA" b="1" smtClean="0">
                <a:solidFill>
                  <a:srgbClr val="FF0000"/>
                </a:solidFill>
                <a:cs typeface="Arial" pitchFamily="34" charset="0"/>
              </a:rPr>
              <a:t>: </a:t>
            </a:r>
            <a:r>
              <a:rPr lang="ar-SA" smtClean="0">
                <a:cs typeface="Arial" pitchFamily="34" charset="0"/>
              </a:rPr>
              <a:t>وفيه يتم جمع البيانات عن جزء من مفردات المجتمع يختار بطريقة أو بأخرى ويطلق عليه عينه </a:t>
            </a:r>
            <a:r>
              <a:rPr lang="en-US" smtClean="0">
                <a:cs typeface="Arial" pitchFamily="34" charset="0"/>
              </a:rPr>
              <a:t>(Sample)</a:t>
            </a:r>
            <a:r>
              <a:rPr lang="ar-SA" smtClean="0">
                <a:cs typeface="Arial" pitchFamily="34" charset="0"/>
              </a:rPr>
              <a:t> ثم بعد ذلك يتم تعميم نتائج الدراسة على المجتمع بأكمله</a:t>
            </a:r>
            <a:r>
              <a:rPr lang="ar-EG" smtClean="0">
                <a:cs typeface="Arial" pitchFamily="34" charset="0"/>
              </a:rPr>
              <a:t>.</a:t>
            </a:r>
            <a:endParaRPr lang="en-GB" dirty="0" smtClean="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6" name="TextBox 5"/>
          <p:cNvSpPr txBox="1"/>
          <p:nvPr/>
        </p:nvSpPr>
        <p:spPr>
          <a:xfrm>
            <a:off x="1753493" y="820162"/>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ar-SA" b="1" u="sng" dirty="0" smtClean="0">
                <a:effectLst>
                  <a:outerShdw blurRad="38100" dist="38100" dir="2700000" algn="tl">
                    <a:srgbClr val="000000">
                      <a:alpha val="43137"/>
                    </a:srgbClr>
                  </a:outerShdw>
                </a:effectLst>
                <a:cs typeface="Arial" pitchFamily="34" charset="0"/>
              </a:rPr>
              <a:t>بعض مزايا أسلوب المعاينة:</a:t>
            </a:r>
            <a:r>
              <a:rPr lang="ar-EG" b="1" u="sng" dirty="0" smtClean="0">
                <a:effectLst>
                  <a:outerShdw blurRad="38100" dist="38100" dir="2700000" algn="tl">
                    <a:srgbClr val="000000">
                      <a:alpha val="43137"/>
                    </a:srgbClr>
                  </a:outerShdw>
                </a:effectLst>
                <a:cs typeface="Arial" pitchFamily="34" charset="0"/>
              </a:rPr>
              <a:t>-</a:t>
            </a:r>
            <a:endParaRPr lang="ar-SY" b="1" u="sng" dirty="0" smtClean="0">
              <a:effectLst>
                <a:outerShdw blurRad="38100" dist="38100" dir="2700000" algn="tl">
                  <a:srgbClr val="000000">
                    <a:alpha val="43137"/>
                  </a:srgbClr>
                </a:outerShdw>
              </a:effectLst>
              <a:cs typeface="Arial" pitchFamily="34" charset="0"/>
            </a:endParaRPr>
          </a:p>
        </p:txBody>
      </p:sp>
      <p:sp>
        <p:nvSpPr>
          <p:cNvPr id="23555" name="Content Placeholder 2"/>
          <p:cNvSpPr>
            <a:spLocks noGrp="1"/>
          </p:cNvSpPr>
          <p:nvPr>
            <p:ph idx="1"/>
          </p:nvPr>
        </p:nvSpPr>
        <p:spPr>
          <a:xfrm>
            <a:off x="457200" y="1524000"/>
            <a:ext cx="8915400" cy="3657600"/>
          </a:xfrm>
        </p:spPr>
        <p:txBody>
          <a:bodyPr/>
          <a:lstStyle/>
          <a:p>
            <a:pPr rtl="1">
              <a:defRPr/>
            </a:pPr>
            <a:r>
              <a:rPr lang="ar-SA" sz="2400" b="1" dirty="0">
                <a:solidFill>
                  <a:srgbClr val="FF0000"/>
                </a:solidFill>
              </a:rPr>
              <a:t>يتميز أسلوب المعاينة عن أسلوب الحصر الشامل بمزايا عدديه منها:</a:t>
            </a:r>
            <a:endParaRPr lang="en-GB" sz="2400" b="1" dirty="0">
              <a:solidFill>
                <a:srgbClr val="FF0000"/>
              </a:solidFill>
            </a:endParaRPr>
          </a:p>
          <a:p>
            <a:pPr marL="457200" indent="-457200" algn="just" rtl="1">
              <a:buFont typeface="+mj-lt"/>
              <a:buAutoNum type="arabicPeriod"/>
              <a:defRPr/>
            </a:pPr>
            <a:r>
              <a:rPr lang="ar-SA" sz="2400" dirty="0"/>
              <a:t>يؤدي استخدام العينات العشوائية إلى خفض تكاليف الدراسات الميدانية بسبب صغر حجم العينة بالنسبة إلى حجم المجتمع وهو ما يؤدي إلى تخفيض الأعباء الإدارية والفنية التي تتطلبها أي دراسة ميدانية.</a:t>
            </a:r>
            <a:endParaRPr lang="en-GB" sz="2400" dirty="0"/>
          </a:p>
          <a:p>
            <a:pPr marL="457200" indent="-457200" algn="just" rtl="1">
              <a:buFont typeface="+mj-lt"/>
              <a:buAutoNum type="arabicPeriod"/>
              <a:defRPr/>
            </a:pPr>
            <a:r>
              <a:rPr lang="ar-SA" sz="2400" dirty="0"/>
              <a:t>يتحقق وفر واضح في الوقت الذي ينفق في دراسة ميدانية على أساس عينة بدلاً من الحصر الشامل وتتضح أهمية الوقت عندما نقوم بدراسة ظاهرة تتغير بمرور </a:t>
            </a:r>
            <a:r>
              <a:rPr lang="ar-SA" sz="2400" dirty="0" smtClean="0"/>
              <a:t>الوقت، فتكون </a:t>
            </a:r>
            <a:r>
              <a:rPr lang="ar-SA" sz="2400" dirty="0"/>
              <a:t>البيانات </a:t>
            </a:r>
            <a:r>
              <a:rPr lang="ar-SA" sz="2400" dirty="0" smtClean="0"/>
              <a:t>المجموعة والنتائج </a:t>
            </a:r>
            <a:r>
              <a:rPr lang="ar-SA" sz="2400" dirty="0"/>
              <a:t>وقت ظهورها غير مطابقة لواقع المجتمع وتصبح النتائج ذات قيمه محدودة بعد أن فقدت عنصر المطابقة مع واقع الظاهرة وتوزيعها الحالي </a:t>
            </a:r>
            <a:r>
              <a:rPr lang="ar-SA" sz="2400" dirty="0" smtClean="0"/>
              <a:t>في المجتمع.</a:t>
            </a:r>
            <a:endParaRPr lang="ar-BH" sz="24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ar-SA" b="1" u="sng" dirty="0" smtClean="0">
                <a:effectLst>
                  <a:outerShdw blurRad="38100" dist="38100" dir="2700000" algn="tl">
                    <a:srgbClr val="000000">
                      <a:alpha val="43137"/>
                    </a:srgbClr>
                  </a:outerShdw>
                </a:effectLst>
                <a:cs typeface="Arial" pitchFamily="34" charset="0"/>
              </a:rPr>
              <a:t>بعض مزايا أسلوب المعاينة:</a:t>
            </a:r>
            <a:endParaRPr lang="ar-SY" b="1" u="sng" dirty="0" smtClean="0">
              <a:effectLst>
                <a:outerShdw blurRad="38100" dist="38100" dir="2700000" algn="tl">
                  <a:srgbClr val="000000">
                    <a:alpha val="43137"/>
                  </a:srgbClr>
                </a:outerShdw>
              </a:effectLst>
              <a:cs typeface="Arial" pitchFamily="34" charset="0"/>
            </a:endParaRPr>
          </a:p>
        </p:txBody>
      </p:sp>
      <p:sp>
        <p:nvSpPr>
          <p:cNvPr id="24579" name="Content Placeholder 2"/>
          <p:cNvSpPr>
            <a:spLocks noGrp="1"/>
          </p:cNvSpPr>
          <p:nvPr>
            <p:ph idx="1"/>
          </p:nvPr>
        </p:nvSpPr>
        <p:spPr>
          <a:xfrm>
            <a:off x="457200" y="2286000"/>
            <a:ext cx="8915400" cy="2743200"/>
          </a:xfrm>
        </p:spPr>
        <p:txBody>
          <a:bodyPr/>
          <a:lstStyle/>
          <a:p>
            <a:pPr marL="457200" indent="-457200" algn="just" rtl="1">
              <a:buFont typeface="Calibri" pitchFamily="34" charset="0"/>
              <a:buAutoNum type="arabicPeriod" startAt="3"/>
            </a:pPr>
            <a:r>
              <a:rPr lang="ar-SA" sz="2400" dirty="0" smtClean="0">
                <a:cs typeface="Arial" pitchFamily="34" charset="0"/>
              </a:rPr>
              <a:t>في المجتمعات غير المحدودة (اللانهائية) مثل مجتمع الكائنات الحية في البحار والمحيطات لا يمكن أن تتم الدراسة على أساس الحصر الشامل ولكن لابد وأن تتم الدراسة بأسلوب المعاينة.</a:t>
            </a:r>
            <a:endParaRPr lang="en-GB" sz="2400" dirty="0" smtClean="0">
              <a:cs typeface="Arial" pitchFamily="34" charset="0"/>
            </a:endParaRPr>
          </a:p>
          <a:p>
            <a:pPr marL="457200" indent="-457200" algn="just" rtl="1">
              <a:buFont typeface="Calibri" pitchFamily="34" charset="0"/>
              <a:buAutoNum type="arabicPeriod" startAt="3"/>
            </a:pPr>
            <a:r>
              <a:rPr lang="ar-SA" sz="2400" dirty="0" smtClean="0">
                <a:cs typeface="Arial" pitchFamily="34" charset="0"/>
              </a:rPr>
              <a:t>أيضاً هناك بعض الاختبارات لابد وأن تتم بأسلوب المعاينة لأن إجراء مثل هذه الاختبارات على أساس الحصر الشامل يؤدي إلى تلف المادة المختبرة أو هلاكها.. فاختبار صلاحية شحنه من المفرقعات مثلاً لابد وأن يتم على أساس العينة وبالمثل تحليل دم المرضى يتم على أساس عينه.</a:t>
            </a:r>
            <a:endParaRPr lang="en-GB" sz="24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457200" y="1676400"/>
            <a:ext cx="8915400" cy="3962400"/>
          </a:xfrm>
        </p:spPr>
        <p:txBody>
          <a:bodyPr/>
          <a:lstStyle/>
          <a:p>
            <a:pPr marL="0" indent="0" algn="just" rtl="1">
              <a:defRPr/>
            </a:pPr>
            <a:r>
              <a:rPr lang="ar-SA" sz="2400" b="1" dirty="0"/>
              <a:t>تنقسم العينات عادة إلى قسمين رئيسين وهما عينات عشوائية وعينات غير عشوائية، وفيما يلي تفصيل لكل قسم </a:t>
            </a:r>
            <a:r>
              <a:rPr lang="ar-SA" sz="2400" b="1" dirty="0" smtClean="0"/>
              <a:t>منها</a:t>
            </a:r>
            <a:r>
              <a:rPr lang="ar-SA" sz="2400" b="1" dirty="0"/>
              <a:t>:</a:t>
            </a:r>
            <a:endParaRPr lang="ar-SA" sz="2400" b="1" dirty="0" smtClean="0"/>
          </a:p>
          <a:p>
            <a:pPr algn="just" rtl="1">
              <a:defRPr/>
            </a:pPr>
            <a:r>
              <a:rPr lang="ar-SA" sz="2400" b="1" dirty="0" smtClean="0">
                <a:solidFill>
                  <a:srgbClr val="FF0000"/>
                </a:solidFill>
              </a:rPr>
              <a:t>1. العينات العشوائية:</a:t>
            </a:r>
            <a:endParaRPr lang="en-GB" sz="2400" b="1" dirty="0">
              <a:solidFill>
                <a:srgbClr val="FF0000"/>
              </a:solidFill>
            </a:endParaRPr>
          </a:p>
          <a:p>
            <a:pPr marL="0" indent="0" algn="just" rtl="1">
              <a:defRPr/>
            </a:pPr>
            <a:r>
              <a:rPr lang="ar-SA" sz="2400" dirty="0" smtClean="0"/>
              <a:t>وهي </a:t>
            </a:r>
            <a:r>
              <a:rPr lang="ar-SA" sz="2400" dirty="0"/>
              <a:t>تلك العينات التي يتم اختيار مفرداتها حسب خطه إحصائية لا يكون فيها للباحث أو لمفردات العينة دخل في اختيار أي مفرده فيها ، حيث يتم الاختيار باستخدام أساليب معينة تلعب الصدفة خلالها الدور الأول في اختيار المفردة ولكن بشرط أن يتحقق لجميع المفردات احتمال ثابت ومحدد للاختيار. والعينات العشوائية إذا ما تم اختيارها بالطريقة العلمية السليمة والمناسبة يمكن أن تكفل درجه عالية من دقة التمثيل للمجتمعات المسحوبة منها لذلك فهي الوسيلة الأساسية في حالة البحوث العلمية الدقيقة </a:t>
            </a:r>
            <a:endParaRPr lang="en-GB" sz="2400" dirty="0"/>
          </a:p>
          <a:p>
            <a:pPr marL="0" indent="0" algn="just" rtl="1">
              <a:defRPr/>
            </a:pPr>
            <a:endParaRPr lang="en-GB" sz="2400" dirty="0"/>
          </a:p>
        </p:txBody>
      </p:sp>
      <p:sp>
        <p:nvSpPr>
          <p:cNvPr id="25603" name="Rectangle 28"/>
          <p:cNvSpPr>
            <a:spLocks noChangeArrowheads="1"/>
          </p:cNvSpPr>
          <p:nvPr/>
        </p:nvSpPr>
        <p:spPr bwMode="auto">
          <a:xfrm>
            <a:off x="6687079" y="381000"/>
            <a:ext cx="2702984" cy="707886"/>
          </a:xfrm>
          <a:prstGeom prst="rect">
            <a:avLst/>
          </a:prstGeom>
          <a:noFill/>
          <a:ln w="9525">
            <a:noFill/>
            <a:miter lim="800000"/>
            <a:headEnd/>
            <a:tailEnd/>
          </a:ln>
        </p:spPr>
        <p:txBody>
          <a:bodyPr wrap="none">
            <a:spAutoFit/>
          </a:bodyPr>
          <a:lstStyle/>
          <a:p>
            <a:r>
              <a:rPr lang="ar-SA" sz="4000" b="1" u="sng" dirty="0">
                <a:solidFill>
                  <a:srgbClr val="C00000"/>
                </a:solidFill>
                <a:effectLst>
                  <a:outerShdw blurRad="38100" dist="38100" dir="2700000" algn="tl">
                    <a:srgbClr val="000000">
                      <a:alpha val="43137"/>
                    </a:srgbClr>
                  </a:outerShdw>
                </a:effectLst>
              </a:rPr>
              <a:t>أقسام العينات</a:t>
            </a:r>
            <a:r>
              <a:rPr lang="ar-SA" sz="4000" b="1" u="sng" dirty="0" smtClean="0">
                <a:solidFill>
                  <a:srgbClr val="C00000"/>
                </a:solidFill>
                <a:effectLst>
                  <a:outerShdw blurRad="38100" dist="38100" dir="2700000" algn="tl">
                    <a:srgbClr val="000000">
                      <a:alpha val="43137"/>
                    </a:srgbClr>
                  </a:outerShdw>
                </a:effectLst>
              </a:rPr>
              <a:t>:</a:t>
            </a:r>
            <a:r>
              <a:rPr lang="ar-EG" sz="4000" b="1" u="sng" dirty="0" smtClean="0">
                <a:solidFill>
                  <a:srgbClr val="C00000"/>
                </a:solidFill>
                <a:effectLst>
                  <a:outerShdw blurRad="38100" dist="38100" dir="2700000" algn="tl">
                    <a:srgbClr val="000000">
                      <a:alpha val="43137"/>
                    </a:srgbClr>
                  </a:outerShdw>
                </a:effectLst>
              </a:rPr>
              <a:t>-</a:t>
            </a:r>
            <a:endParaRPr lang="ar-SA" sz="4000" b="1" u="sng" dirty="0">
              <a:solidFill>
                <a:srgbClr val="C0000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457200" y="1676400"/>
            <a:ext cx="8915400" cy="3962400"/>
          </a:xfrm>
        </p:spPr>
        <p:txBody>
          <a:bodyPr/>
          <a:lstStyle/>
          <a:p>
            <a:pPr algn="just" rtl="1">
              <a:defRPr/>
            </a:pPr>
            <a:r>
              <a:rPr lang="ar-SA" sz="2400" b="1" dirty="0" smtClean="0">
                <a:solidFill>
                  <a:srgbClr val="FF0000"/>
                </a:solidFill>
              </a:rPr>
              <a:t>2. العينات </a:t>
            </a:r>
            <a:r>
              <a:rPr lang="ar-SA" sz="2400" b="1" dirty="0">
                <a:solidFill>
                  <a:srgbClr val="FF0000"/>
                </a:solidFill>
              </a:rPr>
              <a:t>غير العشوائية: </a:t>
            </a:r>
            <a:endParaRPr lang="en-GB" sz="2400" b="1" dirty="0">
              <a:solidFill>
                <a:srgbClr val="FF0000"/>
              </a:solidFill>
            </a:endParaRPr>
          </a:p>
          <a:p>
            <a:pPr marL="0" indent="0" algn="just" rtl="1">
              <a:defRPr/>
            </a:pPr>
            <a:r>
              <a:rPr lang="ar-SA" sz="2400" dirty="0" smtClean="0"/>
              <a:t>وهي </a:t>
            </a:r>
            <a:r>
              <a:rPr lang="ar-SA" sz="2400" dirty="0"/>
              <a:t>تلك العينات التي لا تكفل لجميع مفردات المجتمع احتمال ثابت ومحدد للاختيار، وغالباً </a:t>
            </a:r>
            <a:r>
              <a:rPr lang="ar-SA" sz="2400" dirty="0" smtClean="0"/>
              <a:t>يتدخل </a:t>
            </a:r>
            <a:r>
              <a:rPr lang="ar-SA" sz="2400" dirty="0"/>
              <a:t>الباحث في عملية الاختيار بصورة أو </a:t>
            </a:r>
            <a:r>
              <a:rPr lang="ar-SA" sz="2400" dirty="0" smtClean="0"/>
              <a:t>بأخرى.</a:t>
            </a:r>
          </a:p>
          <a:p>
            <a:pPr marL="0" indent="0" algn="just" rtl="1">
              <a:defRPr/>
            </a:pPr>
            <a:endParaRPr lang="ar-SA" sz="2400" dirty="0"/>
          </a:p>
          <a:p>
            <a:pPr marL="0" indent="0" algn="just" rtl="1">
              <a:defRPr/>
            </a:pPr>
            <a:r>
              <a:rPr lang="ar-SA" sz="2400" b="1" dirty="0" smtClean="0">
                <a:solidFill>
                  <a:srgbClr val="0070C0"/>
                </a:solidFill>
              </a:rPr>
              <a:t>وسيتم فيما يلي استعراض لأهم أنواع العينات العشوائية والعينات غير العشوائية.</a:t>
            </a:r>
            <a:endParaRPr lang="en-GB" sz="2400" b="1" dirty="0">
              <a:solidFill>
                <a:srgbClr val="0070C0"/>
              </a:solidFill>
            </a:endParaRPr>
          </a:p>
        </p:txBody>
      </p:sp>
      <p:sp>
        <p:nvSpPr>
          <p:cNvPr id="3" name="Rectangle 28"/>
          <p:cNvSpPr>
            <a:spLocks noChangeArrowheads="1"/>
          </p:cNvSpPr>
          <p:nvPr/>
        </p:nvSpPr>
        <p:spPr bwMode="auto">
          <a:xfrm>
            <a:off x="5904814" y="381000"/>
            <a:ext cx="3485249" cy="707886"/>
          </a:xfrm>
          <a:prstGeom prst="rect">
            <a:avLst/>
          </a:prstGeom>
          <a:noFill/>
          <a:ln w="9525">
            <a:noFill/>
            <a:miter lim="800000"/>
            <a:headEnd/>
            <a:tailEnd/>
          </a:ln>
        </p:spPr>
        <p:txBody>
          <a:bodyPr wrap="none">
            <a:spAutoFit/>
          </a:bodyPr>
          <a:lstStyle/>
          <a:p>
            <a:r>
              <a:rPr lang="ar-EG" sz="4000" b="1" u="sng" dirty="0" smtClean="0">
                <a:solidFill>
                  <a:srgbClr val="C00000"/>
                </a:solidFill>
                <a:effectLst>
                  <a:outerShdw blurRad="38100" dist="38100" dir="2700000" algn="tl">
                    <a:srgbClr val="000000">
                      <a:alpha val="43137"/>
                    </a:srgbClr>
                  </a:outerShdw>
                </a:effectLst>
              </a:rPr>
              <a:t>تابع </a:t>
            </a:r>
            <a:r>
              <a:rPr lang="ar-SA" sz="4000" b="1" u="sng" dirty="0" smtClean="0">
                <a:solidFill>
                  <a:srgbClr val="C00000"/>
                </a:solidFill>
                <a:effectLst>
                  <a:outerShdw blurRad="38100" dist="38100" dir="2700000" algn="tl">
                    <a:srgbClr val="000000">
                      <a:alpha val="43137"/>
                    </a:srgbClr>
                  </a:outerShdw>
                </a:effectLst>
              </a:rPr>
              <a:t>أقسام </a:t>
            </a:r>
            <a:r>
              <a:rPr lang="ar-SA" sz="4000" b="1" u="sng" dirty="0">
                <a:solidFill>
                  <a:srgbClr val="C00000"/>
                </a:solidFill>
                <a:effectLst>
                  <a:outerShdw blurRad="38100" dist="38100" dir="2700000" algn="tl">
                    <a:srgbClr val="000000">
                      <a:alpha val="43137"/>
                    </a:srgbClr>
                  </a:outerShdw>
                </a:effectLst>
              </a:rPr>
              <a:t>العينات</a:t>
            </a:r>
            <a:r>
              <a:rPr lang="ar-SA" sz="4000" b="1" u="sng" dirty="0" smtClean="0">
                <a:solidFill>
                  <a:srgbClr val="C00000"/>
                </a:solidFill>
                <a:effectLst>
                  <a:outerShdw blurRad="38100" dist="38100" dir="2700000" algn="tl">
                    <a:srgbClr val="000000">
                      <a:alpha val="43137"/>
                    </a:srgbClr>
                  </a:outerShdw>
                </a:effectLst>
              </a:rPr>
              <a:t>:</a:t>
            </a:r>
            <a:r>
              <a:rPr lang="ar-EG" sz="4000" b="1" u="sng" dirty="0" smtClean="0">
                <a:solidFill>
                  <a:srgbClr val="C00000"/>
                </a:solidFill>
                <a:effectLst>
                  <a:outerShdw blurRad="38100" dist="38100" dir="2700000" algn="tl">
                    <a:srgbClr val="000000">
                      <a:alpha val="43137"/>
                    </a:srgbClr>
                  </a:outerShdw>
                </a:effectLst>
              </a:rPr>
              <a:t>-</a:t>
            </a:r>
            <a:endParaRPr lang="ar-SA" sz="4000" b="1" u="sng" dirty="0">
              <a:solidFill>
                <a:srgbClr val="C0000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8"/>
          <p:cNvSpPr>
            <a:spLocks noChangeArrowheads="1"/>
          </p:cNvSpPr>
          <p:nvPr/>
        </p:nvSpPr>
        <p:spPr bwMode="auto">
          <a:xfrm>
            <a:off x="6858000" y="381000"/>
            <a:ext cx="2532063" cy="708025"/>
          </a:xfrm>
          <a:prstGeom prst="rect">
            <a:avLst/>
          </a:prstGeom>
          <a:noFill/>
          <a:ln w="9525">
            <a:noFill/>
            <a:miter lim="800000"/>
            <a:headEnd/>
            <a:tailEnd/>
          </a:ln>
        </p:spPr>
        <p:txBody>
          <a:bodyPr wrap="none">
            <a:spAutoFit/>
          </a:bodyPr>
          <a:lstStyle/>
          <a:p>
            <a:r>
              <a:rPr lang="ar-SA" sz="4000" b="1">
                <a:solidFill>
                  <a:srgbClr val="FF0000"/>
                </a:solidFill>
              </a:rPr>
              <a:t>أقسام العينات:</a:t>
            </a:r>
          </a:p>
        </p:txBody>
      </p:sp>
      <p:graphicFrame>
        <p:nvGraphicFramePr>
          <p:cNvPr id="2" name="رسم تخطيطي 1"/>
          <p:cNvGraphicFramePr/>
          <p:nvPr>
            <p:extLst>
              <p:ext uri="{D42A27DB-BD31-4B8C-83A1-F6EECF244321}">
                <p14:modId xmlns:p14="http://schemas.microsoft.com/office/powerpoint/2010/main" val="2042638878"/>
              </p:ext>
            </p:extLst>
          </p:nvPr>
        </p:nvGraphicFramePr>
        <p:xfrm>
          <a:off x="533400" y="1752600"/>
          <a:ext cx="8763000" cy="3921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rtl="1"/>
            <a:r>
              <a:rPr lang="ar-SY" b="1" smtClean="0">
                <a:solidFill>
                  <a:srgbClr val="FF0000"/>
                </a:solidFill>
                <a:cs typeface="Arial" pitchFamily="34" charset="0"/>
              </a:rPr>
              <a:t> </a:t>
            </a:r>
            <a:r>
              <a:rPr lang="ar-SA" b="1" smtClean="0">
                <a:solidFill>
                  <a:srgbClr val="FF0000"/>
                </a:solidFill>
                <a:cs typeface="Arial" pitchFamily="34" charset="0"/>
              </a:rPr>
              <a:t>أ - العينات الاحتمالية:</a:t>
            </a:r>
            <a:endParaRPr lang="ar-SY" b="1" smtClean="0">
              <a:solidFill>
                <a:srgbClr val="FF0000"/>
              </a:solidFill>
              <a:cs typeface="Arial" pitchFamily="34" charset="0"/>
            </a:endParaRPr>
          </a:p>
        </p:txBody>
      </p:sp>
      <p:graphicFrame>
        <p:nvGraphicFramePr>
          <p:cNvPr id="2" name="Content Placeholder 1"/>
          <p:cNvGraphicFramePr>
            <a:graphicFrameLocks noGrp="1"/>
          </p:cNvGraphicFramePr>
          <p:nvPr>
            <p:ph idx="1"/>
          </p:nvPr>
        </p:nvGraphicFramePr>
        <p:xfrm>
          <a:off x="685800" y="1722438"/>
          <a:ext cx="8534400" cy="3535680"/>
        </p:xfrm>
        <a:graphic>
          <a:graphicData uri="http://schemas.openxmlformats.org/drawingml/2006/table">
            <a:tbl>
              <a:tblPr rtl="1" firstRow="1" firstCol="1" bandRow="1">
                <a:tableStyleId>{5C22544A-7EE6-4342-B048-85BDC9FD1C3A}</a:tableStyleId>
              </a:tblPr>
              <a:tblGrid>
                <a:gridCol w="2082384"/>
                <a:gridCol w="6452016"/>
              </a:tblGrid>
              <a:tr h="792480">
                <a:tc>
                  <a:txBody>
                    <a:bodyPr/>
                    <a:lstStyle/>
                    <a:p>
                      <a:pPr marL="0" lvl="0" indent="0" algn="r" rtl="1">
                        <a:lnSpc>
                          <a:spcPct val="150000"/>
                        </a:lnSpc>
                        <a:spcAft>
                          <a:spcPts val="0"/>
                        </a:spcAft>
                        <a:buFont typeface="+mj-lt"/>
                        <a:buNone/>
                      </a:pPr>
                      <a:r>
                        <a:rPr lang="ar-SA" sz="2400" dirty="0">
                          <a:effectLst/>
                        </a:rPr>
                        <a:t>العينة العشوائية </a:t>
                      </a:r>
                      <a:endParaRPr lang="en-GB" sz="2400" dirty="0">
                        <a:effectLst/>
                        <a:latin typeface="Calibri"/>
                        <a:ea typeface="Calibri"/>
                        <a:cs typeface="Arial"/>
                      </a:endParaRPr>
                    </a:p>
                  </a:txBody>
                  <a:tcPr marL="68580" marR="68580" marT="0" marB="0"/>
                </a:tc>
                <a:tc>
                  <a:txBody>
                    <a:bodyPr/>
                    <a:lstStyle/>
                    <a:p>
                      <a:pPr algn="r" rtl="1">
                        <a:lnSpc>
                          <a:spcPct val="150000"/>
                        </a:lnSpc>
                        <a:spcAft>
                          <a:spcPts val="0"/>
                        </a:spcAft>
                      </a:pPr>
                      <a:r>
                        <a:rPr lang="ar-SA" sz="2400" dirty="0">
                          <a:effectLst/>
                        </a:rPr>
                        <a:t>جميع عناصر المجتمع لها نفس الفرصة في الظهور في </a:t>
                      </a:r>
                      <a:r>
                        <a:rPr lang="ar-SA" sz="2400" dirty="0" smtClean="0">
                          <a:effectLst/>
                        </a:rPr>
                        <a:t>العينة</a:t>
                      </a:r>
                      <a:endParaRPr lang="en-GB" sz="2400" dirty="0">
                        <a:effectLst/>
                      </a:endParaRPr>
                    </a:p>
                  </a:txBody>
                  <a:tcPr marL="68580" marR="68580" marT="0" marB="0"/>
                </a:tc>
              </a:tr>
              <a:tr h="485775">
                <a:tc>
                  <a:txBody>
                    <a:bodyPr/>
                    <a:lstStyle/>
                    <a:p>
                      <a:pPr marL="0" lvl="0" indent="0" algn="r" rtl="1">
                        <a:lnSpc>
                          <a:spcPct val="150000"/>
                        </a:lnSpc>
                        <a:spcAft>
                          <a:spcPts val="0"/>
                        </a:spcAft>
                        <a:buFont typeface="+mj-lt"/>
                        <a:buNone/>
                      </a:pPr>
                      <a:r>
                        <a:rPr lang="ar-SA" sz="2400" dirty="0">
                          <a:effectLst/>
                        </a:rPr>
                        <a:t>العينة الطبقية</a:t>
                      </a:r>
                      <a:endParaRPr lang="en-GB" sz="2400" dirty="0">
                        <a:effectLst/>
                        <a:latin typeface="Calibri"/>
                        <a:ea typeface="Calibri"/>
                        <a:cs typeface="Arial"/>
                      </a:endParaRPr>
                    </a:p>
                  </a:txBody>
                  <a:tcPr marL="68580" marR="68580" marT="0" marB="0"/>
                </a:tc>
                <a:tc>
                  <a:txBody>
                    <a:bodyPr/>
                    <a:lstStyle/>
                    <a:p>
                      <a:pPr algn="just" rtl="1">
                        <a:lnSpc>
                          <a:spcPct val="150000"/>
                        </a:lnSpc>
                        <a:spcAft>
                          <a:spcPts val="0"/>
                        </a:spcAft>
                      </a:pPr>
                      <a:r>
                        <a:rPr lang="ar-SA" sz="2400" dirty="0">
                          <a:effectLst/>
                        </a:rPr>
                        <a:t>يقسم المجتمع إلى طبقتين على الأقل ثم نختار العينة من كل </a:t>
                      </a:r>
                      <a:r>
                        <a:rPr lang="ar-SA" sz="2400" dirty="0" smtClean="0">
                          <a:effectLst/>
                        </a:rPr>
                        <a:t>منهما</a:t>
                      </a:r>
                      <a:endParaRPr lang="en-GB" sz="2400" dirty="0">
                        <a:effectLst/>
                        <a:latin typeface="Calibri"/>
                        <a:ea typeface="Calibri"/>
                        <a:cs typeface="Arial"/>
                      </a:endParaRPr>
                    </a:p>
                  </a:txBody>
                  <a:tcPr marL="68580" marR="68580" marT="0" marB="0"/>
                </a:tc>
              </a:tr>
              <a:tr h="971550">
                <a:tc>
                  <a:txBody>
                    <a:bodyPr/>
                    <a:lstStyle/>
                    <a:p>
                      <a:pPr marL="0" lvl="0" indent="0" algn="r" rtl="1">
                        <a:lnSpc>
                          <a:spcPct val="150000"/>
                        </a:lnSpc>
                        <a:spcAft>
                          <a:spcPts val="0"/>
                        </a:spcAft>
                        <a:buFont typeface="+mj-lt"/>
                        <a:buNone/>
                      </a:pPr>
                      <a:r>
                        <a:rPr lang="ar-SA" sz="2400" dirty="0">
                          <a:effectLst/>
                        </a:rPr>
                        <a:t>العينة المنتظمة</a:t>
                      </a:r>
                      <a:endParaRPr lang="en-GB" sz="2400" dirty="0">
                        <a:effectLst/>
                        <a:latin typeface="Calibri"/>
                        <a:ea typeface="Calibri"/>
                        <a:cs typeface="Arial"/>
                      </a:endParaRPr>
                    </a:p>
                  </a:txBody>
                  <a:tcPr marL="68580" marR="68580" marT="0" marB="0"/>
                </a:tc>
                <a:tc>
                  <a:txBody>
                    <a:bodyPr/>
                    <a:lstStyle/>
                    <a:p>
                      <a:pPr algn="just" rtl="1">
                        <a:lnSpc>
                          <a:spcPct val="150000"/>
                        </a:lnSpc>
                        <a:spcAft>
                          <a:spcPts val="0"/>
                        </a:spcAft>
                      </a:pPr>
                      <a:r>
                        <a:rPr lang="ar-SA" sz="2400" dirty="0">
                          <a:effectLst/>
                        </a:rPr>
                        <a:t>نختار نقطة بداية من المجتمع ثم نختار العنصر الموجود على بعد ثابت من هذه </a:t>
                      </a:r>
                      <a:r>
                        <a:rPr lang="ar-SA" sz="2400" dirty="0" smtClean="0">
                          <a:effectLst/>
                        </a:rPr>
                        <a:t>النقطة</a:t>
                      </a:r>
                      <a:endParaRPr lang="en-GB" sz="2400" dirty="0">
                        <a:effectLst/>
                        <a:latin typeface="Calibri"/>
                        <a:ea typeface="Calibri"/>
                        <a:cs typeface="Arial"/>
                      </a:endParaRPr>
                    </a:p>
                  </a:txBody>
                  <a:tcPr marL="68580" marR="68580" marT="0" marB="0"/>
                </a:tc>
              </a:tr>
              <a:tr h="971550">
                <a:tc>
                  <a:txBody>
                    <a:bodyPr/>
                    <a:lstStyle/>
                    <a:p>
                      <a:pPr marL="0" lvl="0" indent="0" algn="r" rtl="1">
                        <a:lnSpc>
                          <a:spcPct val="150000"/>
                        </a:lnSpc>
                        <a:spcAft>
                          <a:spcPts val="0"/>
                        </a:spcAft>
                        <a:buFont typeface="+mj-lt"/>
                        <a:buNone/>
                      </a:pPr>
                      <a:r>
                        <a:rPr lang="ar-SA" sz="2400" dirty="0">
                          <a:effectLst/>
                        </a:rPr>
                        <a:t>العينة العنقودية</a:t>
                      </a:r>
                      <a:endParaRPr lang="en-GB" sz="2400" dirty="0">
                        <a:effectLst/>
                        <a:latin typeface="Calibri"/>
                        <a:ea typeface="Calibri"/>
                        <a:cs typeface="Arial"/>
                      </a:endParaRPr>
                    </a:p>
                  </a:txBody>
                  <a:tcPr marL="68580" marR="68580" marT="0" marB="0"/>
                </a:tc>
                <a:tc>
                  <a:txBody>
                    <a:bodyPr/>
                    <a:lstStyle/>
                    <a:p>
                      <a:pPr algn="just" rtl="1">
                        <a:lnSpc>
                          <a:spcPct val="150000"/>
                        </a:lnSpc>
                        <a:spcAft>
                          <a:spcPts val="0"/>
                        </a:spcAft>
                      </a:pPr>
                      <a:r>
                        <a:rPr lang="ar-SA" sz="2400" dirty="0">
                          <a:effectLst/>
                        </a:rPr>
                        <a:t>يقسم المجتمع إلى مساحات أو أجزاء ثم نختار عشوائيا بعض هذه </a:t>
                      </a:r>
                      <a:r>
                        <a:rPr lang="ar-SA" sz="2400" dirty="0" smtClean="0">
                          <a:effectLst/>
                        </a:rPr>
                        <a:t>المساحات، </a:t>
                      </a:r>
                      <a:r>
                        <a:rPr lang="ar-SA" sz="2400" dirty="0">
                          <a:effectLst/>
                        </a:rPr>
                        <a:t>ثم نختار جميع عناصرها بالعينة.</a:t>
                      </a:r>
                      <a:endParaRPr lang="en-GB" sz="2400" dirty="0">
                        <a:effectLst/>
                        <a:latin typeface="Calibri"/>
                        <a:ea typeface="Calibri"/>
                        <a:cs typeface="Arial"/>
                      </a:endParaRPr>
                    </a:p>
                  </a:txBody>
                  <a:tcPr marL="68580" marR="68580" marT="0" marB="0"/>
                </a:tc>
              </a:tr>
            </a:tbl>
          </a:graphicData>
        </a:graphic>
      </p:graphicFrame>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rtl="1"/>
            <a:r>
              <a:rPr lang="ar-SY" b="1" smtClean="0">
                <a:solidFill>
                  <a:srgbClr val="FF0000"/>
                </a:solidFill>
                <a:cs typeface="Arial" pitchFamily="34" charset="0"/>
              </a:rPr>
              <a:t> </a:t>
            </a:r>
            <a:r>
              <a:rPr lang="ar-SA" b="1" smtClean="0">
                <a:solidFill>
                  <a:srgbClr val="FF0000"/>
                </a:solidFill>
                <a:cs typeface="Arial" pitchFamily="34" charset="0"/>
              </a:rPr>
              <a:t>ب - العينات غير الاحتمالية:</a:t>
            </a:r>
            <a:endParaRPr lang="ar-SY" b="1" smtClean="0">
              <a:solidFill>
                <a:srgbClr val="FF0000"/>
              </a:solidFill>
              <a:cs typeface="Arial" pitchFamily="34" charset="0"/>
            </a:endParaRPr>
          </a:p>
        </p:txBody>
      </p:sp>
      <p:graphicFrame>
        <p:nvGraphicFramePr>
          <p:cNvPr id="4" name="Table 3"/>
          <p:cNvGraphicFramePr>
            <a:graphicFrameLocks noGrp="1"/>
          </p:cNvGraphicFramePr>
          <p:nvPr/>
        </p:nvGraphicFramePr>
        <p:xfrm>
          <a:off x="609600" y="2438400"/>
          <a:ext cx="8458200" cy="2743200"/>
        </p:xfrm>
        <a:graphic>
          <a:graphicData uri="http://schemas.openxmlformats.org/drawingml/2006/table">
            <a:tbl>
              <a:tblPr rtl="1" firstRow="1" firstCol="1" bandRow="1">
                <a:tableStyleId>{5C22544A-7EE6-4342-B048-85BDC9FD1C3A}</a:tableStyleId>
              </a:tblPr>
              <a:tblGrid>
                <a:gridCol w="2533338"/>
                <a:gridCol w="5924862"/>
              </a:tblGrid>
              <a:tr h="502920">
                <a:tc>
                  <a:txBody>
                    <a:bodyPr/>
                    <a:lstStyle/>
                    <a:p>
                      <a:pPr marL="0" lvl="0" indent="0" algn="just" rtl="1">
                        <a:lnSpc>
                          <a:spcPct val="150000"/>
                        </a:lnSpc>
                        <a:spcAft>
                          <a:spcPts val="0"/>
                        </a:spcAft>
                        <a:buFont typeface="+mj-lt"/>
                        <a:buNone/>
                      </a:pPr>
                      <a:r>
                        <a:rPr lang="ar-SA" sz="2400" dirty="0" smtClean="0">
                          <a:effectLst/>
                          <a:latin typeface="+mn-lt"/>
                          <a:ea typeface="+mn-ea"/>
                          <a:cs typeface="+mn-cs"/>
                        </a:rPr>
                        <a:t>عينة</a:t>
                      </a:r>
                      <a:r>
                        <a:rPr lang="ar-SA" sz="2400" baseline="0" dirty="0" smtClean="0">
                          <a:effectLst/>
                          <a:latin typeface="+mn-lt"/>
                          <a:ea typeface="+mn-ea"/>
                          <a:cs typeface="+mn-cs"/>
                        </a:rPr>
                        <a:t> الصدفة</a:t>
                      </a:r>
                      <a:endParaRPr lang="en-GB" sz="2400" dirty="0">
                        <a:effectLst/>
                        <a:latin typeface="Calibri"/>
                        <a:ea typeface="Calibri"/>
                        <a:cs typeface="Arial"/>
                      </a:endParaRPr>
                    </a:p>
                  </a:txBody>
                  <a:tcPr marL="68580" marR="68580" marT="0" marB="0"/>
                </a:tc>
                <a:tc>
                  <a:txBody>
                    <a:bodyPr/>
                    <a:lstStyle/>
                    <a:p>
                      <a:pPr algn="just" rtl="1">
                        <a:lnSpc>
                          <a:spcPct val="150000"/>
                        </a:lnSpc>
                        <a:spcAft>
                          <a:spcPts val="0"/>
                        </a:spcAft>
                      </a:pPr>
                      <a:r>
                        <a:rPr lang="ar-SA" sz="2400" dirty="0">
                          <a:effectLst/>
                        </a:rPr>
                        <a:t>يتم اختيارها عن طريق </a:t>
                      </a:r>
                      <a:r>
                        <a:rPr lang="ar-SA" sz="2400" dirty="0" smtClean="0">
                          <a:effectLst/>
                        </a:rPr>
                        <a:t>الصدفة</a:t>
                      </a:r>
                      <a:endParaRPr lang="en-GB" sz="2400" dirty="0">
                        <a:effectLst/>
                        <a:latin typeface="Calibri"/>
                        <a:ea typeface="Calibri"/>
                        <a:cs typeface="Arial"/>
                      </a:endParaRPr>
                    </a:p>
                  </a:txBody>
                  <a:tcPr marL="68580" marR="68580" marT="0" marB="0"/>
                </a:tc>
              </a:tr>
              <a:tr h="502920">
                <a:tc>
                  <a:txBody>
                    <a:bodyPr/>
                    <a:lstStyle/>
                    <a:p>
                      <a:pPr marL="0" lvl="0" indent="0" algn="just" rtl="1">
                        <a:lnSpc>
                          <a:spcPct val="150000"/>
                        </a:lnSpc>
                        <a:spcAft>
                          <a:spcPts val="0"/>
                        </a:spcAft>
                        <a:buFont typeface="+mj-lt"/>
                        <a:buNone/>
                      </a:pPr>
                      <a:r>
                        <a:rPr lang="ar-SA" sz="2400" dirty="0">
                          <a:effectLst/>
                        </a:rPr>
                        <a:t>العينة </a:t>
                      </a:r>
                      <a:r>
                        <a:rPr lang="ar-SA" sz="2400" dirty="0" smtClean="0">
                          <a:effectLst/>
                        </a:rPr>
                        <a:t>العمدية </a:t>
                      </a:r>
                      <a:r>
                        <a:rPr lang="ar-SA" sz="2400" dirty="0">
                          <a:effectLst/>
                        </a:rPr>
                        <a:t>(القصدية)</a:t>
                      </a:r>
                      <a:endParaRPr lang="en-GB" sz="2400" dirty="0">
                        <a:effectLst/>
                        <a:latin typeface="Calibri"/>
                        <a:ea typeface="Calibri"/>
                        <a:cs typeface="Arial"/>
                      </a:endParaRPr>
                    </a:p>
                  </a:txBody>
                  <a:tcPr marL="68580" marR="68580" marT="0" marB="0"/>
                </a:tc>
                <a:tc>
                  <a:txBody>
                    <a:bodyPr/>
                    <a:lstStyle/>
                    <a:p>
                      <a:pPr algn="just" rtl="1">
                        <a:lnSpc>
                          <a:spcPct val="150000"/>
                        </a:lnSpc>
                        <a:spcAft>
                          <a:spcPts val="0"/>
                        </a:spcAft>
                      </a:pPr>
                      <a:r>
                        <a:rPr lang="ar-SA" sz="2400" dirty="0">
                          <a:effectLst/>
                        </a:rPr>
                        <a:t>يتم اختيار أفراد العينة تحت شروط معينة لتحقيق الهدف من </a:t>
                      </a:r>
                      <a:r>
                        <a:rPr lang="ar-SA" sz="2400" dirty="0" smtClean="0">
                          <a:effectLst/>
                        </a:rPr>
                        <a:t>التجربة</a:t>
                      </a:r>
                      <a:endParaRPr lang="en-GB" sz="2400" dirty="0">
                        <a:effectLst/>
                        <a:latin typeface="Calibri"/>
                        <a:ea typeface="Calibri"/>
                        <a:cs typeface="Arial"/>
                      </a:endParaRPr>
                    </a:p>
                  </a:txBody>
                  <a:tcPr marL="68580" marR="68580" marT="0" marB="0"/>
                </a:tc>
              </a:tr>
              <a:tr h="502920">
                <a:tc>
                  <a:txBody>
                    <a:bodyPr/>
                    <a:lstStyle/>
                    <a:p>
                      <a:pPr marL="0" lvl="0" indent="0" algn="just" rtl="1">
                        <a:lnSpc>
                          <a:spcPct val="150000"/>
                        </a:lnSpc>
                        <a:spcAft>
                          <a:spcPts val="0"/>
                        </a:spcAft>
                        <a:buFont typeface="+mj-lt"/>
                        <a:buNone/>
                      </a:pPr>
                      <a:r>
                        <a:rPr lang="ar-SA" sz="2400" dirty="0" smtClean="0">
                          <a:effectLst/>
                          <a:latin typeface="Calibri"/>
                          <a:ea typeface="Calibri"/>
                          <a:cs typeface="Arial"/>
                        </a:rPr>
                        <a:t>العينة الحصية</a:t>
                      </a:r>
                      <a:endParaRPr lang="en-GB" sz="2400" dirty="0">
                        <a:effectLst/>
                        <a:latin typeface="Calibri"/>
                        <a:ea typeface="Calibri"/>
                        <a:cs typeface="Arial"/>
                      </a:endParaRPr>
                    </a:p>
                  </a:txBody>
                  <a:tcPr marL="68580" marR="68580" marT="0" marB="0"/>
                </a:tc>
                <a:tc>
                  <a:txBody>
                    <a:bodyPr/>
                    <a:lstStyle/>
                    <a:p>
                      <a:pPr marL="0" marR="0" indent="0" algn="just" defTabSz="914400" rtl="1" eaLnBrk="1" fontAlgn="auto" latinLnBrk="0" hangingPunct="1">
                        <a:lnSpc>
                          <a:spcPct val="150000"/>
                        </a:lnSpc>
                        <a:spcBef>
                          <a:spcPts val="0"/>
                        </a:spcBef>
                        <a:spcAft>
                          <a:spcPts val="0"/>
                        </a:spcAft>
                        <a:buClrTx/>
                        <a:buSzTx/>
                        <a:buFontTx/>
                        <a:buNone/>
                        <a:tabLst/>
                        <a:defRPr/>
                      </a:pPr>
                      <a:r>
                        <a:rPr lang="ar-SA" sz="2400" dirty="0" smtClean="0">
                          <a:effectLst/>
                        </a:rPr>
                        <a:t>يقسم المجتمع إلى</a:t>
                      </a:r>
                      <a:r>
                        <a:rPr lang="ar-SA" sz="2400" baseline="0" dirty="0" smtClean="0">
                          <a:effectLst/>
                        </a:rPr>
                        <a:t> </a:t>
                      </a:r>
                      <a:r>
                        <a:rPr lang="ar-SA" sz="2400" dirty="0" smtClean="0">
                          <a:effectLst/>
                        </a:rPr>
                        <a:t>أجزاء ثم نختار العينة من كل جزء من</a:t>
                      </a:r>
                      <a:r>
                        <a:rPr lang="ar-SA" sz="2400" baseline="0" dirty="0" smtClean="0">
                          <a:effectLst/>
                        </a:rPr>
                        <a:t> أجزاء المجتمع وفقا للنسب المحددة</a:t>
                      </a:r>
                      <a:endParaRPr lang="en-GB" sz="2400" dirty="0" smtClean="0">
                        <a:effectLst/>
                        <a:latin typeface="+mn-lt"/>
                        <a:ea typeface="Calibri"/>
                        <a:cs typeface="Arial"/>
                      </a:endParaRPr>
                    </a:p>
                  </a:txBody>
                  <a:tcPr marL="68580" marR="68580" marT="0" marB="0"/>
                </a:tc>
              </a:tr>
            </a:tbl>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rtl="1"/>
            <a:r>
              <a:rPr lang="ar-SY" b="1" u="sng" dirty="0" smtClean="0">
                <a:effectLst>
                  <a:outerShdw blurRad="38100" dist="38100" dir="2700000" algn="tl">
                    <a:srgbClr val="000000">
                      <a:alpha val="43137"/>
                    </a:srgbClr>
                  </a:outerShdw>
                </a:effectLst>
                <a:cs typeface="Arial" pitchFamily="34" charset="0"/>
              </a:rPr>
              <a:t> </a:t>
            </a:r>
            <a:r>
              <a:rPr lang="ar-SA" b="1" u="sng" dirty="0" smtClean="0">
                <a:effectLst>
                  <a:outerShdw blurRad="38100" dist="38100" dir="2700000" algn="tl">
                    <a:srgbClr val="000000">
                      <a:alpha val="43137"/>
                    </a:srgbClr>
                  </a:outerShdw>
                </a:effectLst>
                <a:cs typeface="Arial" pitchFamily="34" charset="0"/>
              </a:rPr>
              <a:t>أخطاء البيانات الإحصائية</a:t>
            </a:r>
            <a:r>
              <a:rPr lang="ar-SY" b="1" u="sng" dirty="0" smtClean="0">
                <a:effectLst>
                  <a:outerShdw blurRad="38100" dist="38100" dir="2700000" algn="tl">
                    <a:srgbClr val="000000">
                      <a:alpha val="43137"/>
                    </a:srgbClr>
                  </a:outerShdw>
                </a:effectLst>
                <a:cs typeface="Arial" pitchFamily="34" charset="0"/>
              </a:rPr>
              <a:t>: </a:t>
            </a:r>
            <a:r>
              <a:rPr lang="ar-EG" b="1" u="sng" dirty="0" smtClean="0">
                <a:effectLst>
                  <a:outerShdw blurRad="38100" dist="38100" dir="2700000" algn="tl">
                    <a:srgbClr val="000000">
                      <a:alpha val="43137"/>
                    </a:srgbClr>
                  </a:outerShdw>
                </a:effectLst>
                <a:cs typeface="Arial" pitchFamily="34" charset="0"/>
              </a:rPr>
              <a:t>-</a:t>
            </a:r>
            <a:endParaRPr lang="ar-SY" b="1" u="sng" dirty="0" smtClean="0">
              <a:effectLst>
                <a:outerShdw blurRad="38100" dist="38100" dir="2700000" algn="tl">
                  <a:srgbClr val="000000">
                    <a:alpha val="43137"/>
                  </a:srgbClr>
                </a:outerShdw>
              </a:effectLst>
              <a:cs typeface="Arial" pitchFamily="34" charset="0"/>
            </a:endParaRPr>
          </a:p>
        </p:txBody>
      </p:sp>
      <p:sp>
        <p:nvSpPr>
          <p:cNvPr id="33795" name="Content Placeholder 2"/>
          <p:cNvSpPr>
            <a:spLocks noGrp="1"/>
          </p:cNvSpPr>
          <p:nvPr>
            <p:ph idx="1"/>
          </p:nvPr>
        </p:nvSpPr>
        <p:spPr>
          <a:xfrm>
            <a:off x="533400" y="1447800"/>
            <a:ext cx="8915400" cy="4419600"/>
          </a:xfrm>
        </p:spPr>
        <p:txBody>
          <a:bodyPr/>
          <a:lstStyle/>
          <a:p>
            <a:pPr marL="0" indent="0" algn="just" rtl="1">
              <a:defRPr/>
            </a:pPr>
            <a:r>
              <a:rPr lang="ar-SA" sz="2400" b="1" dirty="0">
                <a:solidFill>
                  <a:srgbClr val="0070C0"/>
                </a:solidFill>
              </a:rPr>
              <a:t>تتعرض البيانات الإحصائية التي يتم جمعها إلى نوعين من الأخطاء</a:t>
            </a:r>
            <a:r>
              <a:rPr lang="ar-SA" sz="2400" b="1" dirty="0" smtClean="0">
                <a:solidFill>
                  <a:srgbClr val="0070C0"/>
                </a:solidFill>
              </a:rPr>
              <a:t>:</a:t>
            </a:r>
          </a:p>
          <a:p>
            <a:pPr marL="457200" indent="-457200" algn="just" rtl="1">
              <a:buFont typeface="+mj-lt"/>
              <a:buAutoNum type="arabicPeriod"/>
              <a:defRPr/>
            </a:pPr>
            <a:r>
              <a:rPr lang="ar-SA" sz="2400" b="1" dirty="0" smtClean="0">
                <a:solidFill>
                  <a:srgbClr val="FF0000"/>
                </a:solidFill>
                <a:cs typeface="Arial" pitchFamily="34" charset="0"/>
              </a:rPr>
              <a:t>خطأ التميز أو التحيز: </a:t>
            </a:r>
            <a:r>
              <a:rPr lang="ar-SA" sz="2400" dirty="0"/>
              <a:t>وهو </a:t>
            </a:r>
            <a:r>
              <a:rPr lang="ar-SA" sz="2400" dirty="0" smtClean="0"/>
              <a:t>ذلك الخطأ الناتج </a:t>
            </a:r>
            <a:r>
              <a:rPr lang="ar-SA" sz="2400" dirty="0"/>
              <a:t>عن مصادر متعددة، منها أخطاء في تصميم البحث أو التجربة أو أخطاء فنيه أثناء جمع البيانات أو خلال العمليات الحسابية التي تتم على البيانات المتجمعة.. أخطاء التميز تزداد بازدياد الفروق بين الإمكانيات ( المادية والفنية) اللازم توافرها لضمان أقصى درجة دقة ممكنه وبين الإمكانيات الفعلية المتاحة للباحث</a:t>
            </a:r>
            <a:r>
              <a:rPr lang="ar-SA" sz="2400" dirty="0" smtClean="0"/>
              <a:t>.</a:t>
            </a:r>
          </a:p>
          <a:p>
            <a:pPr marL="457200" indent="-457200" algn="just" rtl="1">
              <a:buFont typeface="+mj-lt"/>
              <a:buAutoNum type="arabicPeriod"/>
              <a:defRPr/>
            </a:pPr>
            <a:endParaRPr lang="ar-SA" sz="2400" dirty="0">
              <a:cs typeface="Arial" pitchFamily="34" charset="0"/>
            </a:endParaRPr>
          </a:p>
          <a:p>
            <a:pPr marL="457200" indent="-457200" algn="just" rtl="1">
              <a:buFont typeface="+mj-lt"/>
              <a:buAutoNum type="arabicPeriod"/>
              <a:defRPr/>
            </a:pPr>
            <a:r>
              <a:rPr lang="ar-SA" sz="2400" b="1" dirty="0">
                <a:solidFill>
                  <a:srgbClr val="FF0000"/>
                </a:solidFill>
              </a:rPr>
              <a:t>خطأ المعاينة العشوائية أو خطأ </a:t>
            </a:r>
            <a:r>
              <a:rPr lang="ar-SA" sz="2400" b="1" dirty="0" smtClean="0">
                <a:solidFill>
                  <a:srgbClr val="FF0000"/>
                </a:solidFill>
              </a:rPr>
              <a:t>الصدفة: </a:t>
            </a:r>
            <a:r>
              <a:rPr lang="ar-SA" sz="2400" dirty="0" smtClean="0"/>
              <a:t>وهو </a:t>
            </a:r>
            <a:r>
              <a:rPr lang="ar-SA" sz="2400" dirty="0"/>
              <a:t>الخطأ الناتج عن فروق الصدفة بين مفردات المجتمع التي دخلت العينة وبين تلك المفردات التي لم تشأ الصدفة أن تدخل </a:t>
            </a:r>
            <a:r>
              <a:rPr lang="ar-SA" sz="2400" dirty="0" smtClean="0"/>
              <a:t>العينة</a:t>
            </a:r>
          </a:p>
          <a:p>
            <a:pPr marL="0" indent="0" algn="just" rtl="1">
              <a:defRPr/>
            </a:pPr>
            <a:r>
              <a:rPr lang="ar-SA" sz="2400" dirty="0" smtClean="0">
                <a:cs typeface="Arial" pitchFamily="34" charset="0"/>
              </a:rPr>
              <a:t>            وفيما يلي شرح لهذين الخطأين:</a:t>
            </a:r>
            <a:endParaRPr lang="ar-SY" sz="24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Box 4"/>
          <p:cNvSpPr txBox="1"/>
          <p:nvPr/>
        </p:nvSpPr>
        <p:spPr>
          <a:xfrm>
            <a:off x="1753493" y="332656"/>
            <a:ext cx="647934" cy="584775"/>
          </a:xfrm>
          <a:prstGeom prst="rect">
            <a:avLst/>
          </a:prstGeom>
          <a:noFill/>
        </p:spPr>
        <p:txBody>
          <a:bodyPr wrap="none" rtlCol="0">
            <a:spAutoFit/>
          </a:bodyPr>
          <a:lstStyle/>
          <a:p>
            <a:r>
              <a:rPr lang="ar-SA" sz="3200" smtClean="0"/>
              <a:t>مهم</a:t>
            </a:r>
            <a:endParaRPr lang="en-US" sz="32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rtl="1"/>
            <a:r>
              <a:rPr lang="ar-SY" b="1" smtClean="0">
                <a:solidFill>
                  <a:srgbClr val="FF0000"/>
                </a:solidFill>
                <a:cs typeface="Arial" pitchFamily="34" charset="0"/>
              </a:rPr>
              <a:t> </a:t>
            </a:r>
            <a:r>
              <a:rPr lang="ar-SA" b="1" smtClean="0">
                <a:solidFill>
                  <a:srgbClr val="FF0000"/>
                </a:solidFill>
                <a:cs typeface="Arial" pitchFamily="34" charset="0"/>
              </a:rPr>
              <a:t>1- </a:t>
            </a:r>
            <a:r>
              <a:rPr lang="ar-SY" b="1" smtClean="0">
                <a:solidFill>
                  <a:srgbClr val="FF0000"/>
                </a:solidFill>
                <a:cs typeface="Arial" pitchFamily="34" charset="0"/>
              </a:rPr>
              <a:t>خطأ </a:t>
            </a:r>
            <a:r>
              <a:rPr lang="ar-SA" b="1" smtClean="0">
                <a:solidFill>
                  <a:srgbClr val="FF0000"/>
                </a:solidFill>
                <a:cs typeface="Arial" pitchFamily="34" charset="0"/>
              </a:rPr>
              <a:t>التميز أو </a:t>
            </a:r>
            <a:r>
              <a:rPr lang="ar-SY" b="1" smtClean="0">
                <a:solidFill>
                  <a:srgbClr val="FF0000"/>
                </a:solidFill>
                <a:cs typeface="Arial" pitchFamily="34" charset="0"/>
              </a:rPr>
              <a:t>التحيز: </a:t>
            </a:r>
          </a:p>
        </p:txBody>
      </p:sp>
      <p:sp>
        <p:nvSpPr>
          <p:cNvPr id="31747" name="Content Placeholder 2"/>
          <p:cNvSpPr>
            <a:spLocks noGrp="1"/>
          </p:cNvSpPr>
          <p:nvPr>
            <p:ph idx="1"/>
          </p:nvPr>
        </p:nvSpPr>
        <p:spPr>
          <a:xfrm>
            <a:off x="533400" y="2209800"/>
            <a:ext cx="8915400" cy="2590800"/>
          </a:xfrm>
        </p:spPr>
        <p:txBody>
          <a:bodyPr/>
          <a:lstStyle/>
          <a:p>
            <a:pPr rtl="1"/>
            <a:r>
              <a:rPr lang="ar-SA" smtClean="0">
                <a:cs typeface="Arial" pitchFamily="34" charset="0"/>
              </a:rPr>
              <a:t>   </a:t>
            </a:r>
            <a:r>
              <a:rPr lang="ar-SY" smtClean="0">
                <a:cs typeface="Arial" pitchFamily="34" charset="0"/>
              </a:rPr>
              <a:t>اذا سحبنا عدة عينات من مجتمع ما وحسبنا المتوسط الحسابي لكل عينة من هذه العينات ثم حسبنا المتوسط الحسابي لهذه المتوسطات فهذا المتوسط يجب أن يساوي المتوسط الحسابي الحقيقي للمجتمع المسحوبة منه هذه العينات، وفي حال وجود فرق بين المتوسطين فإن هذا الفرق يسمى </a:t>
            </a:r>
            <a:r>
              <a:rPr lang="ar-SY" b="1" smtClean="0">
                <a:solidFill>
                  <a:srgbClr val="FF0000"/>
                </a:solidFill>
                <a:cs typeface="Arial" pitchFamily="34" charset="0"/>
              </a:rPr>
              <a:t>بخطأ </a:t>
            </a:r>
            <a:r>
              <a:rPr lang="ar-SA" b="1" smtClean="0">
                <a:solidFill>
                  <a:srgbClr val="FF0000"/>
                </a:solidFill>
                <a:cs typeface="Arial" pitchFamily="34" charset="0"/>
              </a:rPr>
              <a:t>التميز أو </a:t>
            </a:r>
            <a:r>
              <a:rPr lang="ar-SY" b="1" smtClean="0">
                <a:solidFill>
                  <a:srgbClr val="FF0000"/>
                </a:solidFill>
                <a:cs typeface="Arial" pitchFamily="34" charset="0"/>
              </a:rPr>
              <a:t>التحيز</a:t>
            </a:r>
            <a:endParaRPr lang="ar-SY"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rtl="1"/>
            <a:r>
              <a:rPr lang="ar-SY" b="1" smtClean="0">
                <a:solidFill>
                  <a:srgbClr val="FF0000"/>
                </a:solidFill>
                <a:cs typeface="Arial" pitchFamily="34" charset="0"/>
              </a:rPr>
              <a:t> أسباب خطأ </a:t>
            </a:r>
            <a:r>
              <a:rPr lang="ar-SA" b="1" smtClean="0">
                <a:solidFill>
                  <a:srgbClr val="FF0000"/>
                </a:solidFill>
                <a:cs typeface="Arial" pitchFamily="34" charset="0"/>
              </a:rPr>
              <a:t>التميز أو</a:t>
            </a:r>
            <a:r>
              <a:rPr lang="ar-SY" b="1" smtClean="0">
                <a:solidFill>
                  <a:srgbClr val="FF0000"/>
                </a:solidFill>
                <a:cs typeface="Arial" pitchFamily="34" charset="0"/>
              </a:rPr>
              <a:t>التحيز</a:t>
            </a:r>
            <a:r>
              <a:rPr lang="ar-SA" b="1" smtClean="0">
                <a:solidFill>
                  <a:srgbClr val="FF0000"/>
                </a:solidFill>
                <a:cs typeface="Arial" pitchFamily="34" charset="0"/>
              </a:rPr>
              <a:t>:</a:t>
            </a:r>
            <a:endParaRPr lang="ar-SY" b="1" smtClean="0">
              <a:solidFill>
                <a:srgbClr val="FF0000"/>
              </a:solidFill>
              <a:cs typeface="Arial" pitchFamily="34" charset="0"/>
            </a:endParaRPr>
          </a:p>
        </p:txBody>
      </p:sp>
      <p:sp>
        <p:nvSpPr>
          <p:cNvPr id="32771" name="Content Placeholder 2"/>
          <p:cNvSpPr>
            <a:spLocks noGrp="1"/>
          </p:cNvSpPr>
          <p:nvPr>
            <p:ph idx="1"/>
          </p:nvPr>
        </p:nvSpPr>
        <p:spPr>
          <a:xfrm>
            <a:off x="533400" y="2209800"/>
            <a:ext cx="8915400" cy="3276600"/>
          </a:xfrm>
        </p:spPr>
        <p:txBody>
          <a:bodyPr/>
          <a:lstStyle/>
          <a:p>
            <a:pPr marL="857250" lvl="1" indent="-457200" algn="just" rtl="1">
              <a:buFont typeface="Arial" pitchFamily="34" charset="0"/>
              <a:buChar char="•"/>
            </a:pPr>
            <a:r>
              <a:rPr lang="ar-SY" sz="3200" smtClean="0">
                <a:cs typeface="Arial" pitchFamily="34" charset="0"/>
              </a:rPr>
              <a:t>الاختيار غير العشوائي للعينة</a:t>
            </a:r>
            <a:r>
              <a:rPr lang="ar-SA" sz="3200" smtClean="0">
                <a:cs typeface="Arial" pitchFamily="34" charset="0"/>
              </a:rPr>
              <a:t>: </a:t>
            </a:r>
            <a:r>
              <a:rPr lang="ar-SY" sz="3200" smtClean="0">
                <a:cs typeface="Arial" pitchFamily="34" charset="0"/>
              </a:rPr>
              <a:t>تعتمد بعض طرق الاختيار </a:t>
            </a:r>
            <a:r>
              <a:rPr lang="ar-SA" sz="3200" smtClean="0">
                <a:cs typeface="Arial" pitchFamily="34" charset="0"/>
              </a:rPr>
              <a:t>للعينة </a:t>
            </a:r>
            <a:r>
              <a:rPr lang="ar-SY" sz="3200" smtClean="0">
                <a:cs typeface="Arial" pitchFamily="34" charset="0"/>
              </a:rPr>
              <a:t>على خاصية معينة كالاعتماد على دليل الهاتف (عند دراسة الدخل والانفاق).</a:t>
            </a:r>
          </a:p>
          <a:p>
            <a:pPr marL="857250" lvl="1" indent="-457200" algn="just" rtl="1">
              <a:buFont typeface="Arial" pitchFamily="34" charset="0"/>
              <a:buChar char="•"/>
            </a:pPr>
            <a:r>
              <a:rPr lang="ar-SY" sz="3200" smtClean="0">
                <a:cs typeface="Arial" pitchFamily="34" charset="0"/>
              </a:rPr>
              <a:t>التحيز المقصود (تعمد إدخال بعض الوحدات)</a:t>
            </a:r>
          </a:p>
          <a:p>
            <a:pPr marL="857250" lvl="1" indent="-457200" algn="just" rtl="1">
              <a:buFont typeface="Arial" pitchFamily="34" charset="0"/>
              <a:buChar char="•"/>
            </a:pPr>
            <a:r>
              <a:rPr lang="ar-SY" sz="3200" smtClean="0">
                <a:cs typeface="Arial" pitchFamily="34" charset="0"/>
              </a:rPr>
              <a:t>استبدال وحدة بوحدة أخرى غير مدرجة ضمن الإطار</a:t>
            </a:r>
            <a:r>
              <a:rPr lang="ar-SA" sz="3200" smtClean="0">
                <a:cs typeface="Arial" pitchFamily="34" charset="0"/>
              </a:rPr>
              <a:t> العام للدراسة</a:t>
            </a:r>
            <a:endParaRPr lang="ar-SY" sz="320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81000" y="228600"/>
            <a:ext cx="8915400" cy="1143000"/>
          </a:xfrm>
        </p:spPr>
        <p:txBody>
          <a:bodyPr/>
          <a:lstStyle/>
          <a:p>
            <a:pPr rtl="1"/>
            <a:r>
              <a:rPr lang="ar-SA" sz="3200" b="1" smtClean="0">
                <a:solidFill>
                  <a:srgbClr val="FF0000"/>
                </a:solidFill>
                <a:cs typeface="Arial" pitchFamily="34" charset="0"/>
              </a:rPr>
              <a:t>2- </a:t>
            </a:r>
            <a:r>
              <a:rPr lang="ar-SY" sz="3200" b="1" smtClean="0">
                <a:solidFill>
                  <a:srgbClr val="FF0000"/>
                </a:solidFill>
                <a:cs typeface="Arial" pitchFamily="34" charset="0"/>
              </a:rPr>
              <a:t>خطأ المعاينة العشوائي</a:t>
            </a:r>
            <a:r>
              <a:rPr lang="ar-SA" sz="3200" b="1" smtClean="0">
                <a:solidFill>
                  <a:srgbClr val="FF0000"/>
                </a:solidFill>
                <a:cs typeface="Arial" pitchFamily="34" charset="0"/>
              </a:rPr>
              <a:t>ة</a:t>
            </a:r>
            <a:r>
              <a:rPr lang="ar-SY" sz="3200" b="1" smtClean="0">
                <a:solidFill>
                  <a:srgbClr val="FF0000"/>
                </a:solidFill>
                <a:cs typeface="Arial" pitchFamily="34" charset="0"/>
              </a:rPr>
              <a:t> </a:t>
            </a:r>
            <a:r>
              <a:rPr lang="en-US" sz="3200" b="1" smtClean="0">
                <a:solidFill>
                  <a:srgbClr val="FF0000"/>
                </a:solidFill>
                <a:cs typeface="Arial" pitchFamily="34" charset="0"/>
              </a:rPr>
              <a:t>Random Sampling Error</a:t>
            </a:r>
            <a:endParaRPr lang="ar-SY" sz="3200" smtClean="0">
              <a:solidFill>
                <a:srgbClr val="FF0000"/>
              </a:solidFill>
              <a:cs typeface="Arial" pitchFamily="34" charset="0"/>
            </a:endParaRPr>
          </a:p>
        </p:txBody>
      </p:sp>
      <p:sp>
        <p:nvSpPr>
          <p:cNvPr id="34819" name="Content Placeholder 2"/>
          <p:cNvSpPr>
            <a:spLocks noGrp="1"/>
          </p:cNvSpPr>
          <p:nvPr>
            <p:ph idx="1"/>
          </p:nvPr>
        </p:nvSpPr>
        <p:spPr>
          <a:xfrm>
            <a:off x="457200" y="1556792"/>
            <a:ext cx="8915400" cy="2286000"/>
          </a:xfrm>
        </p:spPr>
        <p:txBody>
          <a:bodyPr/>
          <a:lstStyle/>
          <a:p>
            <a:pPr algn="just" rtl="1"/>
            <a:r>
              <a:rPr lang="ar-SA" sz="2800" dirty="0" smtClean="0">
                <a:cs typeface="Arial" pitchFamily="34" charset="0"/>
              </a:rPr>
              <a:t>   </a:t>
            </a:r>
            <a:r>
              <a:rPr lang="ar-SY" sz="2800" dirty="0" smtClean="0">
                <a:cs typeface="Arial" pitchFamily="34" charset="0"/>
              </a:rPr>
              <a:t>عند اختيار العينة العشوائية هناك خطأ ينتج عن</a:t>
            </a:r>
            <a:r>
              <a:rPr lang="ar-SA" sz="2800" dirty="0" smtClean="0">
                <a:cs typeface="Arial" pitchFamily="34" charset="0"/>
              </a:rPr>
              <a:t> </a:t>
            </a:r>
            <a:r>
              <a:rPr lang="ar-SY" sz="2800" dirty="0" smtClean="0">
                <a:cs typeface="Arial" pitchFamily="34" charset="0"/>
              </a:rPr>
              <a:t>الاختلاف أو التشتت </a:t>
            </a:r>
            <a:r>
              <a:rPr lang="en-US" sz="2800" dirty="0" smtClean="0">
                <a:cs typeface="Arial" pitchFamily="34" charset="0"/>
              </a:rPr>
              <a:t>Variation </a:t>
            </a:r>
            <a:r>
              <a:rPr lang="ar-SA" sz="2800" dirty="0" smtClean="0">
                <a:cs typeface="Arial" pitchFamily="34" charset="0"/>
              </a:rPr>
              <a:t> </a:t>
            </a:r>
            <a:r>
              <a:rPr lang="ar-SY" sz="2800" dirty="0" smtClean="0">
                <a:cs typeface="Arial" pitchFamily="34" charset="0"/>
              </a:rPr>
              <a:t>بين قيم الوحدات التي تتكون منها العينة وتلك الوحدات التي لم تشأ الصدفة أن </a:t>
            </a:r>
            <a:r>
              <a:rPr lang="ar-SA" sz="2800" dirty="0" smtClean="0">
                <a:cs typeface="Arial" pitchFamily="34" charset="0"/>
              </a:rPr>
              <a:t>تدخلها </a:t>
            </a:r>
            <a:r>
              <a:rPr lang="ar-SY" sz="2800" dirty="0" smtClean="0">
                <a:cs typeface="Arial" pitchFamily="34" charset="0"/>
              </a:rPr>
              <a:t>في العينة </a:t>
            </a:r>
            <a:r>
              <a:rPr lang="ar-SY" sz="2800" b="1" u="sng" dirty="0" smtClean="0">
                <a:cs typeface="Arial" pitchFamily="34" charset="0"/>
              </a:rPr>
              <a:t>وهذا الخطأ يسمى </a:t>
            </a:r>
            <a:r>
              <a:rPr lang="ar-SY" sz="2800" b="1" dirty="0" smtClean="0">
                <a:solidFill>
                  <a:srgbClr val="FF0000"/>
                </a:solidFill>
                <a:cs typeface="Arial" pitchFamily="34" charset="0"/>
              </a:rPr>
              <a:t>بخطأ المعاينة العشوائي</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3" name="Rectangle 2"/>
          <p:cNvSpPr/>
          <p:nvPr/>
        </p:nvSpPr>
        <p:spPr>
          <a:xfrm>
            <a:off x="4520952" y="3625860"/>
            <a:ext cx="4495141" cy="523220"/>
          </a:xfrm>
          <a:prstGeom prst="rect">
            <a:avLst/>
          </a:prstGeom>
        </p:spPr>
        <p:txBody>
          <a:bodyPr wrap="none">
            <a:spAutoFit/>
          </a:bodyPr>
          <a:lstStyle/>
          <a:p>
            <a:r>
              <a:rPr lang="ar-SY" sz="2800" b="1" u="sng" dirty="0">
                <a:solidFill>
                  <a:srgbClr val="FF0000"/>
                </a:solidFill>
                <a:effectLst>
                  <a:outerShdw blurRad="38100" dist="38100" dir="2700000" algn="tl">
                    <a:srgbClr val="000000">
                      <a:alpha val="43137"/>
                    </a:srgbClr>
                  </a:outerShdw>
                </a:effectLst>
              </a:rPr>
              <a:t>كيف نقلل </a:t>
            </a:r>
            <a:r>
              <a:rPr lang="ar-SA" sz="2800" b="1" u="sng" dirty="0">
                <a:solidFill>
                  <a:srgbClr val="FF0000"/>
                </a:solidFill>
                <a:effectLst>
                  <a:outerShdw blurRad="38100" dist="38100" dir="2700000" algn="tl">
                    <a:srgbClr val="000000">
                      <a:alpha val="43137"/>
                    </a:srgbClr>
                  </a:outerShdw>
                </a:effectLst>
              </a:rPr>
              <a:t>من </a:t>
            </a:r>
            <a:r>
              <a:rPr lang="ar-SY" sz="2800" b="1" u="sng" dirty="0">
                <a:solidFill>
                  <a:srgbClr val="FF0000"/>
                </a:solidFill>
                <a:effectLst>
                  <a:outerShdw blurRad="38100" dist="38100" dir="2700000" algn="tl">
                    <a:srgbClr val="000000">
                      <a:alpha val="43137"/>
                    </a:srgbClr>
                  </a:outerShdw>
                </a:effectLst>
              </a:rPr>
              <a:t>خطأ المعاينة العشوائي</a:t>
            </a:r>
            <a:r>
              <a:rPr lang="ar-SA" sz="2800" b="1" u="sng" dirty="0">
                <a:solidFill>
                  <a:srgbClr val="FF0000"/>
                </a:solidFill>
                <a:effectLst>
                  <a:outerShdw blurRad="38100" dist="38100" dir="2700000" algn="tl">
                    <a:srgbClr val="000000">
                      <a:alpha val="43137"/>
                    </a:srgbClr>
                  </a:outerShdw>
                </a:effectLst>
              </a:rPr>
              <a:t>:</a:t>
            </a:r>
            <a:endParaRPr lang="en-US" sz="2800" u="sng" dirty="0">
              <a:effectLst>
                <a:outerShdw blurRad="38100" dist="38100" dir="2700000" algn="tl">
                  <a:srgbClr val="000000">
                    <a:alpha val="43137"/>
                  </a:srgbClr>
                </a:outerShdw>
              </a:effectLst>
            </a:endParaRPr>
          </a:p>
        </p:txBody>
      </p:sp>
      <p:sp>
        <p:nvSpPr>
          <p:cNvPr id="4" name="Rectangle 3"/>
          <p:cNvSpPr/>
          <p:nvPr/>
        </p:nvSpPr>
        <p:spPr>
          <a:xfrm>
            <a:off x="848544" y="4348261"/>
            <a:ext cx="8280920" cy="1384995"/>
          </a:xfrm>
          <a:prstGeom prst="rect">
            <a:avLst/>
          </a:prstGeom>
        </p:spPr>
        <p:txBody>
          <a:bodyPr wrap="square">
            <a:spAutoFit/>
          </a:bodyPr>
          <a:lstStyle/>
          <a:p>
            <a:pPr marL="857250" lvl="1" indent="-457200" algn="just">
              <a:buFont typeface="Arial" pitchFamily="34" charset="0"/>
              <a:buChar char="•"/>
            </a:pPr>
            <a:r>
              <a:rPr lang="ar-SY" sz="2800" dirty="0">
                <a:solidFill>
                  <a:srgbClr val="013E36"/>
                </a:solidFill>
                <a:latin typeface="+mn-lt"/>
              </a:rPr>
              <a:t>زيادة حجم العينة</a:t>
            </a:r>
          </a:p>
          <a:p>
            <a:pPr marL="857250" lvl="1" indent="-457200" algn="just">
              <a:buFont typeface="Arial" pitchFamily="34" charset="0"/>
              <a:buChar char="•"/>
            </a:pPr>
            <a:r>
              <a:rPr lang="ar-SY" sz="2800" dirty="0">
                <a:solidFill>
                  <a:srgbClr val="013E36"/>
                </a:solidFill>
                <a:latin typeface="+mn-lt"/>
              </a:rPr>
              <a:t>طريقة الاختيار المناسب التي تقلل من اختلاف قيم الوحدات الإحصائية (كالأسلوب الطبقي أو العينة المنتظمة…الخ).</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ar-SA" sz="4000" b="1" u="sng" dirty="0" smtClean="0">
                <a:effectLst>
                  <a:outerShdw blurRad="38100" dist="38100" dir="2700000" algn="tl">
                    <a:srgbClr val="000000">
                      <a:alpha val="43137"/>
                    </a:srgbClr>
                  </a:outerShdw>
                </a:effectLst>
                <a:cs typeface="Arial" pitchFamily="34" charset="0"/>
              </a:rPr>
              <a:t>المعالم والإحصاءات:</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
        <p:nvSpPr>
          <p:cNvPr id="39939" name="Content Placeholder 2"/>
          <p:cNvSpPr>
            <a:spLocks noGrp="1"/>
          </p:cNvSpPr>
          <p:nvPr>
            <p:ph idx="1"/>
          </p:nvPr>
        </p:nvSpPr>
        <p:spPr>
          <a:xfrm>
            <a:off x="533400" y="1752600"/>
            <a:ext cx="8915400" cy="3352800"/>
          </a:xfrm>
        </p:spPr>
        <p:txBody>
          <a:bodyPr/>
          <a:lstStyle/>
          <a:p>
            <a:pPr marL="0" indent="0" algn="just" rtl="1"/>
            <a:r>
              <a:rPr lang="ar-SA" sz="2800" dirty="0" smtClean="0">
                <a:cs typeface="Arial" pitchFamily="34" charset="0"/>
              </a:rPr>
              <a:t>اعتاد البعض على معاملة القيم التي يحصل عليها من العينة وكأنها قيم مجتمعها، وهذا خطأ فادح. فلكي يستدل على خصائص مجتمع الدراسة تعتمد معادلات عديدة، ومتنوعة حسب نوع العينة.</a:t>
            </a:r>
          </a:p>
          <a:p>
            <a:pPr marL="0" indent="0" algn="just" rtl="1"/>
            <a:r>
              <a:rPr lang="ar-SA" sz="2800" b="1" dirty="0" smtClean="0">
                <a:solidFill>
                  <a:srgbClr val="0070C0"/>
                </a:solidFill>
                <a:cs typeface="Arial" pitchFamily="34" charset="0"/>
              </a:rPr>
              <a:t>فالمقاييس الإحصائية التي تحسب من بيانات مجتمع الدراسة بأكمله يطلق عليها معالم المجتمع </a:t>
            </a:r>
            <a:r>
              <a:rPr lang="en-US" sz="2800" b="1" dirty="0" smtClean="0">
                <a:solidFill>
                  <a:srgbClr val="0070C0"/>
                </a:solidFill>
                <a:cs typeface="Arial" pitchFamily="34" charset="0"/>
              </a:rPr>
              <a:t>(Parameters of population)</a:t>
            </a:r>
            <a:r>
              <a:rPr lang="ar-SA" sz="2800" dirty="0" smtClean="0">
                <a:solidFill>
                  <a:srgbClr val="0070C0"/>
                </a:solidFill>
                <a:cs typeface="Arial" pitchFamily="34" charset="0"/>
              </a:rPr>
              <a:t> </a:t>
            </a:r>
          </a:p>
          <a:p>
            <a:pPr marL="0" indent="0" algn="just" rtl="1"/>
            <a:r>
              <a:rPr lang="ar-SA" sz="2800" b="1" dirty="0" smtClean="0">
                <a:solidFill>
                  <a:srgbClr val="00B050"/>
                </a:solidFill>
                <a:cs typeface="Arial" pitchFamily="34" charset="0"/>
              </a:rPr>
              <a:t>أما المقاييس الإحصائية التي تحسب من بيانات عينه مسحوبة من مجتمع الدراسة فيطلق عليها إحصاءات </a:t>
            </a:r>
            <a:r>
              <a:rPr lang="en-US" sz="2800" b="1" dirty="0" smtClean="0">
                <a:solidFill>
                  <a:srgbClr val="00B050"/>
                </a:solidFill>
                <a:cs typeface="Arial" pitchFamily="34" charset="0"/>
              </a:rPr>
              <a:t>(Statistics) </a:t>
            </a:r>
            <a:endParaRPr lang="ar-BH" sz="2800" b="1" dirty="0" smtClean="0">
              <a:solidFill>
                <a:srgbClr val="00B050"/>
              </a:solidFill>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39708504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Content Placeholder 2"/>
          <p:cNvSpPr>
            <a:spLocks noGrp="1"/>
          </p:cNvSpPr>
          <p:nvPr>
            <p:ph idx="1"/>
          </p:nvPr>
        </p:nvSpPr>
        <p:spPr>
          <a:xfrm>
            <a:off x="457200" y="2286000"/>
            <a:ext cx="8915400" cy="2667000"/>
          </a:xfrm>
        </p:spPr>
        <p:txBody>
          <a:bodyPr/>
          <a:lstStyle/>
          <a:p>
            <a:pPr marL="0" indent="0" algn="just" rtl="1"/>
            <a:r>
              <a:rPr lang="ar-SA" sz="2800" dirty="0" smtClean="0">
                <a:cs typeface="Arial" pitchFamily="34" charset="0"/>
              </a:rPr>
              <a:t>وللتفرقة بين المعالم والإحصاءات يجب أن نرمز لكل منها برموز تختلف عن رموز الأخرى، على سبيل المثال يرمز للمتوسط الحســـــــــابي للمجتمع بالرمز         بينما يرمز للمتوسط الحسابي للعينة بالرمز       ، أيضاً للانحراف المعياري للمجتمع بالرمز         بينما يرمز للانحراف المعياري للعينة بالرمز         وهكذا.</a:t>
            </a:r>
            <a:endParaRPr lang="ar-SY" sz="2800" dirty="0" smtClean="0">
              <a:cs typeface="Arial" pitchFamily="34" charset="0"/>
            </a:endParaRPr>
          </a:p>
        </p:txBody>
      </p:sp>
      <p:graphicFrame>
        <p:nvGraphicFramePr>
          <p:cNvPr id="1026" name="Object 3"/>
          <p:cNvGraphicFramePr>
            <a:graphicFrameLocks noChangeAspect="1"/>
          </p:cNvGraphicFramePr>
          <p:nvPr/>
        </p:nvGraphicFramePr>
        <p:xfrm>
          <a:off x="7620000" y="3276600"/>
          <a:ext cx="381000" cy="322263"/>
        </p:xfrm>
        <a:graphic>
          <a:graphicData uri="http://schemas.openxmlformats.org/presentationml/2006/ole">
            <mc:AlternateContent xmlns:mc="http://schemas.openxmlformats.org/markup-compatibility/2006">
              <mc:Choice xmlns:v="urn:schemas-microsoft-com:vml" Requires="v">
                <p:oleObj spid="_x0000_s1094" name="Equation" r:id="rId3" imgW="152268" imgH="164957" progId="Equation.3">
                  <p:embed/>
                </p:oleObj>
              </mc:Choice>
              <mc:Fallback>
                <p:oleObj name="Equation" r:id="rId3" imgW="152268" imgH="164957"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3276600"/>
                        <a:ext cx="381000" cy="322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1" name="Rectangle 8"/>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1027" name="Object 6"/>
          <p:cNvGraphicFramePr>
            <a:graphicFrameLocks noChangeAspect="1"/>
          </p:cNvGraphicFramePr>
          <p:nvPr/>
        </p:nvGraphicFramePr>
        <p:xfrm>
          <a:off x="1676400" y="3200400"/>
          <a:ext cx="381000" cy="381000"/>
        </p:xfrm>
        <a:graphic>
          <a:graphicData uri="http://schemas.openxmlformats.org/presentationml/2006/ole">
            <mc:AlternateContent xmlns:mc="http://schemas.openxmlformats.org/markup-compatibility/2006">
              <mc:Choice xmlns:v="urn:schemas-microsoft-com:vml" Requires="v">
                <p:oleObj spid="_x0000_s1095" name="Equation" r:id="rId5" imgW="139579" imgH="164957" progId="Equation.3">
                  <p:embed/>
                </p:oleObj>
              </mc:Choice>
              <mc:Fallback>
                <p:oleObj name="Equation" r:id="rId5" imgW="139579" imgH="164957" progId="Equation.3">
                  <p:embed/>
                  <p:pic>
                    <p:nvPicPr>
                      <p:cNvPr id="0" name="Picture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200400"/>
                        <a:ext cx="3810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2" name="Rectangle 1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1028" name="Object 9"/>
          <p:cNvGraphicFramePr>
            <a:graphicFrameLocks noChangeAspect="1"/>
          </p:cNvGraphicFramePr>
          <p:nvPr/>
        </p:nvGraphicFramePr>
        <p:xfrm>
          <a:off x="4538663" y="3657600"/>
          <a:ext cx="381000" cy="381000"/>
        </p:xfrm>
        <a:graphic>
          <a:graphicData uri="http://schemas.openxmlformats.org/presentationml/2006/ole">
            <mc:AlternateContent xmlns:mc="http://schemas.openxmlformats.org/markup-compatibility/2006">
              <mc:Choice xmlns:v="urn:schemas-microsoft-com:vml" Requires="v">
                <p:oleObj spid="_x0000_s1096" name="Equation" r:id="rId7" imgW="152334" imgH="139639" progId="Equation.3">
                  <p:embed/>
                </p:oleObj>
              </mc:Choice>
              <mc:Fallback>
                <p:oleObj name="Equation" r:id="rId7" imgW="152334" imgH="139639" progId="Equation.3">
                  <p:embed/>
                  <p:pic>
                    <p:nvPicPr>
                      <p:cNvPr id="0" name="Picture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8663" y="3657600"/>
                        <a:ext cx="3810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3" name="Rectangle 1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1029" name="Object 12"/>
          <p:cNvGraphicFramePr>
            <a:graphicFrameLocks noChangeAspect="1"/>
          </p:cNvGraphicFramePr>
          <p:nvPr/>
        </p:nvGraphicFramePr>
        <p:xfrm>
          <a:off x="7315200" y="4038600"/>
          <a:ext cx="304800" cy="381000"/>
        </p:xfrm>
        <a:graphic>
          <a:graphicData uri="http://schemas.openxmlformats.org/presentationml/2006/ole">
            <mc:AlternateContent xmlns:mc="http://schemas.openxmlformats.org/markup-compatibility/2006">
              <mc:Choice xmlns:v="urn:schemas-microsoft-com:vml" Requires="v">
                <p:oleObj spid="_x0000_s1097" name="Equation" r:id="rId9" imgW="152202" imgH="177569" progId="Equation.3">
                  <p:embed/>
                </p:oleObj>
              </mc:Choice>
              <mc:Fallback>
                <p:oleObj name="Equation" r:id="rId9" imgW="152202" imgH="177569" progId="Equation.3">
                  <p:embed/>
                  <p:pic>
                    <p:nvPicPr>
                      <p:cNvPr id="0" name="Picture 5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15200" y="4038600"/>
                        <a:ext cx="3048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4" name="Rectangle 15"/>
          <p:cNvSpPr>
            <a:spLocks noChangeArrowheads="1"/>
          </p:cNvSpPr>
          <p:nvPr/>
        </p:nvSpPr>
        <p:spPr bwMode="auto">
          <a:xfrm>
            <a:off x="0" y="638175"/>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12" name="Title 1"/>
          <p:cNvSpPr>
            <a:spLocks noGrp="1"/>
          </p:cNvSpPr>
          <p:nvPr>
            <p:ph type="title"/>
          </p:nvPr>
        </p:nvSpPr>
        <p:spPr>
          <a:xfrm>
            <a:off x="495300" y="274638"/>
            <a:ext cx="8915400" cy="1143000"/>
          </a:xfrm>
        </p:spPr>
        <p:txBody>
          <a:bodyPr/>
          <a:lstStyle/>
          <a:p>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المعالم والإحصاءات:</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032326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495300" y="274638"/>
            <a:ext cx="8724900" cy="1143000"/>
          </a:xfrm>
        </p:spPr>
        <p:txBody>
          <a:bodyPr/>
          <a:lstStyle/>
          <a:p>
            <a:pPr rtl="1"/>
            <a:r>
              <a:rPr lang="ar-SA" sz="4000" b="1" u="sng" dirty="0" smtClean="0">
                <a:effectLst>
                  <a:outerShdw blurRad="38100" dist="38100" dir="2700000" algn="tl">
                    <a:srgbClr val="000000">
                      <a:alpha val="43137"/>
                    </a:srgbClr>
                  </a:outerShdw>
                </a:effectLst>
                <a:cs typeface="Arial" pitchFamily="34" charset="0"/>
              </a:rPr>
              <a:t>الخطأ المعياري:</a:t>
            </a:r>
            <a:endParaRPr lang="ar-SY" sz="4000" b="1" u="sng" dirty="0" smtClean="0">
              <a:effectLst>
                <a:outerShdw blurRad="38100" dist="38100" dir="2700000" algn="tl">
                  <a:srgbClr val="000000">
                    <a:alpha val="43137"/>
                  </a:srgbClr>
                </a:outerShdw>
              </a:effectLst>
              <a:cs typeface="Arial" pitchFamily="34" charset="0"/>
            </a:endParaRPr>
          </a:p>
        </p:txBody>
      </p:sp>
      <p:sp>
        <p:nvSpPr>
          <p:cNvPr id="16387" name="Content Placeholder 2"/>
          <p:cNvSpPr>
            <a:spLocks noGrp="1"/>
          </p:cNvSpPr>
          <p:nvPr>
            <p:ph idx="1"/>
          </p:nvPr>
        </p:nvSpPr>
        <p:spPr>
          <a:xfrm>
            <a:off x="533400" y="2057400"/>
            <a:ext cx="8915400" cy="3505200"/>
          </a:xfrm>
        </p:spPr>
        <p:txBody>
          <a:bodyPr/>
          <a:lstStyle/>
          <a:p>
            <a:pPr marL="0" indent="0" algn="just" rtl="1">
              <a:lnSpc>
                <a:spcPct val="80000"/>
              </a:lnSpc>
              <a:defRPr/>
            </a:pPr>
            <a:r>
              <a:rPr lang="ar-SA" sz="2800" dirty="0" smtClean="0"/>
              <a:t>بمعرفة </a:t>
            </a:r>
            <a:r>
              <a:rPr lang="ar-SA" sz="2800" dirty="0"/>
              <a:t>قيمة الانحراف المعياري لقيم العينة يمكن تقدير قيمة الخطأ المعياري في الانحراف المعياري للعينة باعتماد المعادلة </a:t>
            </a:r>
            <a:r>
              <a:rPr lang="ar-SA" sz="2800" dirty="0" smtClean="0"/>
              <a:t>الآتية:- </a:t>
            </a:r>
            <a:endParaRPr lang="ar-SA" sz="2800" dirty="0"/>
          </a:p>
          <a:p>
            <a:pPr marL="0" indent="0" algn="just" rtl="1">
              <a:lnSpc>
                <a:spcPct val="80000"/>
              </a:lnSpc>
              <a:defRPr/>
            </a:pPr>
            <a:endParaRPr lang="ar-SA" sz="2800" dirty="0" smtClean="0"/>
          </a:p>
          <a:p>
            <a:pPr marL="0" indent="0" algn="just" rtl="1">
              <a:lnSpc>
                <a:spcPct val="80000"/>
              </a:lnSpc>
              <a:defRPr/>
            </a:pPr>
            <a:endParaRPr lang="ar-SA" sz="2800" dirty="0"/>
          </a:p>
          <a:p>
            <a:pPr marL="0" indent="0" algn="just" rtl="1">
              <a:lnSpc>
                <a:spcPct val="80000"/>
              </a:lnSpc>
              <a:defRPr/>
            </a:pPr>
            <a:endParaRPr lang="ar-SA" sz="2800" dirty="0" smtClean="0"/>
          </a:p>
          <a:p>
            <a:pPr marL="0" indent="0" algn="just" rtl="1">
              <a:lnSpc>
                <a:spcPct val="80000"/>
              </a:lnSpc>
              <a:defRPr/>
            </a:pPr>
            <a:r>
              <a:rPr lang="ar-SA" sz="2800" dirty="0" smtClean="0"/>
              <a:t>حيث ان: </a:t>
            </a:r>
          </a:p>
          <a:p>
            <a:pPr marL="0" indent="0" algn="just" rtl="1">
              <a:lnSpc>
                <a:spcPct val="80000"/>
              </a:lnSpc>
              <a:defRPr/>
            </a:pPr>
            <a:r>
              <a:rPr lang="ar-SA" sz="2800" dirty="0" smtClean="0"/>
              <a:t>(</a:t>
            </a:r>
            <a:r>
              <a:rPr lang="en-US" sz="2800" dirty="0"/>
              <a:t>N</a:t>
            </a:r>
            <a:r>
              <a:rPr lang="ar-SA" sz="2800" dirty="0"/>
              <a:t>) = حجم مجتمع العينة     و </a:t>
            </a:r>
            <a:r>
              <a:rPr lang="ar-SA" sz="2800" dirty="0" smtClean="0"/>
              <a:t>(</a:t>
            </a:r>
            <a:r>
              <a:rPr lang="en-US" sz="2800" dirty="0"/>
              <a:t>n</a:t>
            </a:r>
            <a:r>
              <a:rPr lang="ar-SA" sz="2800" dirty="0"/>
              <a:t>) = حجم العينة</a:t>
            </a:r>
          </a:p>
          <a:p>
            <a:pPr algn="just" rtl="1">
              <a:defRPr/>
            </a:pPr>
            <a:endParaRPr lang="ar-SY" sz="2800" dirty="0" smtClean="0">
              <a:cs typeface="Arial" pitchFamily="34" charset="0"/>
            </a:endParaRPr>
          </a:p>
        </p:txBody>
      </p:sp>
      <p:graphicFrame>
        <p:nvGraphicFramePr>
          <p:cNvPr id="3074" name="Object 3"/>
          <p:cNvGraphicFramePr>
            <a:graphicFrameLocks noChangeAspect="1"/>
          </p:cNvGraphicFramePr>
          <p:nvPr/>
        </p:nvGraphicFramePr>
        <p:xfrm>
          <a:off x="2971800" y="3124200"/>
          <a:ext cx="3675063" cy="838200"/>
        </p:xfrm>
        <a:graphic>
          <a:graphicData uri="http://schemas.openxmlformats.org/presentationml/2006/ole">
            <mc:AlternateContent xmlns:mc="http://schemas.openxmlformats.org/markup-compatibility/2006">
              <mc:Choice xmlns:v="urn:schemas-microsoft-com:vml" Requires="v">
                <p:oleObj spid="_x0000_s3091" name="Equation" r:id="rId3" imgW="1435100" imgH="508000" progId="Equation.3">
                  <p:embed/>
                </p:oleObj>
              </mc:Choice>
              <mc:Fallback>
                <p:oleObj name="Equation" r:id="rId3" imgW="1435100" imgH="508000" progId="Equation.3">
                  <p:embed/>
                  <p:pic>
                    <p:nvPicPr>
                      <p:cNvPr id="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124200"/>
                        <a:ext cx="36750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31027809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457200" y="1828800"/>
            <a:ext cx="8915400" cy="3886200"/>
          </a:xfrm>
        </p:spPr>
        <p:txBody>
          <a:bodyPr/>
          <a:lstStyle/>
          <a:p>
            <a:pPr marL="0" indent="0" algn="just" rtl="1">
              <a:lnSpc>
                <a:spcPct val="80000"/>
              </a:lnSpc>
              <a:defRPr/>
            </a:pPr>
            <a:r>
              <a:rPr lang="ar-SA" sz="2800" dirty="0"/>
              <a:t>وفق هذه المعادلة تؤخذ نسبة العينة إلى </a:t>
            </a:r>
            <a:r>
              <a:rPr lang="ar-SA" sz="2800" dirty="0" smtClean="0"/>
              <a:t>مجتمعها، </a:t>
            </a:r>
            <a:r>
              <a:rPr lang="ar-SA" sz="2800" dirty="0"/>
              <a:t>وكلما كبرت هذه النسبة تحسن تمثيلها لمجتمع </a:t>
            </a:r>
            <a:r>
              <a:rPr lang="ar-SA" sz="2800" dirty="0" smtClean="0"/>
              <a:t>الدراسة، </a:t>
            </a:r>
            <a:r>
              <a:rPr lang="ar-SA" sz="2800" dirty="0"/>
              <a:t>أما عندما يكون حجم مجتمع العينة </a:t>
            </a:r>
            <a:r>
              <a:rPr lang="ar-SA" sz="2800" dirty="0" smtClean="0"/>
              <a:t>مجهولا، حينها </a:t>
            </a:r>
            <a:r>
              <a:rPr lang="ar-SA" sz="2800" dirty="0"/>
              <a:t>تعتمد المعادلة </a:t>
            </a:r>
            <a:r>
              <a:rPr lang="ar-SA" sz="2800" dirty="0" smtClean="0"/>
              <a:t>الآتية:-</a:t>
            </a:r>
          </a:p>
          <a:p>
            <a:pPr algn="just" rtl="1">
              <a:lnSpc>
                <a:spcPct val="80000"/>
              </a:lnSpc>
              <a:defRPr/>
            </a:pPr>
            <a:endParaRPr lang="ar-SA" sz="2800" dirty="0"/>
          </a:p>
          <a:p>
            <a:pPr algn="just" rtl="1">
              <a:lnSpc>
                <a:spcPct val="80000"/>
              </a:lnSpc>
              <a:defRPr/>
            </a:pPr>
            <a:endParaRPr lang="ar-SA" sz="2800" dirty="0" smtClean="0"/>
          </a:p>
          <a:p>
            <a:pPr algn="just" rtl="1">
              <a:lnSpc>
                <a:spcPct val="80000"/>
              </a:lnSpc>
              <a:defRPr/>
            </a:pPr>
            <a:endParaRPr lang="ar-SA" sz="2800" dirty="0" smtClean="0"/>
          </a:p>
          <a:p>
            <a:pPr algn="just" rtl="1">
              <a:lnSpc>
                <a:spcPct val="80000"/>
              </a:lnSpc>
              <a:defRPr/>
            </a:pPr>
            <a:endParaRPr lang="ar-SA" sz="2800" dirty="0" smtClean="0"/>
          </a:p>
          <a:p>
            <a:pPr algn="just" rtl="1">
              <a:lnSpc>
                <a:spcPct val="80000"/>
              </a:lnSpc>
              <a:defRPr/>
            </a:pPr>
            <a:r>
              <a:rPr lang="ar-SA" sz="2800" dirty="0" smtClean="0"/>
              <a:t>الخطأ </a:t>
            </a:r>
            <a:r>
              <a:rPr lang="ar-SA" sz="2800" dirty="0"/>
              <a:t>المعياري = الانحراف المعياري لقيم العينة </a:t>
            </a:r>
            <a:r>
              <a:rPr lang="ar-SA" sz="2800" dirty="0" smtClean="0"/>
              <a:t>/ جذر </a:t>
            </a:r>
            <a:r>
              <a:rPr lang="ar-SA" sz="2800" dirty="0"/>
              <a:t>حجم العينة </a:t>
            </a:r>
            <a:endParaRPr lang="ar-SY" sz="2800" dirty="0" smtClean="0">
              <a:cs typeface="Arial" pitchFamily="34" charset="0"/>
            </a:endParaRPr>
          </a:p>
        </p:txBody>
      </p:sp>
      <p:graphicFrame>
        <p:nvGraphicFramePr>
          <p:cNvPr id="4098" name="Object 3"/>
          <p:cNvGraphicFramePr>
            <a:graphicFrameLocks noChangeAspect="1"/>
          </p:cNvGraphicFramePr>
          <p:nvPr/>
        </p:nvGraphicFramePr>
        <p:xfrm>
          <a:off x="3657600" y="3048000"/>
          <a:ext cx="2209800" cy="1193800"/>
        </p:xfrm>
        <a:graphic>
          <a:graphicData uri="http://schemas.openxmlformats.org/presentationml/2006/ole">
            <mc:AlternateContent xmlns:mc="http://schemas.openxmlformats.org/markup-compatibility/2006">
              <mc:Choice xmlns:v="urn:schemas-microsoft-com:vml" Requires="v">
                <p:oleObj spid="_x0000_s4114" name="Equation" r:id="rId3" imgW="596900" imgH="419100" progId="Equation.3">
                  <p:embed/>
                </p:oleObj>
              </mc:Choice>
              <mc:Fallback>
                <p:oleObj name="Equation" r:id="rId3" imgW="596900" imgH="419100" progId="Equation.3">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048000"/>
                        <a:ext cx="2209800" cy="119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5" name="Title 1"/>
          <p:cNvSpPr>
            <a:spLocks noGrp="1"/>
          </p:cNvSpPr>
          <p:nvPr>
            <p:ph type="title"/>
          </p:nvPr>
        </p:nvSpPr>
        <p:spPr>
          <a:xfrm>
            <a:off x="495300" y="274638"/>
            <a:ext cx="8724900"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الخطأ المعياري:</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195429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533400" y="1676400"/>
            <a:ext cx="8915400" cy="4114800"/>
          </a:xfrm>
        </p:spPr>
        <p:txBody>
          <a:bodyPr/>
          <a:lstStyle/>
          <a:p>
            <a:pPr algn="just" rtl="1">
              <a:lnSpc>
                <a:spcPct val="80000"/>
              </a:lnSpc>
            </a:pPr>
            <a:r>
              <a:rPr lang="ar-SA" sz="2800" smtClean="0">
                <a:cs typeface="Arial" pitchFamily="34" charset="0"/>
              </a:rPr>
              <a:t>أما عندما يكون حجم العينة أكثر من (100) فتعتمد المعادلة أدناه:-</a:t>
            </a:r>
          </a:p>
          <a:p>
            <a:pPr algn="just" rtl="1">
              <a:lnSpc>
                <a:spcPct val="80000"/>
              </a:lnSpc>
            </a:pPr>
            <a:endParaRPr lang="en-US" sz="2800" smtClean="0">
              <a:cs typeface="Arial" pitchFamily="34" charset="0"/>
            </a:endParaRPr>
          </a:p>
          <a:p>
            <a:pPr algn="just" rtl="1">
              <a:lnSpc>
                <a:spcPct val="80000"/>
              </a:lnSpc>
            </a:pPr>
            <a:endParaRPr lang="ar-SA" sz="2800" smtClean="0">
              <a:cs typeface="Arial" pitchFamily="34" charset="0"/>
            </a:endParaRPr>
          </a:p>
          <a:p>
            <a:pPr algn="just" rtl="1">
              <a:lnSpc>
                <a:spcPct val="80000"/>
              </a:lnSpc>
            </a:pPr>
            <a:endParaRPr lang="ar-SA" sz="2800" smtClean="0">
              <a:cs typeface="Arial" pitchFamily="34" charset="0"/>
            </a:endParaRPr>
          </a:p>
          <a:p>
            <a:pPr algn="just" rtl="1">
              <a:lnSpc>
                <a:spcPct val="80000"/>
              </a:lnSpc>
            </a:pPr>
            <a:endParaRPr lang="ar-SA" sz="2800" smtClean="0">
              <a:cs typeface="Arial" pitchFamily="34" charset="0"/>
            </a:endParaRPr>
          </a:p>
          <a:p>
            <a:pPr algn="just" rtl="1">
              <a:lnSpc>
                <a:spcPct val="80000"/>
              </a:lnSpc>
            </a:pPr>
            <a:endParaRPr lang="ar-SA" sz="2800" smtClean="0">
              <a:cs typeface="Arial" pitchFamily="34" charset="0"/>
            </a:endParaRPr>
          </a:p>
          <a:p>
            <a:pPr algn="just" rtl="1">
              <a:lnSpc>
                <a:spcPct val="80000"/>
              </a:lnSpc>
            </a:pPr>
            <a:endParaRPr lang="ar-SA" sz="2800" smtClean="0">
              <a:cs typeface="Arial" pitchFamily="34" charset="0"/>
            </a:endParaRPr>
          </a:p>
          <a:p>
            <a:pPr algn="just" rtl="1">
              <a:lnSpc>
                <a:spcPct val="80000"/>
              </a:lnSpc>
            </a:pPr>
            <a:r>
              <a:rPr lang="ar-SA" sz="2800" smtClean="0">
                <a:cs typeface="Arial" pitchFamily="34" charset="0"/>
              </a:rPr>
              <a:t>الخطأ المعياري = الانحراف المعياري لقيم العينة / جذر (حجم العينة)</a:t>
            </a:r>
            <a:r>
              <a:rPr lang="ar-SA" sz="2800" baseline="30000" smtClean="0">
                <a:cs typeface="Arial" pitchFamily="34" charset="0"/>
              </a:rPr>
              <a:t>2</a:t>
            </a:r>
            <a:endParaRPr lang="ar-SY" sz="2800" baseline="30000" smtClean="0">
              <a:cs typeface="Arial" pitchFamily="34" charset="0"/>
            </a:endParaRPr>
          </a:p>
        </p:txBody>
      </p:sp>
      <p:graphicFrame>
        <p:nvGraphicFramePr>
          <p:cNvPr id="5122" name="Object 2"/>
          <p:cNvGraphicFramePr>
            <a:graphicFrameLocks noChangeAspect="1"/>
          </p:cNvGraphicFramePr>
          <p:nvPr>
            <p:extLst>
              <p:ext uri="{D42A27DB-BD31-4B8C-83A1-F6EECF244321}">
                <p14:modId xmlns:p14="http://schemas.microsoft.com/office/powerpoint/2010/main" val="3945573602"/>
              </p:ext>
            </p:extLst>
          </p:nvPr>
        </p:nvGraphicFramePr>
        <p:xfrm>
          <a:off x="1365250" y="2420938"/>
          <a:ext cx="3311525" cy="1701800"/>
        </p:xfrm>
        <a:graphic>
          <a:graphicData uri="http://schemas.openxmlformats.org/presentationml/2006/ole">
            <mc:AlternateContent xmlns:mc="http://schemas.openxmlformats.org/markup-compatibility/2006">
              <mc:Choice xmlns:v="urn:schemas-microsoft-com:vml" Requires="v">
                <p:oleObj spid="_x0000_s5138" name="Equation" r:id="rId3" imgW="914400" imgH="469800" progId="Equation.3">
                  <p:embed/>
                </p:oleObj>
              </mc:Choice>
              <mc:Fallback>
                <p:oleObj name="Equation" r:id="rId3" imgW="914400" imgH="469800" progId="Equation.3">
                  <p:embed/>
                  <p:pic>
                    <p:nvPicPr>
                      <p:cNvPr id="0" name="Picture 14"/>
                      <p:cNvPicPr>
                        <a:picLocks noChangeAspect="1" noChangeArrowheads="1"/>
                      </p:cNvPicPr>
                      <p:nvPr/>
                    </p:nvPicPr>
                    <p:blipFill>
                      <a:blip r:embed="rId4"/>
                      <a:srcRect/>
                      <a:stretch>
                        <a:fillRect/>
                      </a:stretch>
                    </p:blipFill>
                    <p:spPr bwMode="auto">
                      <a:xfrm>
                        <a:off x="1365250" y="2420938"/>
                        <a:ext cx="3311525" cy="170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5" name="Title 1"/>
          <p:cNvSpPr>
            <a:spLocks noGrp="1"/>
          </p:cNvSpPr>
          <p:nvPr>
            <p:ph type="title"/>
          </p:nvPr>
        </p:nvSpPr>
        <p:spPr>
          <a:xfrm>
            <a:off x="495300" y="274638"/>
            <a:ext cx="8724900"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الخطأ المعياري:</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729440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p:cNvSpPr>
            <a:spLocks noGrp="1"/>
          </p:cNvSpPr>
          <p:nvPr>
            <p:ph idx="1"/>
          </p:nvPr>
        </p:nvSpPr>
        <p:spPr>
          <a:xfrm>
            <a:off x="533400" y="2286000"/>
            <a:ext cx="8915400" cy="2590800"/>
          </a:xfrm>
        </p:spPr>
        <p:txBody>
          <a:bodyPr/>
          <a:lstStyle/>
          <a:p>
            <a:pPr marL="0" indent="0" algn="just" rtl="1"/>
            <a:r>
              <a:rPr lang="ar-SA" sz="2800" dirty="0" smtClean="0">
                <a:cs typeface="Arial" pitchFamily="34" charset="0"/>
              </a:rPr>
              <a:t>إن الانحراف المعياري للتوزيع النظري لمتوسطات العينات يقيس خطأ المعاينة ويسمى بالخطأ المعياري للمتوسط، ومن الضروري التذكر دوما</a:t>
            </a:r>
            <a:r>
              <a:rPr lang="fr-FR" sz="2800" dirty="0" smtClean="0">
                <a:cs typeface="Arial" pitchFamily="34" charset="0"/>
              </a:rPr>
              <a:t> </a:t>
            </a:r>
            <a:r>
              <a:rPr lang="ar-SA" sz="2800" b="1" u="sng" dirty="0" smtClean="0">
                <a:cs typeface="Arial" pitchFamily="34" charset="0"/>
              </a:rPr>
              <a:t>أن متوسط المجتمع قيمة محددة تقع ضمن مجال محدد</a:t>
            </a:r>
            <a:r>
              <a:rPr lang="fr-FR" sz="2800" b="1" u="sng" dirty="0" smtClean="0">
                <a:cs typeface="Arial" pitchFamily="34" charset="0"/>
              </a:rPr>
              <a:t> </a:t>
            </a:r>
            <a:r>
              <a:rPr lang="en-US" sz="2800" b="1" u="sng" dirty="0" smtClean="0">
                <a:cs typeface="Arial" pitchFamily="34" charset="0"/>
              </a:rPr>
              <a:t>Certain Interval  </a:t>
            </a:r>
            <a:r>
              <a:rPr lang="ar-SA" sz="2800" b="1" u="sng" dirty="0" smtClean="0">
                <a:cs typeface="Arial" pitchFamily="34" charset="0"/>
              </a:rPr>
              <a:t>، والباحث غير متأكد من قيمتها، ولكنه يحسب احتمالية وجودها ضمن المجال المحدد وبمستوى ثقة إحصائية معلوم</a:t>
            </a:r>
            <a:endParaRPr lang="ar-SY" sz="28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4" name="Title 1"/>
          <p:cNvSpPr>
            <a:spLocks noGrp="1"/>
          </p:cNvSpPr>
          <p:nvPr>
            <p:ph type="title"/>
          </p:nvPr>
        </p:nvSpPr>
        <p:spPr>
          <a:xfrm>
            <a:off x="495300" y="274638"/>
            <a:ext cx="8724900"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الخطأ المعياري:</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35121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rtl="1"/>
            <a:r>
              <a:rPr lang="ar-SA" sz="3200" b="1" u="sng" dirty="0" smtClean="0">
                <a:effectLst>
                  <a:outerShdw blurRad="38100" dist="38100" dir="2700000" algn="tl">
                    <a:srgbClr val="000000">
                      <a:alpha val="43137"/>
                    </a:srgbClr>
                  </a:outerShdw>
                </a:effectLst>
                <a:cs typeface="Arial" pitchFamily="34" charset="0"/>
              </a:rPr>
              <a:t>مسـتوى الثقـة وحـدودهـا:</a:t>
            </a:r>
            <a:endParaRPr lang="ar-SY" sz="3200" b="1" u="sng" dirty="0" smtClean="0">
              <a:effectLst>
                <a:outerShdw blurRad="38100" dist="38100" dir="2700000" algn="tl">
                  <a:srgbClr val="000000">
                    <a:alpha val="43137"/>
                  </a:srgbClr>
                </a:outerShdw>
              </a:effectLst>
              <a:cs typeface="Arial" pitchFamily="34" charset="0"/>
            </a:endParaRPr>
          </a:p>
        </p:txBody>
      </p:sp>
      <p:sp>
        <p:nvSpPr>
          <p:cNvPr id="49155" name="Content Placeholder 2"/>
          <p:cNvSpPr>
            <a:spLocks noGrp="1"/>
          </p:cNvSpPr>
          <p:nvPr>
            <p:ph idx="1"/>
          </p:nvPr>
        </p:nvSpPr>
        <p:spPr>
          <a:xfrm>
            <a:off x="381000" y="1905000"/>
            <a:ext cx="9144000" cy="3810000"/>
          </a:xfrm>
        </p:spPr>
        <p:txBody>
          <a:bodyPr/>
          <a:lstStyle/>
          <a:p>
            <a:pPr marL="0" indent="0" algn="just" rtl="1"/>
            <a:r>
              <a:rPr lang="ar-SA" sz="2800" smtClean="0">
                <a:cs typeface="Arial" pitchFamily="34" charset="0"/>
              </a:rPr>
              <a:t>إذا أخذت جميع العينات المحتملة من مجتمعها فيتوقع أن تكون متوسطات العينات موزعة بالتساوي حول متوسط مجتمع الدراسة. </a:t>
            </a:r>
            <a:r>
              <a:rPr lang="ar-SA" sz="2800" b="1" smtClean="0">
                <a:solidFill>
                  <a:srgbClr val="0070C0"/>
                </a:solidFill>
                <a:cs typeface="Arial" pitchFamily="34" charset="0"/>
              </a:rPr>
              <a:t>بعبارة أخرى</a:t>
            </a:r>
            <a:r>
              <a:rPr lang="ar-SA" sz="2800" smtClean="0">
                <a:cs typeface="Arial" pitchFamily="34" charset="0"/>
              </a:rPr>
              <a:t>، </a:t>
            </a:r>
            <a:r>
              <a:rPr lang="ar-SA" sz="2800" b="1" smtClean="0">
                <a:solidFill>
                  <a:srgbClr val="00B050"/>
                </a:solidFill>
                <a:cs typeface="Arial" pitchFamily="34" charset="0"/>
              </a:rPr>
              <a:t>إن متوسط متوسطات العينات يساوي متوسط مجتمعها</a:t>
            </a:r>
            <a:r>
              <a:rPr lang="ar-SA" sz="2800" smtClean="0">
                <a:cs typeface="Arial" pitchFamily="34" charset="0"/>
              </a:rPr>
              <a:t>. </a:t>
            </a:r>
          </a:p>
          <a:p>
            <a:pPr marL="0" indent="0" algn="just" rtl="1"/>
            <a:endParaRPr lang="ar-SA" sz="2800" smtClean="0">
              <a:cs typeface="Arial" pitchFamily="34" charset="0"/>
            </a:endParaRPr>
          </a:p>
          <a:p>
            <a:pPr marL="0" indent="0" algn="just" rtl="1"/>
            <a:r>
              <a:rPr lang="ar-SA" sz="2800" smtClean="0">
                <a:cs typeface="Arial" pitchFamily="34" charset="0"/>
              </a:rPr>
              <a:t>وتتوزع متوسطات العينات دائما بصورة متماثلة </a:t>
            </a:r>
            <a:r>
              <a:rPr lang="en-US" sz="2800" smtClean="0">
                <a:cs typeface="Arial" pitchFamily="34" charset="0"/>
              </a:rPr>
              <a:t>Normal Distribution</a:t>
            </a:r>
            <a:r>
              <a:rPr lang="ar-SA" sz="2800" smtClean="0">
                <a:cs typeface="Arial" pitchFamily="34" charset="0"/>
              </a:rPr>
              <a:t> ، والذي يمتاز رياضيا بالابتعاد بنسب ثابتة عن المتوسط مع كل درجة معيارية، وبالتالي تباينت متوسطات العينات المأخوذة منه فانه يتوقع أن يقع متوسطه وباحتمالية قدرها كالتالي:</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2413832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1"/>
          </p:nvPr>
        </p:nvSpPr>
        <p:spPr>
          <a:xfrm>
            <a:off x="533400" y="1600200"/>
            <a:ext cx="8915400" cy="4191000"/>
          </a:xfrm>
        </p:spPr>
        <p:txBody>
          <a:bodyPr/>
          <a:lstStyle/>
          <a:p>
            <a:pPr marL="457200" indent="-457200" algn="just" rtl="1">
              <a:buFont typeface="Arial" pitchFamily="34" charset="0"/>
              <a:buChar char="•"/>
            </a:pPr>
            <a:r>
              <a:rPr lang="ar-SA" sz="2800" dirty="0" smtClean="0">
                <a:cs typeface="Arial" pitchFamily="34" charset="0"/>
              </a:rPr>
              <a:t>مستوى ثقة إحصائية قدره (26</a:t>
            </a:r>
            <a:r>
              <a:rPr lang="en-GB" sz="2800" dirty="0" smtClean="0">
                <a:cs typeface="Arial" pitchFamily="34" charset="0"/>
              </a:rPr>
              <a:t>.</a:t>
            </a:r>
            <a:r>
              <a:rPr lang="ar-SA" sz="2800" dirty="0" smtClean="0">
                <a:cs typeface="Arial" pitchFamily="34" charset="0"/>
              </a:rPr>
              <a:t>68%) أو باحتمالية قدرها (6827</a:t>
            </a:r>
            <a:r>
              <a:rPr lang="en-GB" sz="2800" dirty="0" smtClean="0">
                <a:cs typeface="Arial" pitchFamily="34" charset="0"/>
              </a:rPr>
              <a:t>.</a:t>
            </a:r>
            <a:r>
              <a:rPr lang="ar-SA" sz="2800" dirty="0" smtClean="0">
                <a:cs typeface="Arial" pitchFamily="34" charset="0"/>
              </a:rPr>
              <a:t>0) يقع متوسط مجتمع الدراسة بين قيمة متوسط متوسطات العينات و </a:t>
            </a:r>
            <a:r>
              <a:rPr lang="ar-SA" sz="2800" dirty="0" smtClean="0">
                <a:solidFill>
                  <a:srgbClr val="FF0000"/>
                </a:solidFill>
                <a:cs typeface="Arial" pitchFamily="34" charset="0"/>
              </a:rPr>
              <a:t>(+ و -) درجة واحدة من الخطأ المعياري</a:t>
            </a:r>
            <a:r>
              <a:rPr lang="ar-SA" sz="2800" dirty="0" smtClean="0">
                <a:cs typeface="Arial" pitchFamily="34" charset="0"/>
              </a:rPr>
              <a:t> . </a:t>
            </a:r>
          </a:p>
          <a:p>
            <a:pPr marL="457200" indent="-457200" algn="just" rtl="1">
              <a:buFont typeface="Arial" pitchFamily="34" charset="0"/>
              <a:buChar char="•"/>
            </a:pPr>
            <a:r>
              <a:rPr lang="ar-SA" sz="2800" dirty="0" smtClean="0">
                <a:cs typeface="Arial" pitchFamily="34" charset="0"/>
              </a:rPr>
              <a:t>مستوى ثقة إحصائية قدرها (95%)، أو باحتمالية (95</a:t>
            </a:r>
            <a:r>
              <a:rPr lang="en-GB" sz="2800" dirty="0" smtClean="0">
                <a:cs typeface="Arial" pitchFamily="34" charset="0"/>
              </a:rPr>
              <a:t>.</a:t>
            </a:r>
            <a:r>
              <a:rPr lang="ar-SA" sz="2800" dirty="0" smtClean="0">
                <a:cs typeface="Arial" pitchFamily="34" charset="0"/>
              </a:rPr>
              <a:t>0) يقع متوسط مجتمع الدراسة بين متوسط متوسطات العينات و </a:t>
            </a:r>
            <a:r>
              <a:rPr lang="ar-SA" sz="2800" dirty="0" smtClean="0">
                <a:solidFill>
                  <a:srgbClr val="FF0000"/>
                </a:solidFill>
                <a:cs typeface="Arial" pitchFamily="34" charset="0"/>
              </a:rPr>
              <a:t>(+ و –) درجتان من الخطأ المعياري</a:t>
            </a:r>
            <a:r>
              <a:rPr lang="ar-SA" sz="2800" dirty="0" smtClean="0">
                <a:cs typeface="Arial" pitchFamily="34" charset="0"/>
              </a:rPr>
              <a:t> تقريبا</a:t>
            </a:r>
            <a:r>
              <a:rPr lang="ar-SA" sz="2800" dirty="0" smtClean="0">
                <a:solidFill>
                  <a:srgbClr val="FF0000"/>
                </a:solidFill>
                <a:cs typeface="Arial" pitchFamily="34" charset="0"/>
              </a:rPr>
              <a:t>.</a:t>
            </a:r>
            <a:r>
              <a:rPr lang="ar-SA" sz="2800" dirty="0" smtClean="0">
                <a:cs typeface="Arial" pitchFamily="34" charset="0"/>
              </a:rPr>
              <a:t> </a:t>
            </a:r>
          </a:p>
          <a:p>
            <a:pPr marL="0" indent="0" algn="just" rtl="1"/>
            <a:endParaRPr lang="ar-SA" sz="28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 name="Title 1"/>
          <p:cNvSpPr>
            <a:spLocks noGrp="1"/>
          </p:cNvSpPr>
          <p:nvPr>
            <p:ph type="title"/>
          </p:nvPr>
        </p:nvSpPr>
        <p:spPr>
          <a:xfrm>
            <a:off x="495300" y="274638"/>
            <a:ext cx="8915400" cy="1143000"/>
          </a:xfrm>
        </p:spPr>
        <p:txBody>
          <a:bodyPr/>
          <a:lstStyle/>
          <a:p>
            <a:pPr rtl="1"/>
            <a:r>
              <a:rPr lang="ar-EG" sz="3200" b="1" u="sng" dirty="0" smtClean="0">
                <a:effectLst>
                  <a:outerShdw blurRad="38100" dist="38100" dir="2700000" algn="tl">
                    <a:srgbClr val="000000">
                      <a:alpha val="43137"/>
                    </a:srgbClr>
                  </a:outerShdw>
                </a:effectLst>
                <a:cs typeface="Arial" pitchFamily="34" charset="0"/>
              </a:rPr>
              <a:t>تابع </a:t>
            </a:r>
            <a:r>
              <a:rPr lang="ar-SA" sz="3200" b="1" u="sng" dirty="0" smtClean="0">
                <a:effectLst>
                  <a:outerShdw blurRad="38100" dist="38100" dir="2700000" algn="tl">
                    <a:srgbClr val="000000">
                      <a:alpha val="43137"/>
                    </a:srgbClr>
                  </a:outerShdw>
                </a:effectLst>
                <a:cs typeface="Arial" pitchFamily="34" charset="0"/>
              </a:rPr>
              <a:t>مسـتوى الثقـة وحـدودهـا:</a:t>
            </a:r>
            <a:endParaRPr lang="ar-SY" sz="32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72716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a:xfrm>
            <a:off x="533400" y="1524000"/>
            <a:ext cx="8915400" cy="4419600"/>
          </a:xfrm>
        </p:spPr>
        <p:txBody>
          <a:bodyPr/>
          <a:lstStyle/>
          <a:p>
            <a:pPr marL="0" indent="0" algn="just" rtl="1"/>
            <a:r>
              <a:rPr lang="ar-SA" sz="2800" dirty="0">
                <a:cs typeface="Arial" pitchFamily="34" charset="0"/>
              </a:rPr>
              <a:t>مستوى ثقة إحصائية قدرها (99%) أو باحتمالية قدرها (99</a:t>
            </a:r>
            <a:r>
              <a:rPr lang="en-GB" sz="2800" dirty="0">
                <a:cs typeface="Arial" pitchFamily="34" charset="0"/>
              </a:rPr>
              <a:t>.</a:t>
            </a:r>
            <a:r>
              <a:rPr lang="ar-SA" sz="2800" dirty="0">
                <a:cs typeface="Arial" pitchFamily="34" charset="0"/>
              </a:rPr>
              <a:t>0) يقع متوسط مجتمع الدراسة بين قيمة متوسط متوسطات العينات و </a:t>
            </a:r>
            <a:r>
              <a:rPr lang="ar-SA" sz="2800" dirty="0">
                <a:solidFill>
                  <a:srgbClr val="FF0000"/>
                </a:solidFill>
                <a:cs typeface="Arial" pitchFamily="34" charset="0"/>
              </a:rPr>
              <a:t>(+ و –) ثلاث درجات من قيمة الخطأ المعياري</a:t>
            </a:r>
            <a:r>
              <a:rPr lang="ar-SA" sz="2800" dirty="0">
                <a:cs typeface="Arial" pitchFamily="34" charset="0"/>
              </a:rPr>
              <a:t> تقريبا</a:t>
            </a:r>
            <a:r>
              <a:rPr lang="ar-SA" sz="2800" dirty="0">
                <a:solidFill>
                  <a:srgbClr val="FF0000"/>
                </a:solidFill>
                <a:cs typeface="Arial" pitchFamily="34" charset="0"/>
              </a:rPr>
              <a:t>.</a:t>
            </a:r>
            <a:r>
              <a:rPr lang="ar-SA" sz="2800" dirty="0">
                <a:cs typeface="Arial" pitchFamily="34" charset="0"/>
              </a:rPr>
              <a:t> </a:t>
            </a:r>
          </a:p>
          <a:p>
            <a:pPr marL="0" indent="0" algn="just" rtl="1"/>
            <a:endParaRPr lang="ar-EG" sz="2800" u="sng" dirty="0" smtClean="0">
              <a:solidFill>
                <a:srgbClr val="FF0000"/>
              </a:solidFill>
              <a:cs typeface="Arial" pitchFamily="34" charset="0"/>
            </a:endParaRPr>
          </a:p>
          <a:p>
            <a:pPr marL="0" indent="0" algn="just" rtl="1"/>
            <a:r>
              <a:rPr lang="ar-SA" sz="2800" u="sng" dirty="0" smtClean="0">
                <a:solidFill>
                  <a:srgbClr val="FF0000"/>
                </a:solidFill>
                <a:cs typeface="Arial" pitchFamily="34" charset="0"/>
              </a:rPr>
              <a:t>وتسمى هذه بمستويات الثقة </a:t>
            </a:r>
            <a:r>
              <a:rPr lang="en-US" sz="2800" u="sng" dirty="0" smtClean="0">
                <a:solidFill>
                  <a:srgbClr val="FF0000"/>
                </a:solidFill>
                <a:cs typeface="Arial" pitchFamily="34" charset="0"/>
              </a:rPr>
              <a:t>Confidence Level</a:t>
            </a:r>
            <a:r>
              <a:rPr lang="ar-SA" sz="2800" u="sng" dirty="0" smtClean="0">
                <a:solidFill>
                  <a:srgbClr val="FF0000"/>
                </a:solidFill>
                <a:cs typeface="Arial" pitchFamily="34" charset="0"/>
              </a:rPr>
              <a:t> </a:t>
            </a:r>
            <a:r>
              <a:rPr lang="ar-SA" sz="2800" dirty="0" smtClean="0">
                <a:cs typeface="Arial" pitchFamily="34" charset="0"/>
              </a:rPr>
              <a:t>و يعبر عنها بإشارة النسبة المئوية (%) بان تكون التقديرات صحيحة أو باحتمالية (01</a:t>
            </a:r>
            <a:r>
              <a:rPr lang="en-GB" sz="2800" dirty="0" smtClean="0">
                <a:cs typeface="Arial" pitchFamily="34" charset="0"/>
              </a:rPr>
              <a:t>.</a:t>
            </a:r>
            <a:r>
              <a:rPr lang="ar-SA" sz="2800" dirty="0" smtClean="0">
                <a:cs typeface="Arial" pitchFamily="34" charset="0"/>
              </a:rPr>
              <a:t>0 ) أو (05</a:t>
            </a:r>
            <a:r>
              <a:rPr lang="en-GB" sz="2800" dirty="0" smtClean="0">
                <a:cs typeface="Arial" pitchFamily="34" charset="0"/>
              </a:rPr>
              <a:t>.</a:t>
            </a:r>
            <a:r>
              <a:rPr lang="ar-SA" sz="2800" dirty="0" smtClean="0">
                <a:cs typeface="Arial" pitchFamily="34" charset="0"/>
              </a:rPr>
              <a:t>0) أن تكون خاطئة.</a:t>
            </a:r>
          </a:p>
          <a:p>
            <a:pPr marL="0" indent="0" algn="just" rtl="1"/>
            <a:endParaRPr lang="fr-FR" sz="28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4" name="Title 1"/>
          <p:cNvSpPr>
            <a:spLocks noGrp="1"/>
          </p:cNvSpPr>
          <p:nvPr>
            <p:ph type="title"/>
          </p:nvPr>
        </p:nvSpPr>
        <p:spPr>
          <a:xfrm>
            <a:off x="495300" y="274638"/>
            <a:ext cx="8915400" cy="1143000"/>
          </a:xfrm>
        </p:spPr>
        <p:txBody>
          <a:bodyPr/>
          <a:lstStyle/>
          <a:p>
            <a:pPr rtl="1"/>
            <a:r>
              <a:rPr lang="ar-EG" sz="3200" b="1" u="sng" dirty="0" smtClean="0">
                <a:effectLst>
                  <a:outerShdw blurRad="38100" dist="38100" dir="2700000" algn="tl">
                    <a:srgbClr val="000000">
                      <a:alpha val="43137"/>
                    </a:srgbClr>
                  </a:outerShdw>
                </a:effectLst>
                <a:cs typeface="Arial" pitchFamily="34" charset="0"/>
              </a:rPr>
              <a:t>تابع </a:t>
            </a:r>
            <a:r>
              <a:rPr lang="ar-SA" sz="3200" b="1" u="sng" dirty="0" smtClean="0">
                <a:effectLst>
                  <a:outerShdw blurRad="38100" dist="38100" dir="2700000" algn="tl">
                    <a:srgbClr val="000000">
                      <a:alpha val="43137"/>
                    </a:srgbClr>
                  </a:outerShdw>
                </a:effectLst>
                <a:cs typeface="Arial" pitchFamily="34" charset="0"/>
              </a:rPr>
              <a:t>مسـتوى الثقـة وحـدودهـا:</a:t>
            </a:r>
            <a:endParaRPr lang="ar-SY" sz="32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6340451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457200" y="1676400"/>
            <a:ext cx="8915400" cy="2667000"/>
          </a:xfrm>
        </p:spPr>
        <p:txBody>
          <a:bodyPr/>
          <a:lstStyle/>
          <a:p>
            <a:pPr marL="0" indent="0" algn="just" rtl="1">
              <a:defRPr/>
            </a:pPr>
            <a:r>
              <a:rPr lang="ar-SA" sz="2800" dirty="0" smtClean="0"/>
              <a:t>قام أحد الباحثين في مجال الزراعة بدراسة </a:t>
            </a:r>
            <a:r>
              <a:rPr lang="ar-SA" sz="2800" dirty="0"/>
              <a:t>مائة </a:t>
            </a:r>
            <a:r>
              <a:rPr lang="ar-SA" sz="2800" dirty="0" smtClean="0"/>
              <a:t>مزرعة، فوجد </a:t>
            </a:r>
            <a:r>
              <a:rPr lang="ar-SA" sz="2800" dirty="0"/>
              <a:t>أن </a:t>
            </a:r>
            <a:r>
              <a:rPr lang="ar-SA" sz="2800" dirty="0" smtClean="0"/>
              <a:t>متوسط مساحة </a:t>
            </a:r>
            <a:r>
              <a:rPr lang="ar-SA" sz="2800" dirty="0"/>
              <a:t>المزرعة الواحدة (53) </a:t>
            </a:r>
            <a:r>
              <a:rPr lang="ar-SA" sz="2800" dirty="0" smtClean="0"/>
              <a:t>هكتارا، </a:t>
            </a:r>
            <a:r>
              <a:rPr lang="ar-SA" sz="2800" dirty="0"/>
              <a:t>وبانحراف معياري عن </a:t>
            </a:r>
            <a:r>
              <a:rPr lang="ar-SA" sz="2800" dirty="0" smtClean="0"/>
              <a:t>المتوسط بقيمة </a:t>
            </a:r>
            <a:r>
              <a:rPr lang="ar-SA" sz="2800" dirty="0"/>
              <a:t>(26) </a:t>
            </a:r>
            <a:r>
              <a:rPr lang="ar-SA" sz="2800" dirty="0" smtClean="0"/>
              <a:t>هكتارا</a:t>
            </a:r>
          </a:p>
          <a:p>
            <a:pPr algn="just" rtl="1">
              <a:defRPr/>
            </a:pPr>
            <a:r>
              <a:rPr lang="ar-SA" sz="2800" dirty="0" smtClean="0"/>
              <a:t>أحسب </a:t>
            </a:r>
            <a:r>
              <a:rPr lang="ar-SA" sz="2800" dirty="0"/>
              <a:t>حدود الثقة في تقدير </a:t>
            </a:r>
            <a:r>
              <a:rPr lang="ar-SA" sz="2800" dirty="0" smtClean="0"/>
              <a:t>متوسط مساحة </a:t>
            </a:r>
            <a:r>
              <a:rPr lang="ar-SA" sz="2800" dirty="0"/>
              <a:t>المزرعة في منطقة </a:t>
            </a:r>
            <a:r>
              <a:rPr lang="ar-SA" sz="2800" dirty="0" smtClean="0"/>
              <a:t>الدراسة؟</a:t>
            </a:r>
            <a:endParaRPr lang="ar-SA" sz="2800" dirty="0"/>
          </a:p>
          <a:p>
            <a:pPr algn="just" rtl="1">
              <a:defRPr/>
            </a:pPr>
            <a:endParaRPr lang="ar-SY" sz="2800" dirty="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4" name="Title 1"/>
          <p:cNvSpPr>
            <a:spLocks noGrp="1"/>
          </p:cNvSpPr>
          <p:nvPr>
            <p:ph type="title"/>
          </p:nvPr>
        </p:nvSpPr>
        <p:spPr>
          <a:xfrm>
            <a:off x="495300" y="274638"/>
            <a:ext cx="8915400" cy="1143000"/>
          </a:xfrm>
        </p:spPr>
        <p:txBody>
          <a:bodyPr/>
          <a:lstStyle/>
          <a:p>
            <a:pPr rtl="1"/>
            <a:r>
              <a:rPr lang="ar-EG" sz="3200" b="1" u="sng" dirty="0" smtClean="0">
                <a:effectLst>
                  <a:outerShdw blurRad="38100" dist="38100" dir="2700000" algn="tl">
                    <a:srgbClr val="000000">
                      <a:alpha val="43137"/>
                    </a:srgbClr>
                  </a:outerShdw>
                </a:effectLst>
                <a:cs typeface="Arial" pitchFamily="34" charset="0"/>
              </a:rPr>
              <a:t>مثال </a:t>
            </a:r>
            <a:r>
              <a:rPr lang="ar-SA" sz="3200" b="1" u="sng" dirty="0" smtClean="0">
                <a:effectLst>
                  <a:outerShdw blurRad="38100" dist="38100" dir="2700000" algn="tl">
                    <a:srgbClr val="000000">
                      <a:alpha val="43137"/>
                    </a:srgbClr>
                  </a:outerShdw>
                </a:effectLst>
                <a:cs typeface="Arial" pitchFamily="34" charset="0"/>
              </a:rPr>
              <a:t>:</a:t>
            </a:r>
            <a:r>
              <a:rPr lang="ar-EG" sz="3200" b="1" u="sng" dirty="0" smtClean="0">
                <a:effectLst>
                  <a:outerShdw blurRad="38100" dist="38100" dir="2700000" algn="tl">
                    <a:srgbClr val="000000">
                      <a:alpha val="43137"/>
                    </a:srgbClr>
                  </a:outerShdw>
                </a:effectLst>
                <a:cs typeface="Arial" pitchFamily="34" charset="0"/>
              </a:rPr>
              <a:t>-</a:t>
            </a:r>
            <a:endParaRPr lang="ar-SY" sz="32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7145309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248400" y="152400"/>
            <a:ext cx="3086100" cy="1143000"/>
          </a:xfrm>
        </p:spPr>
        <p:txBody>
          <a:bodyPr/>
          <a:lstStyle/>
          <a:p>
            <a:pPr rtl="1"/>
            <a:r>
              <a:rPr lang="ar-SA" sz="4000" b="1" u="sng" dirty="0" smtClean="0">
                <a:effectLst>
                  <a:outerShdw blurRad="38100" dist="38100" dir="2700000" algn="tl">
                    <a:srgbClr val="000000">
                      <a:alpha val="43137"/>
                    </a:srgbClr>
                  </a:outerShdw>
                </a:effectLst>
                <a:cs typeface="Arial" pitchFamily="34" charset="0"/>
              </a:rPr>
              <a:t>حـجـم العـينـة:</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
        <p:nvSpPr>
          <p:cNvPr id="53251" name="Content Placeholder 2"/>
          <p:cNvSpPr>
            <a:spLocks noGrp="1"/>
          </p:cNvSpPr>
          <p:nvPr>
            <p:ph idx="1"/>
          </p:nvPr>
        </p:nvSpPr>
        <p:spPr>
          <a:xfrm>
            <a:off x="533400" y="2209800"/>
            <a:ext cx="8839200" cy="2438400"/>
          </a:xfrm>
        </p:spPr>
        <p:txBody>
          <a:bodyPr/>
          <a:lstStyle/>
          <a:p>
            <a:pPr marL="0" indent="0" algn="just" rtl="1"/>
            <a:r>
              <a:rPr lang="ar-SA" sz="2800" smtClean="0">
                <a:cs typeface="Arial" pitchFamily="34" charset="0"/>
              </a:rPr>
              <a:t>إن لحجم العينة أهمية كبيرة في تحديد الثقة بالنتائج، لذا من الضروري أن يسلط الضوء عليه بشيء من التفصيل وحسب التوزيعات المعروفة للقيم، وسيتم هنا تناول نوعين من التوزيعات وهي:</a:t>
            </a:r>
          </a:p>
          <a:p>
            <a:pPr marL="914400" lvl="1" indent="-514350" algn="just" rtl="1">
              <a:buFont typeface="Calibri" pitchFamily="34" charset="0"/>
              <a:buAutoNum type="arabicPeriod"/>
            </a:pPr>
            <a:r>
              <a:rPr lang="ar-SA" sz="2400" smtClean="0">
                <a:cs typeface="Arial" pitchFamily="34" charset="0"/>
              </a:rPr>
              <a:t>التوزيع الطبيعي للقيم</a:t>
            </a:r>
          </a:p>
          <a:p>
            <a:pPr marL="914400" lvl="1" indent="-514350" algn="just" rtl="1">
              <a:buFont typeface="Calibri" pitchFamily="34" charset="0"/>
              <a:buAutoNum type="arabicPeriod"/>
            </a:pPr>
            <a:r>
              <a:rPr lang="ar-SA" sz="2400" smtClean="0">
                <a:cs typeface="Arial" pitchFamily="34" charset="0"/>
              </a:rPr>
              <a:t>توزيع (ت) للقيم</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extLst>
      <p:ext uri="{BB962C8B-B14F-4D97-AF65-F5344CB8AC3E}">
        <p14:creationId xmlns:p14="http://schemas.microsoft.com/office/powerpoint/2010/main" val="25025361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a:xfrm>
            <a:off x="533400" y="1524000"/>
            <a:ext cx="8763000" cy="4114800"/>
          </a:xfrm>
        </p:spPr>
        <p:txBody>
          <a:bodyPr/>
          <a:lstStyle/>
          <a:p>
            <a:pPr marL="0" indent="0" algn="just" rtl="1"/>
            <a:r>
              <a:rPr lang="ar-SA" sz="2800" b="1" smtClean="0">
                <a:solidFill>
                  <a:srgbClr val="FF0000"/>
                </a:solidFill>
                <a:cs typeface="Arial" pitchFamily="34" charset="0"/>
              </a:rPr>
              <a:t>(أ) التوزيع الطبيعي للقيم:</a:t>
            </a:r>
          </a:p>
          <a:p>
            <a:pPr marL="0" indent="0" algn="just" rtl="1"/>
            <a:r>
              <a:rPr lang="ar-SA" sz="2800" smtClean="0">
                <a:cs typeface="Arial" pitchFamily="34" charset="0"/>
              </a:rPr>
              <a:t>كلما كبر حجم العينة ازدادت دقة تمثيلها لمجتمعها واقترب توزيع القيم فيها من التوزيع الطبيعي (المتماثل الجانبين) وأصبحت عملية الاستدلال أكثر دقة.  وللتوضيح نورد مثالا، إذا أريد معرفة نسبة طلبة قسم الإدارة إلى مجموع طلبة الكلية فان عينة من عشرة طلبة قد لا تفي بالغرض، ولكن عينة من مائة طالب تفي بالغرض حتما. بعبارة أخرى، إن حجم العينة أساسي لإعطاء صورة عن مجتمع الدراسة وليس النسبة المئوية للعينة قياسا بحجم مجتمعها. </a:t>
            </a:r>
            <a:r>
              <a:rPr lang="ar-SA" sz="2800" u="sng" smtClean="0">
                <a:cs typeface="Arial" pitchFamily="34" charset="0"/>
              </a:rPr>
              <a:t>فكلما ازداد حجم العينة ازدادت الثقة بتقديرات خصائص المجتمع وصغرت معه حدود الثقة</a:t>
            </a:r>
            <a:r>
              <a:rPr lang="ar-SA" sz="2800" smtClean="0">
                <a:cs typeface="Arial" pitchFamily="34" charset="0"/>
              </a:rPr>
              <a:t>.</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4" name="Title 1"/>
          <p:cNvSpPr>
            <a:spLocks noGrp="1"/>
          </p:cNvSpPr>
          <p:nvPr>
            <p:ph type="title"/>
          </p:nvPr>
        </p:nvSpPr>
        <p:spPr>
          <a:xfrm>
            <a:off x="5169024" y="152400"/>
            <a:ext cx="4165476"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حـجـم العـينـة:</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755106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533400" y="1371600"/>
            <a:ext cx="8915400" cy="4572000"/>
          </a:xfrm>
        </p:spPr>
        <p:txBody>
          <a:bodyPr/>
          <a:lstStyle/>
          <a:p>
            <a:pPr algn="just" rtl="1">
              <a:defRPr/>
            </a:pPr>
            <a:r>
              <a:rPr lang="ar-SA" sz="2800" b="1" dirty="0">
                <a:solidFill>
                  <a:srgbClr val="FF0000"/>
                </a:solidFill>
              </a:rPr>
              <a:t>(ب) توزيع (ت) للقيم :</a:t>
            </a:r>
            <a:endParaRPr lang="ar-SA" sz="2800" dirty="0">
              <a:solidFill>
                <a:srgbClr val="FF0000"/>
              </a:solidFill>
            </a:endParaRPr>
          </a:p>
          <a:p>
            <a:pPr marL="0" indent="0" algn="just" rtl="1">
              <a:defRPr/>
            </a:pPr>
            <a:r>
              <a:rPr lang="ar-SA" sz="2800" dirty="0" smtClean="0"/>
              <a:t>من </a:t>
            </a:r>
            <a:r>
              <a:rPr lang="ar-SA" sz="2800" dirty="0"/>
              <a:t>الضروري اخذ الحذر عندما يكون حجم العينة </a:t>
            </a:r>
            <a:r>
              <a:rPr lang="ar-SA" sz="2800" dirty="0" smtClean="0"/>
              <a:t>صغيرا </a:t>
            </a:r>
            <a:r>
              <a:rPr lang="ar-SA" sz="2800" dirty="0"/>
              <a:t>اقل من (30) وذلك لأنها تتطلب إجراءات خاصة عند </a:t>
            </a:r>
            <a:r>
              <a:rPr lang="ar-SA" sz="2800" dirty="0" smtClean="0"/>
              <a:t>التحليل. فعندما </a:t>
            </a:r>
            <a:r>
              <a:rPr lang="ar-SA" sz="2800" dirty="0"/>
              <a:t>يكون حجم العينة أكثر من (30) يتجه توزيع قيمها نحو التوزيع </a:t>
            </a:r>
            <a:r>
              <a:rPr lang="ar-SA" sz="2800" dirty="0" smtClean="0"/>
              <a:t>الطبيعي </a:t>
            </a:r>
            <a:r>
              <a:rPr lang="ar-SA" sz="2800" dirty="0"/>
              <a:t>وبغض النظر عن التوزيع الحقيقي لقيم مجتمع الدراسة. </a:t>
            </a:r>
            <a:endParaRPr lang="ar-SA" sz="2800" dirty="0" smtClean="0"/>
          </a:p>
          <a:p>
            <a:pPr marL="0" indent="0" algn="just" rtl="1">
              <a:defRPr/>
            </a:pPr>
            <a:r>
              <a:rPr lang="ar-SA" sz="2800" dirty="0" smtClean="0"/>
              <a:t>وبالنسبة </a:t>
            </a:r>
            <a:r>
              <a:rPr lang="ar-SA" sz="2800" dirty="0"/>
              <a:t>للعينات الصغيرة الحجم فان توزيع قيمها يتأثر بطبيعة توزيع قيم المجتمع المأخوذة </a:t>
            </a:r>
            <a:r>
              <a:rPr lang="ar-SA" sz="2800" dirty="0" smtClean="0"/>
              <a:t>منه. </a:t>
            </a:r>
            <a:r>
              <a:rPr lang="ar-SA" sz="2800" b="1" u="sng" dirty="0"/>
              <a:t>وعندما يكون توزيع قيم المجتمع معروفا أو متوقعا أن لا يكون طبيعي حينها يجب اعتماد حجم كبير للعينة </a:t>
            </a:r>
            <a:r>
              <a:rPr lang="ar-SA" sz="2800" dirty="0"/>
              <a:t>. أما إذا كان توزيع قيم المجتمع طبيعيا عندها يمكن اخذ عينات بحجم صغير ويعتمد توزيع (ت) (</a:t>
            </a:r>
            <a:r>
              <a:rPr lang="en-US" sz="2800" dirty="0"/>
              <a:t>T</a:t>
            </a:r>
            <a:r>
              <a:rPr lang="ar-SA" sz="2800" dirty="0"/>
              <a:t>) في التحليل و المقارنة.</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4" name="Title 1"/>
          <p:cNvSpPr>
            <a:spLocks noGrp="1"/>
          </p:cNvSpPr>
          <p:nvPr>
            <p:ph type="title"/>
          </p:nvPr>
        </p:nvSpPr>
        <p:spPr>
          <a:xfrm>
            <a:off x="5169024" y="152400"/>
            <a:ext cx="4165476"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حـجـم العـينـة:</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0957717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idx="1"/>
          </p:nvPr>
        </p:nvSpPr>
        <p:spPr>
          <a:xfrm>
            <a:off x="457200" y="1447800"/>
            <a:ext cx="8915400" cy="4191000"/>
          </a:xfrm>
        </p:spPr>
        <p:txBody>
          <a:bodyPr/>
          <a:lstStyle/>
          <a:p>
            <a:pPr marL="0" indent="0" algn="just" rtl="1"/>
            <a:r>
              <a:rPr lang="ar-SA" sz="2800" smtClean="0">
                <a:cs typeface="Arial" pitchFamily="34" charset="0"/>
              </a:rPr>
              <a:t>يتشابه توزيع قيم (ت) مع شكل الجرس بزيادة الحجم حتى يتطابق معه عندما يتعدى العدد (30) فشكل توزيع (ت) للقيم لا يختلف كثيرا عن التوزيع الطبيعي إلا في الأعداد القليلة، وكلاهما متماثل النصفين لذا يعتمد كبديل له في القيم القليلة العدد.</a:t>
            </a:r>
          </a:p>
          <a:p>
            <a:pPr marL="0" indent="0" algn="just" rtl="1"/>
            <a:r>
              <a:rPr lang="ar-SA" sz="2800" smtClean="0">
                <a:cs typeface="Arial" pitchFamily="34" charset="0"/>
              </a:rPr>
              <a:t>ولتوزيع (ت) جداول للقيم الحرجة منظمة على شكل اسطر اعتمادا على درجة الحرية التي تقاس بـ (حجم العينة - 1). أما الأعمدة فتمثل درجة الاحتمالية </a:t>
            </a:r>
            <a:r>
              <a:rPr lang="en-US" sz="2800" smtClean="0">
                <a:cs typeface="Arial" pitchFamily="34" charset="0"/>
              </a:rPr>
              <a:t>Probability</a:t>
            </a:r>
            <a:r>
              <a:rPr lang="ar-SA" sz="2800" smtClean="0">
                <a:cs typeface="Arial" pitchFamily="34" charset="0"/>
              </a:rPr>
              <a:t>، وتتناقص القيم الحرجة بتزايد درجة الحرية (حجم العينة). </a:t>
            </a:r>
            <a:r>
              <a:rPr lang="ar-SA" sz="2800" b="1" u="sng" smtClean="0">
                <a:cs typeface="Arial" pitchFamily="34" charset="0"/>
              </a:rPr>
              <a:t>ودرجة الحرية تفضل على حجم العينة في الأحجام الصغيرة للعينة لأنها تقلل من الانحياز في تقدير خصائص مجتمع الدراسة.</a:t>
            </a:r>
            <a:endParaRPr lang="ar-SY" sz="2800" smtClean="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4" name="Title 1"/>
          <p:cNvSpPr>
            <a:spLocks noGrp="1"/>
          </p:cNvSpPr>
          <p:nvPr>
            <p:ph type="title"/>
          </p:nvPr>
        </p:nvSpPr>
        <p:spPr>
          <a:xfrm>
            <a:off x="5169024" y="152400"/>
            <a:ext cx="4165476" cy="1143000"/>
          </a:xfrm>
        </p:spPr>
        <p:txBody>
          <a:bodyPr/>
          <a:lstStyle/>
          <a:p>
            <a:pPr rtl="1"/>
            <a:r>
              <a:rPr lang="ar-EG" sz="4000" b="1" u="sng" dirty="0" smtClean="0">
                <a:effectLst>
                  <a:outerShdw blurRad="38100" dist="38100" dir="2700000" algn="tl">
                    <a:srgbClr val="000000">
                      <a:alpha val="43137"/>
                    </a:srgbClr>
                  </a:outerShdw>
                </a:effectLst>
                <a:cs typeface="Arial" pitchFamily="34" charset="0"/>
              </a:rPr>
              <a:t>تابع </a:t>
            </a:r>
            <a:r>
              <a:rPr lang="ar-SA" sz="4000" b="1" u="sng" dirty="0" smtClean="0">
                <a:effectLst>
                  <a:outerShdw blurRad="38100" dist="38100" dir="2700000" algn="tl">
                    <a:srgbClr val="000000">
                      <a:alpha val="43137"/>
                    </a:srgbClr>
                  </a:outerShdw>
                </a:effectLst>
                <a:cs typeface="Arial" pitchFamily="34" charset="0"/>
              </a:rPr>
              <a:t>حـجـم العـينـة:</a:t>
            </a:r>
            <a:r>
              <a:rPr lang="ar-EG" sz="4000" b="1" u="sng" dirty="0" smtClean="0">
                <a:effectLst>
                  <a:outerShdw blurRad="38100" dist="38100" dir="2700000" algn="tl">
                    <a:srgbClr val="000000">
                      <a:alpha val="43137"/>
                    </a:srgbClr>
                  </a:outerShdw>
                </a:effectLst>
                <a:cs typeface="Arial" pitchFamily="34" charset="0"/>
              </a:rPr>
              <a:t>-</a:t>
            </a:r>
            <a:endParaRPr lang="ar-SY" sz="40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14438295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rtl="1"/>
            <a:r>
              <a:rPr lang="ar-SA" sz="3600" b="1" u="sng" dirty="0" smtClean="0">
                <a:effectLst>
                  <a:outerShdw blurRad="38100" dist="38100" dir="2700000" algn="tl">
                    <a:srgbClr val="000000">
                      <a:alpha val="43137"/>
                    </a:srgbClr>
                  </a:outerShdw>
                </a:effectLst>
                <a:cs typeface="Arial" pitchFamily="34" charset="0"/>
              </a:rPr>
              <a:t>العـوامـل الـمحـددة لحـجم العـينـة:</a:t>
            </a:r>
            <a:endParaRPr lang="ar-SY" sz="3600" b="1" u="sng" dirty="0" smtClean="0">
              <a:effectLst>
                <a:outerShdw blurRad="38100" dist="38100" dir="2700000" algn="tl">
                  <a:srgbClr val="000000">
                    <a:alpha val="43137"/>
                  </a:srgbClr>
                </a:outerShdw>
              </a:effectLst>
              <a:cs typeface="Arial" pitchFamily="34" charset="0"/>
            </a:endParaRPr>
          </a:p>
        </p:txBody>
      </p:sp>
      <p:sp>
        <p:nvSpPr>
          <p:cNvPr id="60419" name="Content Placeholder 2"/>
          <p:cNvSpPr>
            <a:spLocks noGrp="1"/>
          </p:cNvSpPr>
          <p:nvPr>
            <p:ph idx="1"/>
          </p:nvPr>
        </p:nvSpPr>
        <p:spPr>
          <a:xfrm>
            <a:off x="533400" y="1981200"/>
            <a:ext cx="8915400" cy="3200400"/>
          </a:xfrm>
        </p:spPr>
        <p:txBody>
          <a:bodyPr/>
          <a:lstStyle/>
          <a:p>
            <a:pPr marL="0" indent="0" algn="just" rtl="1"/>
            <a:r>
              <a:rPr lang="ar-SA" sz="2800" b="1" smtClean="0">
                <a:solidFill>
                  <a:srgbClr val="0070C0"/>
                </a:solidFill>
                <a:cs typeface="Arial" pitchFamily="34" charset="0"/>
              </a:rPr>
              <a:t>درجة التباين في خصائص مجتمع الدراسة:</a:t>
            </a:r>
            <a:r>
              <a:rPr lang="ar-SA" sz="2800" smtClean="0">
                <a:solidFill>
                  <a:srgbClr val="0070C0"/>
                </a:solidFill>
                <a:cs typeface="Arial" pitchFamily="34" charset="0"/>
              </a:rPr>
              <a:t> </a:t>
            </a:r>
            <a:r>
              <a:rPr lang="ar-SA" sz="2800" smtClean="0">
                <a:cs typeface="Arial" pitchFamily="34" charset="0"/>
              </a:rPr>
              <a:t>يلعب التباين في خصائص مجتمع الدراسة دورا مهما في تحديد درجة دقة نتائج العينة، فكلما كان التباين كبيرا تطلب الأمر زيادة حجم العينة ليكون تمثيلها للتباين في المجتمع صحيحا. </a:t>
            </a:r>
          </a:p>
          <a:p>
            <a:pPr marL="0" indent="0" algn="just" rtl="1">
              <a:lnSpc>
                <a:spcPct val="80000"/>
              </a:lnSpc>
            </a:pPr>
            <a:endParaRPr lang="ar-SA" sz="2800" b="1" smtClean="0">
              <a:cs typeface="Arial" pitchFamily="34" charset="0"/>
            </a:endParaRPr>
          </a:p>
          <a:p>
            <a:pPr marL="0" indent="0" algn="just" rtl="1">
              <a:lnSpc>
                <a:spcPct val="80000"/>
              </a:lnSpc>
            </a:pPr>
            <a:r>
              <a:rPr lang="ar-SA" sz="2800" b="1" smtClean="0">
                <a:solidFill>
                  <a:srgbClr val="0070C0"/>
                </a:solidFill>
                <a:cs typeface="Arial" pitchFamily="34" charset="0"/>
              </a:rPr>
              <a:t>طريقة التحليل المعتمدة:</a:t>
            </a:r>
            <a:r>
              <a:rPr lang="ar-SA" sz="2800" smtClean="0">
                <a:solidFill>
                  <a:srgbClr val="0070C0"/>
                </a:solidFill>
                <a:cs typeface="Arial" pitchFamily="34" charset="0"/>
              </a:rPr>
              <a:t> </a:t>
            </a:r>
            <a:r>
              <a:rPr lang="ar-SA" sz="2800" smtClean="0">
                <a:cs typeface="Arial" pitchFamily="34" charset="0"/>
              </a:rPr>
              <a:t>عند إقرار حجم العينة، من الضروري تحديد الحجم الأصغر المقبول للعينة في المجاميع الثانوية ضمن مجتمع الدراسة ، إذ أن بعض الاختبارات الإحصائية تتطلب عددا معينا كحد أدنى لكل فئة أو صنف لتكون النتائج ذات معنى.</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extLst>
      <p:ext uri="{BB962C8B-B14F-4D97-AF65-F5344CB8AC3E}">
        <p14:creationId xmlns:p14="http://schemas.microsoft.com/office/powerpoint/2010/main" val="50733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2"/>
          <p:cNvSpPr>
            <a:spLocks noGrp="1"/>
          </p:cNvSpPr>
          <p:nvPr>
            <p:ph idx="1"/>
          </p:nvPr>
        </p:nvSpPr>
        <p:spPr>
          <a:xfrm>
            <a:off x="457200" y="1447800"/>
            <a:ext cx="9067800" cy="4191000"/>
          </a:xfrm>
        </p:spPr>
        <p:txBody>
          <a:bodyPr/>
          <a:lstStyle/>
          <a:p>
            <a:pPr marL="0" indent="0" algn="just" rtl="1"/>
            <a:r>
              <a:rPr lang="ar-SA" sz="2800" b="1" smtClean="0">
                <a:solidFill>
                  <a:srgbClr val="0070C0"/>
                </a:solidFill>
                <a:cs typeface="Arial" pitchFamily="34" charset="0"/>
              </a:rPr>
              <a:t>حـجـم المعلومـات المطلوبة:</a:t>
            </a:r>
            <a:r>
              <a:rPr lang="ar-SA" sz="2800" smtClean="0">
                <a:solidFill>
                  <a:srgbClr val="0070C0"/>
                </a:solidFill>
                <a:cs typeface="Arial" pitchFamily="34" charset="0"/>
              </a:rPr>
              <a:t> </a:t>
            </a:r>
            <a:r>
              <a:rPr lang="ar-SA" sz="2800" smtClean="0">
                <a:cs typeface="Arial" pitchFamily="34" charset="0"/>
              </a:rPr>
              <a:t>فكلما كانت المعلومات المطلوبة من العينة (الواحدة) كثيرة وتفصيلية كان حجم العينة صغيرا، ما لم يكن المشروع البحثي كبيرا وتتوفر له المصادر البشرية والمادية اللازمة. </a:t>
            </a:r>
            <a:r>
              <a:rPr lang="ar-SA" sz="2800" b="1" u="sng" smtClean="0">
                <a:cs typeface="Arial" pitchFamily="34" charset="0"/>
              </a:rPr>
              <a:t>إن الدقة في المعلومات المطلوبة من العينة أهم بكثير من حجم العينة</a:t>
            </a:r>
            <a:r>
              <a:rPr lang="ar-SA" sz="2800" smtClean="0">
                <a:cs typeface="Arial" pitchFamily="34" charset="0"/>
              </a:rPr>
              <a:t> ، فحجم العينة لا يتحدد بحجم مجتمع الدراسة فقط، بل وبالدقة المتوخاة والتفاصيل المطلوبة</a:t>
            </a:r>
          </a:p>
          <a:p>
            <a:pPr marL="0" indent="0" algn="just" rtl="1">
              <a:lnSpc>
                <a:spcPct val="80000"/>
              </a:lnSpc>
            </a:pPr>
            <a:endParaRPr lang="ar-SA" sz="2800" b="1" smtClean="0">
              <a:cs typeface="Arial" pitchFamily="34" charset="0"/>
            </a:endParaRPr>
          </a:p>
          <a:p>
            <a:pPr marL="0" indent="0" algn="just" rtl="1">
              <a:lnSpc>
                <a:spcPct val="80000"/>
              </a:lnSpc>
            </a:pPr>
            <a:r>
              <a:rPr lang="ar-SA" sz="2800" b="1" smtClean="0">
                <a:solidFill>
                  <a:srgbClr val="0070C0"/>
                </a:solidFill>
                <a:cs typeface="Arial" pitchFamily="34" charset="0"/>
              </a:rPr>
              <a:t>المصادر المالية والبشرية المتوفرة:</a:t>
            </a:r>
            <a:r>
              <a:rPr lang="ar-SA" sz="2800" smtClean="0">
                <a:solidFill>
                  <a:srgbClr val="0070C0"/>
                </a:solidFill>
                <a:cs typeface="Arial" pitchFamily="34" charset="0"/>
              </a:rPr>
              <a:t> </a:t>
            </a:r>
            <a:r>
              <a:rPr lang="ar-SA" sz="2800" smtClean="0">
                <a:cs typeface="Arial" pitchFamily="34" charset="0"/>
              </a:rPr>
              <a:t>تتطلب الدراسة الميدانية توفر مصادر مالية وبشرية لتغطية تكاليفها التي تكون في الغالب باهظة لتأثيراتها على تحديد حجم منطقة الدراسة، مجتمع الدراسة وبالتالي حجم العينة. إن مضاعفة حجم العينة يتطلب زيادة في كمية المصادر المالية والجهد البشري</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4" name="Title 1"/>
          <p:cNvSpPr>
            <a:spLocks noGrp="1"/>
          </p:cNvSpPr>
          <p:nvPr>
            <p:ph type="title"/>
          </p:nvPr>
        </p:nvSpPr>
        <p:spPr>
          <a:xfrm>
            <a:off x="495300" y="274638"/>
            <a:ext cx="8915400" cy="1143000"/>
          </a:xfrm>
        </p:spPr>
        <p:txBody>
          <a:bodyPr/>
          <a:lstStyle/>
          <a:p>
            <a:pPr rtl="1"/>
            <a:r>
              <a:rPr lang="ar-SA" sz="3600" b="1" u="sng" dirty="0" smtClean="0">
                <a:effectLst>
                  <a:outerShdw blurRad="38100" dist="38100" dir="2700000" algn="tl">
                    <a:srgbClr val="000000">
                      <a:alpha val="43137"/>
                    </a:srgbClr>
                  </a:outerShdw>
                </a:effectLst>
                <a:cs typeface="Arial" pitchFamily="34" charset="0"/>
              </a:rPr>
              <a:t>العـوامـل الـمحـددة لحـجم العـينـة:</a:t>
            </a:r>
            <a:endParaRPr lang="ar-SY" sz="36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5971770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a:xfrm>
            <a:off x="533400" y="1447800"/>
            <a:ext cx="8839200" cy="4191000"/>
          </a:xfrm>
        </p:spPr>
        <p:txBody>
          <a:bodyPr/>
          <a:lstStyle/>
          <a:p>
            <a:pPr marL="0" indent="0" algn="just" rtl="1"/>
            <a:r>
              <a:rPr lang="ar-SA" sz="2800" b="1" smtClean="0">
                <a:solidFill>
                  <a:srgbClr val="0070C0"/>
                </a:solidFill>
                <a:cs typeface="Arial" pitchFamily="34" charset="0"/>
              </a:rPr>
              <a:t>حدود الثقة في تقديرات خصائص مجتمع الدراسة:</a:t>
            </a:r>
            <a:r>
              <a:rPr lang="ar-SA" sz="2800" smtClean="0">
                <a:solidFill>
                  <a:srgbClr val="0070C0"/>
                </a:solidFill>
                <a:cs typeface="Arial" pitchFamily="34" charset="0"/>
              </a:rPr>
              <a:t> </a:t>
            </a:r>
            <a:r>
              <a:rPr lang="ar-SA" sz="2800" smtClean="0">
                <a:cs typeface="Arial" pitchFamily="34" charset="0"/>
              </a:rPr>
              <a:t>لزيادة الدقة في النتائج يعمد البعض إلى تقليص حدود الثقة (المدى الذي يفترض أن يقع ضمنه المعدل المتوقع للمجتمع). إن إنقاص حدود الثقة من (6%) إلى (4%) يتطلب زيادة حجم العينة بنسبة (225%)، وكلما كان المدى كبيرا كان حجم العينة صغيرا، والعكس صحيح. </a:t>
            </a:r>
          </a:p>
          <a:p>
            <a:pPr marL="0" indent="0" algn="just" rtl="1"/>
            <a:endParaRPr lang="ar-SA" sz="2800" smtClean="0">
              <a:cs typeface="Arial" pitchFamily="34" charset="0"/>
            </a:endParaRPr>
          </a:p>
          <a:p>
            <a:pPr marL="0" indent="0" algn="just" rtl="1">
              <a:lnSpc>
                <a:spcPct val="80000"/>
              </a:lnSpc>
            </a:pPr>
            <a:r>
              <a:rPr lang="ar-SA" sz="2800" b="1" smtClean="0">
                <a:solidFill>
                  <a:srgbClr val="0070C0"/>
                </a:solidFill>
                <a:cs typeface="Arial" pitchFamily="34" charset="0"/>
              </a:rPr>
              <a:t>حالات الإخفاق وعدم الاستجابة:</a:t>
            </a:r>
            <a:r>
              <a:rPr lang="ar-SA" sz="2800" smtClean="0">
                <a:solidFill>
                  <a:srgbClr val="0070C0"/>
                </a:solidFill>
                <a:cs typeface="Arial" pitchFamily="34" charset="0"/>
              </a:rPr>
              <a:t> </a:t>
            </a:r>
            <a:r>
              <a:rPr lang="ar-SA" sz="2800" smtClean="0">
                <a:cs typeface="Arial" pitchFamily="34" charset="0"/>
              </a:rPr>
              <a:t>العامل الآخر الذي يحدد حجم العينة هي حالات الإخفاق في الحصول على المعلومات وعدم الاستجابة أو المعلومات غير الوافية </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4" name="Title 1"/>
          <p:cNvSpPr>
            <a:spLocks noGrp="1"/>
          </p:cNvSpPr>
          <p:nvPr>
            <p:ph type="title"/>
          </p:nvPr>
        </p:nvSpPr>
        <p:spPr>
          <a:xfrm>
            <a:off x="495300" y="274638"/>
            <a:ext cx="8915400" cy="1143000"/>
          </a:xfrm>
        </p:spPr>
        <p:txBody>
          <a:bodyPr/>
          <a:lstStyle/>
          <a:p>
            <a:pPr rtl="1"/>
            <a:r>
              <a:rPr lang="ar-SA" sz="3600" b="1" u="sng" dirty="0" smtClean="0">
                <a:effectLst>
                  <a:outerShdw blurRad="38100" dist="38100" dir="2700000" algn="tl">
                    <a:srgbClr val="000000">
                      <a:alpha val="43137"/>
                    </a:srgbClr>
                  </a:outerShdw>
                </a:effectLst>
                <a:cs typeface="Arial" pitchFamily="34" charset="0"/>
              </a:rPr>
              <a:t>العـوامـل الـمحـددة لحـجم العـينـة:</a:t>
            </a:r>
            <a:endParaRPr lang="ar-SY" sz="3600" b="1" u="sng" dirty="0" smtClean="0">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3437635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781</TotalTime>
  <Words>2465</Words>
  <Application>Microsoft Office PowerPoint</Application>
  <PresentationFormat>A4 Paper (210x297 mm)</PresentationFormat>
  <Paragraphs>210</Paragraphs>
  <Slides>35</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38" baseType="lpstr">
      <vt:lpstr>فورم لكلية ادارة الاعمال</vt:lpstr>
      <vt:lpstr>Equation</vt:lpstr>
      <vt:lpstr>Microsoft Equation 3.0</vt:lpstr>
      <vt:lpstr>PowerPoint Presentation</vt:lpstr>
      <vt:lpstr>المحاضرة (5)</vt:lpstr>
      <vt:lpstr>PowerPoint Presentation</vt:lpstr>
      <vt:lpstr>PowerPoint Presentation</vt:lpstr>
      <vt:lpstr>PowerPoint Presentation</vt:lpstr>
      <vt:lpstr>PowerPoint Presentation</vt:lpstr>
      <vt:lpstr>بعض مزايا أسلوب المعاينة:-</vt:lpstr>
      <vt:lpstr>بعض مزايا أسلوب المعاينة:</vt:lpstr>
      <vt:lpstr>PowerPoint Presentation</vt:lpstr>
      <vt:lpstr>PowerPoint Presentation</vt:lpstr>
      <vt:lpstr>PowerPoint Presentation</vt:lpstr>
      <vt:lpstr> أ - العينات الاحتمالية:</vt:lpstr>
      <vt:lpstr> ب - العينات غير الاحتمالية:</vt:lpstr>
      <vt:lpstr> أخطاء البيانات الإحصائية: -</vt:lpstr>
      <vt:lpstr> 1- خطأ التميز أو التحيز: </vt:lpstr>
      <vt:lpstr> أسباب خطأ التميز أوالتحيز:</vt:lpstr>
      <vt:lpstr>2- خطأ المعاينة العشوائية Random Sampling Error</vt:lpstr>
      <vt:lpstr>المعالم والإحصاءات:-</vt:lpstr>
      <vt:lpstr>تابع المعالم والإحصاءات:-</vt:lpstr>
      <vt:lpstr>الخطأ المعياري:</vt:lpstr>
      <vt:lpstr>تابع الخطأ المعياري:</vt:lpstr>
      <vt:lpstr>تابع الخطأ المعياري:</vt:lpstr>
      <vt:lpstr>تابع الخطأ المعياري:</vt:lpstr>
      <vt:lpstr>مسـتوى الثقـة وحـدودهـا:</vt:lpstr>
      <vt:lpstr>تابع مسـتوى الثقـة وحـدودهـا:</vt:lpstr>
      <vt:lpstr>تابع مسـتوى الثقـة وحـدودهـا:</vt:lpstr>
      <vt:lpstr>مثال :-</vt:lpstr>
      <vt:lpstr>حـجـم العـينـة:-</vt:lpstr>
      <vt:lpstr>تابع حـجـم العـينـة:-</vt:lpstr>
      <vt:lpstr>تابع حـجـم العـينـة:-</vt:lpstr>
      <vt:lpstr>تابع حـجـم العـينـة:-</vt:lpstr>
      <vt:lpstr>العـوامـل الـمحـددة لحـجم العـينـة:</vt:lpstr>
      <vt:lpstr>العـوامـل الـمحـددة لحـجم العـينـة:</vt:lpstr>
      <vt:lpstr>العـوامـل الـمحـددة لحـجم العـينـة: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IBM</cp:lastModifiedBy>
  <cp:revision>52</cp:revision>
  <cp:lastPrinted>2014-10-15T05:32:07Z</cp:lastPrinted>
  <dcterms:created xsi:type="dcterms:W3CDTF">2014-02-18T11:21:49Z</dcterms:created>
  <dcterms:modified xsi:type="dcterms:W3CDTF">2014-10-27T14:31:50Z</dcterms:modified>
</cp:coreProperties>
</file>