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handoutMasterIdLst>
    <p:handoutMasterId r:id="rId43"/>
  </p:handoutMasterIdLst>
  <p:sldIdLst>
    <p:sldId id="256" r:id="rId2"/>
    <p:sldId id="310" r:id="rId3"/>
    <p:sldId id="413" r:id="rId4"/>
    <p:sldId id="424" r:id="rId5"/>
    <p:sldId id="493" r:id="rId6"/>
    <p:sldId id="430" r:id="rId7"/>
    <p:sldId id="441" r:id="rId8"/>
    <p:sldId id="440" r:id="rId9"/>
    <p:sldId id="442" r:id="rId10"/>
    <p:sldId id="443" r:id="rId11"/>
    <p:sldId id="446" r:id="rId12"/>
    <p:sldId id="447" r:id="rId13"/>
    <p:sldId id="450" r:id="rId14"/>
    <p:sldId id="451" r:id="rId15"/>
    <p:sldId id="491" r:id="rId16"/>
    <p:sldId id="492" r:id="rId17"/>
    <p:sldId id="476" r:id="rId18"/>
    <p:sldId id="477" r:id="rId19"/>
    <p:sldId id="478" r:id="rId20"/>
    <p:sldId id="479" r:id="rId21"/>
    <p:sldId id="504" r:id="rId22"/>
    <p:sldId id="485" r:id="rId23"/>
    <p:sldId id="486" r:id="rId24"/>
    <p:sldId id="494" r:id="rId25"/>
    <p:sldId id="495" r:id="rId26"/>
    <p:sldId id="496" r:id="rId27"/>
    <p:sldId id="501" r:id="rId28"/>
    <p:sldId id="503" r:id="rId29"/>
    <p:sldId id="511" r:id="rId30"/>
    <p:sldId id="502" r:id="rId31"/>
    <p:sldId id="497" r:id="rId32"/>
    <p:sldId id="498" r:id="rId33"/>
    <p:sldId id="505" r:id="rId34"/>
    <p:sldId id="506" r:id="rId35"/>
    <p:sldId id="512" r:id="rId36"/>
    <p:sldId id="499" r:id="rId37"/>
    <p:sldId id="507" r:id="rId38"/>
    <p:sldId id="508" r:id="rId39"/>
    <p:sldId id="510" r:id="rId40"/>
    <p:sldId id="266" r:id="rId4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E36"/>
    <a:srgbClr val="D9791B"/>
    <a:srgbClr val="AB1A25"/>
    <a:srgbClr val="00263A"/>
    <a:srgbClr val="009900"/>
    <a:srgbClr val="FF3300"/>
    <a:srgbClr val="709256"/>
    <a:srgbClr val="AD9968"/>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940" autoAdjust="0"/>
    <p:restoredTop sz="94689" autoAdjust="0"/>
  </p:normalViewPr>
  <p:slideViewPr>
    <p:cSldViewPr>
      <p:cViewPr>
        <p:scale>
          <a:sx n="50" d="100"/>
          <a:sy n="50" d="100"/>
        </p:scale>
        <p:origin x="-2022" y="-480"/>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image" Target="../media/image6.wmf"/><Relationship Id="rId1" Type="http://schemas.openxmlformats.org/officeDocument/2006/relationships/image" Target="../media/image5.wmf"/><Relationship Id="rId6" Type="http://schemas.openxmlformats.org/officeDocument/2006/relationships/image" Target="../media/image10.wmf"/><Relationship Id="rId5" Type="http://schemas.openxmlformats.org/officeDocument/2006/relationships/image" Target="../media/image9.wmf"/><Relationship Id="rId4" Type="http://schemas.openxmlformats.org/officeDocument/2006/relationships/image" Target="../media/image8.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2.wmf"/><Relationship Id="rId7" Type="http://schemas.openxmlformats.org/officeDocument/2006/relationships/image" Target="../media/image16.wmf"/><Relationship Id="rId2" Type="http://schemas.openxmlformats.org/officeDocument/2006/relationships/image" Target="../media/image11.wmf"/><Relationship Id="rId1" Type="http://schemas.openxmlformats.org/officeDocument/2006/relationships/image" Target="../media/image5.wmf"/><Relationship Id="rId6" Type="http://schemas.openxmlformats.org/officeDocument/2006/relationships/image" Target="../media/image15.wmf"/><Relationship Id="rId5" Type="http://schemas.openxmlformats.org/officeDocument/2006/relationships/image" Target="../media/image14.wmf"/><Relationship Id="rId4" Type="http://schemas.openxmlformats.org/officeDocument/2006/relationships/image" Target="../media/image13.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image" Target="../media/image17.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image" Target="../media/image20.wmf"/><Relationship Id="rId1" Type="http://schemas.openxmlformats.org/officeDocument/2006/relationships/image" Target="../media/image19.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image" Target="../media/image23.wmf"/><Relationship Id="rId1" Type="http://schemas.openxmlformats.org/officeDocument/2006/relationships/image" Target="../media/image22.wmf"/><Relationship Id="rId5" Type="http://schemas.openxmlformats.org/officeDocument/2006/relationships/image" Target="../media/image26.wmf"/><Relationship Id="rId4" Type="http://schemas.openxmlformats.org/officeDocument/2006/relationships/image" Target="../media/image25.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image" Target="../media/image28.wmf"/><Relationship Id="rId1" Type="http://schemas.openxmlformats.org/officeDocument/2006/relationships/image" Target="../media/image27.wmf"/><Relationship Id="rId5" Type="http://schemas.openxmlformats.org/officeDocument/2006/relationships/image" Target="../media/image31.wmf"/><Relationship Id="rId4" Type="http://schemas.openxmlformats.org/officeDocument/2006/relationships/image" Target="../media/image30.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image" Target="../media/image29.wmf"/><Relationship Id="rId1" Type="http://schemas.openxmlformats.org/officeDocument/2006/relationships/image" Target="../media/image27.wmf"/><Relationship Id="rId4" Type="http://schemas.openxmlformats.org/officeDocument/2006/relationships/image" Target="../media/image31.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image" Target="../media/image33.wmf"/><Relationship Id="rId1" Type="http://schemas.openxmlformats.org/officeDocument/2006/relationships/image" Target="../media/image32.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image" Target="../media/image29.wmf"/><Relationship Id="rId1" Type="http://schemas.openxmlformats.org/officeDocument/2006/relationships/image" Target="../media/image27.wmf"/><Relationship Id="rId4" Type="http://schemas.openxmlformats.org/officeDocument/2006/relationships/image" Target="../media/image31.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37.wmf"/><Relationship Id="rId2" Type="http://schemas.openxmlformats.org/officeDocument/2006/relationships/image" Target="../media/image36.wmf"/><Relationship Id="rId1" Type="http://schemas.openxmlformats.org/officeDocument/2006/relationships/image" Target="../media/image35.w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image" Target="../media/image29.wmf"/><Relationship Id="rId1" Type="http://schemas.openxmlformats.org/officeDocument/2006/relationships/image" Target="../media/image27.wmf"/><Relationship Id="rId4" Type="http://schemas.openxmlformats.org/officeDocument/2006/relationships/image" Target="../media/image31.w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39.wmf"/><Relationship Id="rId2" Type="http://schemas.openxmlformats.org/officeDocument/2006/relationships/image" Target="../media/image38.wmf"/><Relationship Id="rId1" Type="http://schemas.openxmlformats.org/officeDocument/2006/relationships/image" Target="../media/image3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F8A6AC3-5B03-4FB0-8488-1BEA30B08FAC}" type="datetimeFigureOut">
              <a:rPr lang="en-US" smtClean="0"/>
              <a:pPr/>
              <a:t>10/18/2014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7F2F5B3-A027-4AB2-A200-7F49ED898821}" type="slidenum">
              <a:rPr lang="en-US" smtClean="0"/>
              <a:pPr/>
              <a:t>‹#›</a:t>
            </a:fld>
            <a:endParaRPr lang="en-US"/>
          </a:p>
        </p:txBody>
      </p:sp>
    </p:spTree>
    <p:extLst>
      <p:ext uri="{BB962C8B-B14F-4D97-AF65-F5344CB8AC3E}">
        <p14:creationId xmlns:p14="http://schemas.microsoft.com/office/powerpoint/2010/main" val="20193705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10/18/2014</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2" name="Slide Image Placeholder 1"/>
          <p:cNvSpPr>
            <a:spLocks noGrp="1" noRot="1" noChangeAspect="1" noTextEdit="1"/>
          </p:cNvSpPr>
          <p:nvPr>
            <p:ph type="sldImg"/>
          </p:nvPr>
        </p:nvSpPr>
        <p:spPr bwMode="auto">
          <a:noFill/>
          <a:ln>
            <a:solidFill>
              <a:srgbClr val="000000"/>
            </a:solidFill>
            <a:miter lim="800000"/>
            <a:headEnd/>
            <a:tailEnd/>
          </a:ln>
        </p:spPr>
      </p:sp>
      <p:sp>
        <p:nvSpPr>
          <p:cNvPr id="37888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latin typeface="Arial" pitchFamily="34" charset="0"/>
            </a:endParaRPr>
          </a:p>
        </p:txBody>
      </p:sp>
      <p:sp>
        <p:nvSpPr>
          <p:cNvPr id="378884" name="Slide Number Placeholder 3"/>
          <p:cNvSpPr>
            <a:spLocks noGrp="1"/>
          </p:cNvSpPr>
          <p:nvPr>
            <p:ph type="sldNum" sz="quarter" idx="5"/>
          </p:nvPr>
        </p:nvSpPr>
        <p:spPr bwMode="auto">
          <a:noFill/>
          <a:ln>
            <a:miter lim="800000"/>
            <a:headEnd/>
            <a:tailEnd/>
          </a:ln>
        </p:spPr>
        <p:txBody>
          <a:bodyPr/>
          <a:lstStyle/>
          <a:p>
            <a:fld id="{46450F16-A27F-4FAB-9956-E8E70BF537F0}" type="slidenum">
              <a:rPr lang="ar-JO" smtClean="0">
                <a:latin typeface="Arial" pitchFamily="34" charset="0"/>
                <a:cs typeface="Arial" pitchFamily="34" charset="0"/>
              </a:rPr>
              <a:pPr/>
              <a:t>4</a:t>
            </a:fld>
            <a:endParaRPr lang="en-US" smtClean="0">
              <a:latin typeface="Arial" pitchFamily="34" charset="0"/>
              <a:cs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2" name="Slide Image Placeholder 1"/>
          <p:cNvSpPr>
            <a:spLocks noGrp="1" noRot="1" noChangeAspect="1" noTextEdit="1"/>
          </p:cNvSpPr>
          <p:nvPr>
            <p:ph type="sldImg"/>
          </p:nvPr>
        </p:nvSpPr>
        <p:spPr bwMode="auto">
          <a:noFill/>
          <a:ln>
            <a:solidFill>
              <a:srgbClr val="000000"/>
            </a:solidFill>
            <a:miter lim="800000"/>
            <a:headEnd/>
            <a:tailEnd/>
          </a:ln>
        </p:spPr>
      </p:sp>
      <p:sp>
        <p:nvSpPr>
          <p:cNvPr id="37888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latin typeface="Arial" pitchFamily="34" charset="0"/>
            </a:endParaRPr>
          </a:p>
        </p:txBody>
      </p:sp>
      <p:sp>
        <p:nvSpPr>
          <p:cNvPr id="378884" name="Slide Number Placeholder 3"/>
          <p:cNvSpPr>
            <a:spLocks noGrp="1"/>
          </p:cNvSpPr>
          <p:nvPr>
            <p:ph type="sldNum" sz="quarter" idx="5"/>
          </p:nvPr>
        </p:nvSpPr>
        <p:spPr bwMode="auto">
          <a:noFill/>
          <a:ln>
            <a:miter lim="800000"/>
            <a:headEnd/>
            <a:tailEnd/>
          </a:ln>
        </p:spPr>
        <p:txBody>
          <a:bodyPr/>
          <a:lstStyle/>
          <a:p>
            <a:fld id="{46450F16-A27F-4FAB-9956-E8E70BF537F0}" type="slidenum">
              <a:rPr lang="ar-JO" smtClean="0">
                <a:latin typeface="Arial" pitchFamily="34" charset="0"/>
                <a:cs typeface="Arial" pitchFamily="34" charset="0"/>
              </a:rPr>
              <a:pPr/>
              <a:t>5</a:t>
            </a:fld>
            <a:endParaRPr lang="en-US" smtClean="0">
              <a:latin typeface="Arial" pitchFamily="34" charset="0"/>
              <a:cs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026" name="Slide Image Placeholder 1"/>
          <p:cNvSpPr>
            <a:spLocks noGrp="1" noRot="1" noChangeAspect="1" noTextEdit="1"/>
          </p:cNvSpPr>
          <p:nvPr>
            <p:ph type="sldImg"/>
          </p:nvPr>
        </p:nvSpPr>
        <p:spPr bwMode="auto">
          <a:noFill/>
          <a:ln>
            <a:solidFill>
              <a:srgbClr val="000000"/>
            </a:solidFill>
            <a:miter lim="800000"/>
            <a:headEnd/>
            <a:tailEnd/>
          </a:ln>
        </p:spPr>
      </p:sp>
      <p:sp>
        <p:nvSpPr>
          <p:cNvPr id="38502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latin typeface="Arial" pitchFamily="34" charset="0"/>
            </a:endParaRPr>
          </a:p>
        </p:txBody>
      </p:sp>
      <p:sp>
        <p:nvSpPr>
          <p:cNvPr id="385028" name="Slide Number Placeholder 3"/>
          <p:cNvSpPr>
            <a:spLocks noGrp="1"/>
          </p:cNvSpPr>
          <p:nvPr>
            <p:ph type="sldNum" sz="quarter" idx="5"/>
          </p:nvPr>
        </p:nvSpPr>
        <p:spPr bwMode="auto">
          <a:noFill/>
          <a:ln>
            <a:miter lim="800000"/>
            <a:headEnd/>
            <a:tailEnd/>
          </a:ln>
        </p:spPr>
        <p:txBody>
          <a:bodyPr/>
          <a:lstStyle/>
          <a:p>
            <a:fld id="{03BE5CD9-5D15-4B6A-AFAC-EB8EB3EE5972}" type="slidenum">
              <a:rPr lang="ar-JO" smtClean="0">
                <a:latin typeface="Arial" pitchFamily="34" charset="0"/>
                <a:cs typeface="Arial" pitchFamily="34" charset="0"/>
              </a:rPr>
              <a:pPr/>
              <a:t>6</a:t>
            </a:fld>
            <a:endParaRPr lang="en-US" smtClean="0">
              <a:latin typeface="Arial" pitchFamily="34" charset="0"/>
              <a:cs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90" name="Slide Image Placeholder 1"/>
          <p:cNvSpPr>
            <a:spLocks noGrp="1" noRot="1" noChangeAspect="1" noTextEdit="1"/>
          </p:cNvSpPr>
          <p:nvPr>
            <p:ph type="sldImg"/>
          </p:nvPr>
        </p:nvSpPr>
        <p:spPr bwMode="auto">
          <a:noFill/>
          <a:ln>
            <a:solidFill>
              <a:srgbClr val="000000"/>
            </a:solidFill>
            <a:miter lim="800000"/>
            <a:headEnd/>
            <a:tailEnd/>
          </a:ln>
        </p:spPr>
      </p:sp>
      <p:sp>
        <p:nvSpPr>
          <p:cNvPr id="39629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latin typeface="Arial" pitchFamily="34" charset="0"/>
            </a:endParaRPr>
          </a:p>
        </p:txBody>
      </p:sp>
      <p:sp>
        <p:nvSpPr>
          <p:cNvPr id="396292" name="Slide Number Placeholder 3"/>
          <p:cNvSpPr>
            <a:spLocks noGrp="1"/>
          </p:cNvSpPr>
          <p:nvPr>
            <p:ph type="sldNum" sz="quarter" idx="5"/>
          </p:nvPr>
        </p:nvSpPr>
        <p:spPr bwMode="auto">
          <a:noFill/>
          <a:ln>
            <a:miter lim="800000"/>
            <a:headEnd/>
            <a:tailEnd/>
          </a:ln>
        </p:spPr>
        <p:txBody>
          <a:bodyPr/>
          <a:lstStyle/>
          <a:p>
            <a:fld id="{9FA8038B-797E-4221-A33A-3DD489492334}" type="slidenum">
              <a:rPr lang="ar-JO" smtClean="0">
                <a:latin typeface="Arial" pitchFamily="34" charset="0"/>
                <a:cs typeface="Arial" pitchFamily="34" charset="0"/>
              </a:rPr>
              <a:pPr/>
              <a:t>7</a:t>
            </a:fld>
            <a:endParaRPr lang="en-US" smtClean="0">
              <a:latin typeface="Arial" pitchFamily="34" charset="0"/>
              <a:cs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6" name="Slide Image Placeholder 1"/>
          <p:cNvSpPr>
            <a:spLocks noGrp="1" noRot="1" noChangeAspect="1" noTextEdit="1"/>
          </p:cNvSpPr>
          <p:nvPr>
            <p:ph type="sldImg"/>
          </p:nvPr>
        </p:nvSpPr>
        <p:spPr bwMode="auto">
          <a:noFill/>
          <a:ln>
            <a:solidFill>
              <a:srgbClr val="000000"/>
            </a:solidFill>
            <a:miter lim="800000"/>
            <a:headEnd/>
            <a:tailEnd/>
          </a:ln>
        </p:spPr>
      </p:sp>
      <p:sp>
        <p:nvSpPr>
          <p:cNvPr id="39526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latin typeface="Arial" pitchFamily="34" charset="0"/>
            </a:endParaRPr>
          </a:p>
        </p:txBody>
      </p:sp>
      <p:sp>
        <p:nvSpPr>
          <p:cNvPr id="395268" name="Slide Number Placeholder 3"/>
          <p:cNvSpPr>
            <a:spLocks noGrp="1"/>
          </p:cNvSpPr>
          <p:nvPr>
            <p:ph type="sldNum" sz="quarter" idx="5"/>
          </p:nvPr>
        </p:nvSpPr>
        <p:spPr bwMode="auto">
          <a:noFill/>
          <a:ln>
            <a:miter lim="800000"/>
            <a:headEnd/>
            <a:tailEnd/>
          </a:ln>
        </p:spPr>
        <p:txBody>
          <a:bodyPr/>
          <a:lstStyle/>
          <a:p>
            <a:fld id="{B580FC52-2EE1-4F5C-85AE-86E176C052C6}" type="slidenum">
              <a:rPr lang="ar-JO" smtClean="0">
                <a:latin typeface="Arial" pitchFamily="34" charset="0"/>
                <a:cs typeface="Arial" pitchFamily="34" charset="0"/>
              </a:rPr>
              <a:pPr/>
              <a:t>8</a:t>
            </a:fld>
            <a:endParaRPr lang="en-US" smtClean="0">
              <a:latin typeface="Arial" pitchFamily="34" charset="0"/>
              <a:cs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314" name="Slide Image Placeholder 1"/>
          <p:cNvSpPr>
            <a:spLocks noGrp="1" noRot="1" noChangeAspect="1" noTextEdit="1"/>
          </p:cNvSpPr>
          <p:nvPr>
            <p:ph type="sldImg"/>
          </p:nvPr>
        </p:nvSpPr>
        <p:spPr bwMode="auto">
          <a:noFill/>
          <a:ln>
            <a:solidFill>
              <a:srgbClr val="000000"/>
            </a:solidFill>
            <a:miter lim="800000"/>
            <a:headEnd/>
            <a:tailEnd/>
          </a:ln>
        </p:spPr>
      </p:sp>
      <p:sp>
        <p:nvSpPr>
          <p:cNvPr id="39731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latin typeface="Arial" pitchFamily="34" charset="0"/>
            </a:endParaRPr>
          </a:p>
        </p:txBody>
      </p:sp>
      <p:sp>
        <p:nvSpPr>
          <p:cNvPr id="397316" name="Slide Number Placeholder 3"/>
          <p:cNvSpPr>
            <a:spLocks noGrp="1"/>
          </p:cNvSpPr>
          <p:nvPr>
            <p:ph type="sldNum" sz="quarter" idx="5"/>
          </p:nvPr>
        </p:nvSpPr>
        <p:spPr bwMode="auto">
          <a:noFill/>
          <a:ln>
            <a:miter lim="800000"/>
            <a:headEnd/>
            <a:tailEnd/>
          </a:ln>
        </p:spPr>
        <p:txBody>
          <a:bodyPr/>
          <a:lstStyle/>
          <a:p>
            <a:fld id="{316427F0-A8B4-4103-920B-35B78231CB24}" type="slidenum">
              <a:rPr lang="ar-JO" smtClean="0">
                <a:latin typeface="Arial" pitchFamily="34" charset="0"/>
                <a:cs typeface="Arial" pitchFamily="34" charset="0"/>
              </a:rPr>
              <a:pPr/>
              <a:t>9</a:t>
            </a:fld>
            <a:endParaRPr lang="en-US" smtClean="0">
              <a:latin typeface="Arial" pitchFamily="34" charset="0"/>
              <a:cs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38" name="Slide Image Placeholder 1"/>
          <p:cNvSpPr>
            <a:spLocks noGrp="1" noRot="1" noChangeAspect="1" noTextEdit="1"/>
          </p:cNvSpPr>
          <p:nvPr>
            <p:ph type="sldImg"/>
          </p:nvPr>
        </p:nvSpPr>
        <p:spPr bwMode="auto">
          <a:noFill/>
          <a:ln>
            <a:solidFill>
              <a:srgbClr val="000000"/>
            </a:solidFill>
            <a:miter lim="800000"/>
            <a:headEnd/>
            <a:tailEnd/>
          </a:ln>
        </p:spPr>
      </p:sp>
      <p:sp>
        <p:nvSpPr>
          <p:cNvPr id="39833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latin typeface="Arial" pitchFamily="34" charset="0"/>
            </a:endParaRPr>
          </a:p>
        </p:txBody>
      </p:sp>
      <p:sp>
        <p:nvSpPr>
          <p:cNvPr id="398340" name="Slide Number Placeholder 3"/>
          <p:cNvSpPr>
            <a:spLocks noGrp="1"/>
          </p:cNvSpPr>
          <p:nvPr>
            <p:ph type="sldNum" sz="quarter" idx="5"/>
          </p:nvPr>
        </p:nvSpPr>
        <p:spPr bwMode="auto">
          <a:noFill/>
          <a:ln>
            <a:miter lim="800000"/>
            <a:headEnd/>
            <a:tailEnd/>
          </a:ln>
        </p:spPr>
        <p:txBody>
          <a:bodyPr/>
          <a:lstStyle/>
          <a:p>
            <a:fld id="{1CDB97E4-3CC2-482A-9949-C02964F3B56E}" type="slidenum">
              <a:rPr lang="ar-JO" smtClean="0">
                <a:latin typeface="Arial" pitchFamily="34" charset="0"/>
                <a:cs typeface="Arial" pitchFamily="34" charset="0"/>
              </a:rPr>
              <a:pPr/>
              <a:t>10</a:t>
            </a:fld>
            <a:endParaRPr lang="en-US" smtClean="0">
              <a:latin typeface="Arial" pitchFamily="34" charset="0"/>
              <a:cs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10" name="Slide Image Placeholder 1"/>
          <p:cNvSpPr>
            <a:spLocks noGrp="1" noRot="1" noChangeAspect="1" noTextEdit="1"/>
          </p:cNvSpPr>
          <p:nvPr>
            <p:ph type="sldImg"/>
          </p:nvPr>
        </p:nvSpPr>
        <p:spPr bwMode="auto">
          <a:noFill/>
          <a:ln>
            <a:solidFill>
              <a:srgbClr val="000000"/>
            </a:solidFill>
            <a:miter lim="800000"/>
            <a:headEnd/>
            <a:tailEnd/>
          </a:ln>
        </p:spPr>
      </p:sp>
      <p:sp>
        <p:nvSpPr>
          <p:cNvPr id="401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latin typeface="Arial" pitchFamily="34" charset="0"/>
            </a:endParaRPr>
          </a:p>
        </p:txBody>
      </p:sp>
      <p:sp>
        <p:nvSpPr>
          <p:cNvPr id="401412" name="Slide Number Placeholder 3"/>
          <p:cNvSpPr>
            <a:spLocks noGrp="1"/>
          </p:cNvSpPr>
          <p:nvPr>
            <p:ph type="sldNum" sz="quarter" idx="5"/>
          </p:nvPr>
        </p:nvSpPr>
        <p:spPr bwMode="auto">
          <a:noFill/>
          <a:ln>
            <a:miter lim="800000"/>
            <a:headEnd/>
            <a:tailEnd/>
          </a:ln>
        </p:spPr>
        <p:txBody>
          <a:bodyPr/>
          <a:lstStyle/>
          <a:p>
            <a:fld id="{E95A7B7A-58B8-4234-AC80-75F14D2BB3D8}" type="slidenum">
              <a:rPr lang="ar-JO" smtClean="0">
                <a:latin typeface="Arial" pitchFamily="34" charset="0"/>
                <a:cs typeface="Arial" pitchFamily="34" charset="0"/>
              </a:rPr>
              <a:pPr/>
              <a:t>11</a:t>
            </a:fld>
            <a:endParaRPr lang="en-US" smtClean="0">
              <a:latin typeface="Arial" pitchFamily="34" charset="0"/>
              <a:cs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4" name="Slide Image Placeholder 1"/>
          <p:cNvSpPr>
            <a:spLocks noGrp="1" noRot="1" noChangeAspect="1" noTextEdit="1"/>
          </p:cNvSpPr>
          <p:nvPr>
            <p:ph type="sldImg"/>
          </p:nvPr>
        </p:nvSpPr>
        <p:spPr bwMode="auto">
          <a:noFill/>
          <a:ln>
            <a:solidFill>
              <a:srgbClr val="000000"/>
            </a:solidFill>
            <a:miter lim="800000"/>
            <a:headEnd/>
            <a:tailEnd/>
          </a:ln>
        </p:spPr>
      </p:sp>
      <p:sp>
        <p:nvSpPr>
          <p:cNvPr id="40243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latin typeface="Arial" pitchFamily="34" charset="0"/>
            </a:endParaRPr>
          </a:p>
        </p:txBody>
      </p:sp>
      <p:sp>
        <p:nvSpPr>
          <p:cNvPr id="402436" name="Slide Number Placeholder 3"/>
          <p:cNvSpPr>
            <a:spLocks noGrp="1"/>
          </p:cNvSpPr>
          <p:nvPr>
            <p:ph type="sldNum" sz="quarter" idx="5"/>
          </p:nvPr>
        </p:nvSpPr>
        <p:spPr bwMode="auto">
          <a:noFill/>
          <a:ln>
            <a:miter lim="800000"/>
            <a:headEnd/>
            <a:tailEnd/>
          </a:ln>
        </p:spPr>
        <p:txBody>
          <a:bodyPr/>
          <a:lstStyle/>
          <a:p>
            <a:fld id="{2C14C3DE-1A8B-4846-A59A-1BB4F9112DF2}" type="slidenum">
              <a:rPr lang="ar-JO" smtClean="0">
                <a:latin typeface="Arial" pitchFamily="34" charset="0"/>
                <a:cs typeface="Arial" pitchFamily="34" charset="0"/>
              </a:rPr>
              <a:pPr/>
              <a:t>12</a:t>
            </a:fld>
            <a:endParaRPr lang="en-US" smtClean="0">
              <a:latin typeface="Arial" pitchFamily="34" charset="0"/>
              <a:cs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506" name="Slide Image Placeholder 1"/>
          <p:cNvSpPr>
            <a:spLocks noGrp="1" noRot="1" noChangeAspect="1" noTextEdit="1"/>
          </p:cNvSpPr>
          <p:nvPr>
            <p:ph type="sldImg"/>
          </p:nvPr>
        </p:nvSpPr>
        <p:spPr bwMode="auto">
          <a:noFill/>
          <a:ln>
            <a:solidFill>
              <a:srgbClr val="000000"/>
            </a:solidFill>
            <a:miter lim="800000"/>
            <a:headEnd/>
            <a:tailEnd/>
          </a:ln>
        </p:spPr>
      </p:sp>
      <p:sp>
        <p:nvSpPr>
          <p:cNvPr id="40550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latin typeface="Arial" pitchFamily="34" charset="0"/>
            </a:endParaRPr>
          </a:p>
        </p:txBody>
      </p:sp>
      <p:sp>
        <p:nvSpPr>
          <p:cNvPr id="405508" name="Slide Number Placeholder 3"/>
          <p:cNvSpPr>
            <a:spLocks noGrp="1"/>
          </p:cNvSpPr>
          <p:nvPr>
            <p:ph type="sldNum" sz="quarter" idx="5"/>
          </p:nvPr>
        </p:nvSpPr>
        <p:spPr bwMode="auto">
          <a:noFill/>
          <a:ln>
            <a:miter lim="800000"/>
            <a:headEnd/>
            <a:tailEnd/>
          </a:ln>
        </p:spPr>
        <p:txBody>
          <a:bodyPr/>
          <a:lstStyle/>
          <a:p>
            <a:fld id="{1772FBB9-B5D0-4404-9FF0-3D9C3B65CFC2}" type="slidenum">
              <a:rPr lang="ar-JO" smtClean="0">
                <a:latin typeface="Arial" pitchFamily="34" charset="0"/>
                <a:cs typeface="Arial" pitchFamily="34" charset="0"/>
              </a:rPr>
              <a:pPr/>
              <a:t>13</a:t>
            </a:fld>
            <a:endParaRPr lang="en-US" smtClean="0">
              <a:latin typeface="Arial" pitchFamily="34" charset="0"/>
              <a:cs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30" name="Slide Image Placeholder 1"/>
          <p:cNvSpPr>
            <a:spLocks noGrp="1" noRot="1" noChangeAspect="1" noTextEdit="1"/>
          </p:cNvSpPr>
          <p:nvPr>
            <p:ph type="sldImg"/>
          </p:nvPr>
        </p:nvSpPr>
        <p:spPr bwMode="auto">
          <a:noFill/>
          <a:ln>
            <a:solidFill>
              <a:srgbClr val="000000"/>
            </a:solidFill>
            <a:miter lim="800000"/>
            <a:headEnd/>
            <a:tailEnd/>
          </a:ln>
        </p:spPr>
      </p:sp>
      <p:sp>
        <p:nvSpPr>
          <p:cNvPr id="40653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latin typeface="Arial" pitchFamily="34" charset="0"/>
            </a:endParaRPr>
          </a:p>
        </p:txBody>
      </p:sp>
      <p:sp>
        <p:nvSpPr>
          <p:cNvPr id="406532" name="Slide Number Placeholder 3"/>
          <p:cNvSpPr>
            <a:spLocks noGrp="1"/>
          </p:cNvSpPr>
          <p:nvPr>
            <p:ph type="sldNum" sz="quarter" idx="5"/>
          </p:nvPr>
        </p:nvSpPr>
        <p:spPr bwMode="auto">
          <a:noFill/>
          <a:ln>
            <a:miter lim="800000"/>
            <a:headEnd/>
            <a:tailEnd/>
          </a:ln>
        </p:spPr>
        <p:txBody>
          <a:bodyPr/>
          <a:lstStyle/>
          <a:p>
            <a:fld id="{4EA180F7-DC12-4C2C-9FAC-A46A904888C4}" type="slidenum">
              <a:rPr lang="ar-JO" smtClean="0">
                <a:latin typeface="Arial" pitchFamily="34" charset="0"/>
                <a:cs typeface="Arial" pitchFamily="34" charset="0"/>
              </a:rPr>
              <a:pPr/>
              <a:t>14</a:t>
            </a:fld>
            <a:endParaRPr lang="en-US" smtClean="0">
              <a:latin typeface="Arial" pitchFamily="34" charset="0"/>
              <a:cs typeface="Arial"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7010" name="Slide Image Placeholder 1"/>
          <p:cNvSpPr>
            <a:spLocks noGrp="1" noRot="1" noChangeAspect="1" noTextEdit="1"/>
          </p:cNvSpPr>
          <p:nvPr>
            <p:ph type="sldImg"/>
          </p:nvPr>
        </p:nvSpPr>
        <p:spPr bwMode="auto">
          <a:noFill/>
          <a:ln>
            <a:solidFill>
              <a:srgbClr val="000000"/>
            </a:solidFill>
            <a:miter lim="800000"/>
            <a:headEnd/>
            <a:tailEnd/>
          </a:ln>
        </p:spPr>
      </p:sp>
      <p:sp>
        <p:nvSpPr>
          <p:cNvPr id="4270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latin typeface="Arial" pitchFamily="34" charset="0"/>
            </a:endParaRPr>
          </a:p>
        </p:txBody>
      </p:sp>
      <p:sp>
        <p:nvSpPr>
          <p:cNvPr id="427012" name="Slide Number Placeholder 3"/>
          <p:cNvSpPr>
            <a:spLocks noGrp="1"/>
          </p:cNvSpPr>
          <p:nvPr>
            <p:ph type="sldNum" sz="quarter" idx="5"/>
          </p:nvPr>
        </p:nvSpPr>
        <p:spPr bwMode="auto">
          <a:noFill/>
          <a:ln>
            <a:miter lim="800000"/>
            <a:headEnd/>
            <a:tailEnd/>
          </a:ln>
        </p:spPr>
        <p:txBody>
          <a:bodyPr/>
          <a:lstStyle/>
          <a:p>
            <a:fld id="{BFEFFF0C-FACE-4CDB-9625-A5BB8826CC4D}" type="slidenum">
              <a:rPr lang="ar-JO" smtClean="0">
                <a:latin typeface="Arial" pitchFamily="34" charset="0"/>
                <a:cs typeface="Arial" pitchFamily="34" charset="0"/>
              </a:rPr>
              <a:pPr/>
              <a:t>17</a:t>
            </a:fld>
            <a:endParaRPr lang="en-US" smtClean="0">
              <a:latin typeface="Arial" pitchFamily="34" charset="0"/>
              <a:cs typeface="Arial"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034" name="Slide Image Placeholder 1"/>
          <p:cNvSpPr>
            <a:spLocks noGrp="1" noRot="1" noChangeAspect="1" noTextEdit="1"/>
          </p:cNvSpPr>
          <p:nvPr>
            <p:ph type="sldImg"/>
          </p:nvPr>
        </p:nvSpPr>
        <p:spPr bwMode="auto">
          <a:noFill/>
          <a:ln>
            <a:solidFill>
              <a:srgbClr val="000000"/>
            </a:solidFill>
            <a:miter lim="800000"/>
            <a:headEnd/>
            <a:tailEnd/>
          </a:ln>
        </p:spPr>
      </p:sp>
      <p:sp>
        <p:nvSpPr>
          <p:cNvPr id="42803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latin typeface="Arial" pitchFamily="34" charset="0"/>
            </a:endParaRPr>
          </a:p>
        </p:txBody>
      </p:sp>
      <p:sp>
        <p:nvSpPr>
          <p:cNvPr id="428036" name="Slide Number Placeholder 3"/>
          <p:cNvSpPr>
            <a:spLocks noGrp="1"/>
          </p:cNvSpPr>
          <p:nvPr>
            <p:ph type="sldNum" sz="quarter" idx="5"/>
          </p:nvPr>
        </p:nvSpPr>
        <p:spPr bwMode="auto">
          <a:noFill/>
          <a:ln>
            <a:miter lim="800000"/>
            <a:headEnd/>
            <a:tailEnd/>
          </a:ln>
        </p:spPr>
        <p:txBody>
          <a:bodyPr/>
          <a:lstStyle/>
          <a:p>
            <a:fld id="{488AC703-C0C5-49E4-AD41-AD26A53B19B4}" type="slidenum">
              <a:rPr lang="ar-JO" smtClean="0">
                <a:latin typeface="Arial" pitchFamily="34" charset="0"/>
                <a:cs typeface="Arial" pitchFamily="34" charset="0"/>
              </a:rPr>
              <a:pPr/>
              <a:t>18</a:t>
            </a:fld>
            <a:endParaRPr lang="en-US" smtClean="0">
              <a:latin typeface="Arial" pitchFamily="34" charset="0"/>
              <a:cs typeface="Arial"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8" name="Slide Image Placeholder 1"/>
          <p:cNvSpPr>
            <a:spLocks noGrp="1" noRot="1" noChangeAspect="1" noTextEdit="1"/>
          </p:cNvSpPr>
          <p:nvPr>
            <p:ph type="sldImg"/>
          </p:nvPr>
        </p:nvSpPr>
        <p:spPr bwMode="auto">
          <a:noFill/>
          <a:ln>
            <a:solidFill>
              <a:srgbClr val="000000"/>
            </a:solidFill>
            <a:miter lim="800000"/>
            <a:headEnd/>
            <a:tailEnd/>
          </a:ln>
        </p:spPr>
      </p:sp>
      <p:sp>
        <p:nvSpPr>
          <p:cNvPr id="42905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latin typeface="Arial" pitchFamily="34" charset="0"/>
            </a:endParaRPr>
          </a:p>
        </p:txBody>
      </p:sp>
      <p:sp>
        <p:nvSpPr>
          <p:cNvPr id="429060" name="Slide Number Placeholder 3"/>
          <p:cNvSpPr>
            <a:spLocks noGrp="1"/>
          </p:cNvSpPr>
          <p:nvPr>
            <p:ph type="sldNum" sz="quarter" idx="5"/>
          </p:nvPr>
        </p:nvSpPr>
        <p:spPr bwMode="auto">
          <a:noFill/>
          <a:ln>
            <a:miter lim="800000"/>
            <a:headEnd/>
            <a:tailEnd/>
          </a:ln>
        </p:spPr>
        <p:txBody>
          <a:bodyPr/>
          <a:lstStyle/>
          <a:p>
            <a:fld id="{9F5AADB4-3B7B-4C77-B7BD-B572E6CB4EDD}" type="slidenum">
              <a:rPr lang="ar-JO" smtClean="0">
                <a:latin typeface="Arial" pitchFamily="34" charset="0"/>
                <a:cs typeface="Arial" pitchFamily="34" charset="0"/>
              </a:rPr>
              <a:pPr/>
              <a:t>19</a:t>
            </a:fld>
            <a:endParaRPr lang="en-US" smtClean="0">
              <a:latin typeface="Arial" pitchFamily="34" charset="0"/>
              <a:cs typeface="Arial"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Slide Image Placeholder 1"/>
          <p:cNvSpPr>
            <a:spLocks noGrp="1" noRot="1" noChangeAspect="1" noTextEdit="1"/>
          </p:cNvSpPr>
          <p:nvPr>
            <p:ph type="sldImg"/>
          </p:nvPr>
        </p:nvSpPr>
        <p:spPr bwMode="auto">
          <a:noFill/>
          <a:ln>
            <a:solidFill>
              <a:srgbClr val="000000"/>
            </a:solidFill>
            <a:miter lim="800000"/>
            <a:headEnd/>
            <a:tailEnd/>
          </a:ln>
        </p:spPr>
      </p:sp>
      <p:sp>
        <p:nvSpPr>
          <p:cNvPr id="43008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latin typeface="Arial" pitchFamily="34" charset="0"/>
            </a:endParaRPr>
          </a:p>
        </p:txBody>
      </p:sp>
      <p:sp>
        <p:nvSpPr>
          <p:cNvPr id="430084" name="Slide Number Placeholder 3"/>
          <p:cNvSpPr>
            <a:spLocks noGrp="1"/>
          </p:cNvSpPr>
          <p:nvPr>
            <p:ph type="sldNum" sz="quarter" idx="5"/>
          </p:nvPr>
        </p:nvSpPr>
        <p:spPr bwMode="auto">
          <a:noFill/>
          <a:ln>
            <a:miter lim="800000"/>
            <a:headEnd/>
            <a:tailEnd/>
          </a:ln>
        </p:spPr>
        <p:txBody>
          <a:bodyPr/>
          <a:lstStyle/>
          <a:p>
            <a:fld id="{FB0CB5E6-E954-4932-923C-D1CC7025ECA9}" type="slidenum">
              <a:rPr lang="ar-JO" smtClean="0">
                <a:latin typeface="Arial" pitchFamily="34" charset="0"/>
                <a:cs typeface="Arial" pitchFamily="34" charset="0"/>
              </a:rPr>
              <a:pPr/>
              <a:t>20</a:t>
            </a:fld>
            <a:endParaRPr lang="en-US" smtClean="0">
              <a:latin typeface="Arial" pitchFamily="34" charset="0"/>
              <a:cs typeface="Arial"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4" name="Slide Image Placeholder 1"/>
          <p:cNvSpPr>
            <a:spLocks noGrp="1" noRot="1" noChangeAspect="1" noTextEdit="1"/>
          </p:cNvSpPr>
          <p:nvPr>
            <p:ph type="sldImg"/>
          </p:nvPr>
        </p:nvSpPr>
        <p:spPr bwMode="auto">
          <a:noFill/>
          <a:ln>
            <a:solidFill>
              <a:srgbClr val="000000"/>
            </a:solidFill>
            <a:miter lim="800000"/>
            <a:headEnd/>
            <a:tailEnd/>
          </a:ln>
        </p:spPr>
      </p:sp>
      <p:sp>
        <p:nvSpPr>
          <p:cNvPr id="43315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latin typeface="Arial" pitchFamily="34" charset="0"/>
            </a:endParaRPr>
          </a:p>
        </p:txBody>
      </p:sp>
      <p:sp>
        <p:nvSpPr>
          <p:cNvPr id="433156" name="Slide Number Placeholder 3"/>
          <p:cNvSpPr>
            <a:spLocks noGrp="1"/>
          </p:cNvSpPr>
          <p:nvPr>
            <p:ph type="sldNum" sz="quarter" idx="5"/>
          </p:nvPr>
        </p:nvSpPr>
        <p:spPr bwMode="auto">
          <a:noFill/>
          <a:ln>
            <a:miter lim="800000"/>
            <a:headEnd/>
            <a:tailEnd/>
          </a:ln>
        </p:spPr>
        <p:txBody>
          <a:bodyPr/>
          <a:lstStyle/>
          <a:p>
            <a:fld id="{5C0E0C74-026D-4BD6-82B6-40BBFF26E859}" type="slidenum">
              <a:rPr lang="ar-JO" smtClean="0">
                <a:latin typeface="Arial" pitchFamily="34" charset="0"/>
                <a:cs typeface="Arial" pitchFamily="34" charset="0"/>
              </a:rPr>
              <a:pPr/>
              <a:t>21</a:t>
            </a:fld>
            <a:endParaRPr lang="en-US" smtClean="0">
              <a:latin typeface="Arial" pitchFamily="34" charset="0"/>
              <a:cs typeface="Arial"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6" name="Slide Image Placeholder 1"/>
          <p:cNvSpPr>
            <a:spLocks noGrp="1" noRot="1" noChangeAspect="1" noTextEdit="1"/>
          </p:cNvSpPr>
          <p:nvPr>
            <p:ph type="sldImg"/>
          </p:nvPr>
        </p:nvSpPr>
        <p:spPr bwMode="auto">
          <a:noFill/>
          <a:ln>
            <a:solidFill>
              <a:srgbClr val="000000"/>
            </a:solidFill>
            <a:miter lim="800000"/>
            <a:headEnd/>
            <a:tailEnd/>
          </a:ln>
        </p:spPr>
      </p:sp>
      <p:sp>
        <p:nvSpPr>
          <p:cNvPr id="43622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latin typeface="Arial" pitchFamily="34" charset="0"/>
            </a:endParaRPr>
          </a:p>
        </p:txBody>
      </p:sp>
      <p:sp>
        <p:nvSpPr>
          <p:cNvPr id="436228" name="Slide Number Placeholder 3"/>
          <p:cNvSpPr>
            <a:spLocks noGrp="1"/>
          </p:cNvSpPr>
          <p:nvPr>
            <p:ph type="sldNum" sz="quarter" idx="5"/>
          </p:nvPr>
        </p:nvSpPr>
        <p:spPr bwMode="auto">
          <a:noFill/>
          <a:ln>
            <a:miter lim="800000"/>
            <a:headEnd/>
            <a:tailEnd/>
          </a:ln>
        </p:spPr>
        <p:txBody>
          <a:bodyPr/>
          <a:lstStyle/>
          <a:p>
            <a:fld id="{ACC4F08F-B203-4F9C-A5CC-A91D5CF2303C}" type="slidenum">
              <a:rPr lang="ar-JO" smtClean="0">
                <a:latin typeface="Arial" pitchFamily="34" charset="0"/>
                <a:cs typeface="Arial" pitchFamily="34" charset="0"/>
              </a:rPr>
              <a:pPr/>
              <a:t>22</a:t>
            </a:fld>
            <a:endParaRPr lang="en-US" smtClean="0">
              <a:latin typeface="Arial" pitchFamily="34" charset="0"/>
              <a:cs typeface="Arial"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50" name="Slide Image Placeholder 1"/>
          <p:cNvSpPr>
            <a:spLocks noGrp="1" noRot="1" noChangeAspect="1" noTextEdit="1"/>
          </p:cNvSpPr>
          <p:nvPr>
            <p:ph type="sldImg"/>
          </p:nvPr>
        </p:nvSpPr>
        <p:spPr bwMode="auto">
          <a:noFill/>
          <a:ln>
            <a:solidFill>
              <a:srgbClr val="000000"/>
            </a:solidFill>
            <a:miter lim="800000"/>
            <a:headEnd/>
            <a:tailEnd/>
          </a:ln>
        </p:spPr>
      </p:sp>
      <p:sp>
        <p:nvSpPr>
          <p:cNvPr id="43725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latin typeface="Arial" pitchFamily="34" charset="0"/>
            </a:endParaRPr>
          </a:p>
        </p:txBody>
      </p:sp>
      <p:sp>
        <p:nvSpPr>
          <p:cNvPr id="437252" name="Slide Number Placeholder 3"/>
          <p:cNvSpPr>
            <a:spLocks noGrp="1"/>
          </p:cNvSpPr>
          <p:nvPr>
            <p:ph type="sldNum" sz="quarter" idx="5"/>
          </p:nvPr>
        </p:nvSpPr>
        <p:spPr bwMode="auto">
          <a:noFill/>
          <a:ln>
            <a:miter lim="800000"/>
            <a:headEnd/>
            <a:tailEnd/>
          </a:ln>
        </p:spPr>
        <p:txBody>
          <a:bodyPr/>
          <a:lstStyle/>
          <a:p>
            <a:fld id="{F4828C6E-E0E6-4AC3-9E8B-189BCA59E79B}" type="slidenum">
              <a:rPr lang="ar-JO" smtClean="0">
                <a:latin typeface="Arial" pitchFamily="34" charset="0"/>
                <a:cs typeface="Arial" pitchFamily="34" charset="0"/>
              </a:rPr>
              <a:pPr/>
              <a:t>23</a:t>
            </a:fld>
            <a:endParaRPr lang="en-US" smtClean="0">
              <a:latin typeface="Arial" pitchFamily="34" charset="0"/>
              <a:cs typeface="Arial"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4" name="Slide Image Placeholder 1"/>
          <p:cNvSpPr>
            <a:spLocks noGrp="1" noRot="1" noChangeAspect="1" noTextEdit="1"/>
          </p:cNvSpPr>
          <p:nvPr>
            <p:ph type="sldImg"/>
          </p:nvPr>
        </p:nvSpPr>
        <p:spPr bwMode="auto">
          <a:noFill/>
          <a:ln>
            <a:solidFill>
              <a:srgbClr val="000000"/>
            </a:solidFill>
            <a:miter lim="800000"/>
            <a:headEnd/>
            <a:tailEnd/>
          </a:ln>
        </p:spPr>
      </p:sp>
      <p:sp>
        <p:nvSpPr>
          <p:cNvPr id="43315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latin typeface="Arial" pitchFamily="34" charset="0"/>
            </a:endParaRPr>
          </a:p>
        </p:txBody>
      </p:sp>
      <p:sp>
        <p:nvSpPr>
          <p:cNvPr id="433156" name="Slide Number Placeholder 3"/>
          <p:cNvSpPr>
            <a:spLocks noGrp="1"/>
          </p:cNvSpPr>
          <p:nvPr>
            <p:ph type="sldNum" sz="quarter" idx="5"/>
          </p:nvPr>
        </p:nvSpPr>
        <p:spPr bwMode="auto">
          <a:noFill/>
          <a:ln>
            <a:miter lim="800000"/>
            <a:headEnd/>
            <a:tailEnd/>
          </a:ln>
        </p:spPr>
        <p:txBody>
          <a:bodyPr/>
          <a:lstStyle/>
          <a:p>
            <a:fld id="{5C0E0C74-026D-4BD6-82B6-40BBFF26E859}" type="slidenum">
              <a:rPr lang="ar-JO" smtClean="0">
                <a:latin typeface="Arial" pitchFamily="34" charset="0"/>
                <a:cs typeface="Arial" pitchFamily="34" charset="0"/>
              </a:rPr>
              <a:pPr/>
              <a:t>27</a:t>
            </a:fld>
            <a:endParaRPr lang="en-US" smtClean="0">
              <a:latin typeface="Arial" pitchFamily="34" charset="0"/>
              <a:cs typeface="Arial"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6" name="Slide Image Placeholder 1"/>
          <p:cNvSpPr>
            <a:spLocks noGrp="1" noRot="1" noChangeAspect="1" noTextEdit="1"/>
          </p:cNvSpPr>
          <p:nvPr>
            <p:ph type="sldImg"/>
          </p:nvPr>
        </p:nvSpPr>
        <p:spPr bwMode="auto">
          <a:noFill/>
          <a:ln>
            <a:solidFill>
              <a:srgbClr val="000000"/>
            </a:solidFill>
            <a:miter lim="800000"/>
            <a:headEnd/>
            <a:tailEnd/>
          </a:ln>
        </p:spPr>
      </p:sp>
      <p:sp>
        <p:nvSpPr>
          <p:cNvPr id="43622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latin typeface="Arial" pitchFamily="34" charset="0"/>
            </a:endParaRPr>
          </a:p>
        </p:txBody>
      </p:sp>
      <p:sp>
        <p:nvSpPr>
          <p:cNvPr id="436228" name="Slide Number Placeholder 3"/>
          <p:cNvSpPr>
            <a:spLocks noGrp="1"/>
          </p:cNvSpPr>
          <p:nvPr>
            <p:ph type="sldNum" sz="quarter" idx="5"/>
          </p:nvPr>
        </p:nvSpPr>
        <p:spPr bwMode="auto">
          <a:noFill/>
          <a:ln>
            <a:miter lim="800000"/>
            <a:headEnd/>
            <a:tailEnd/>
          </a:ln>
        </p:spPr>
        <p:txBody>
          <a:bodyPr/>
          <a:lstStyle/>
          <a:p>
            <a:fld id="{ACC4F08F-B203-4F9C-A5CC-A91D5CF2303C}" type="slidenum">
              <a:rPr lang="ar-JO" smtClean="0">
                <a:latin typeface="Arial" pitchFamily="34" charset="0"/>
                <a:cs typeface="Arial" pitchFamily="34" charset="0"/>
              </a:rPr>
              <a:pPr/>
              <a:t>28</a:t>
            </a:fld>
            <a:endParaRPr lang="en-US" smtClean="0">
              <a:latin typeface="Arial" pitchFamily="34" charset="0"/>
              <a:cs typeface="Arial"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50" name="Slide Image Placeholder 1"/>
          <p:cNvSpPr>
            <a:spLocks noGrp="1" noRot="1" noChangeAspect="1" noTextEdit="1"/>
          </p:cNvSpPr>
          <p:nvPr>
            <p:ph type="sldImg"/>
          </p:nvPr>
        </p:nvSpPr>
        <p:spPr bwMode="auto">
          <a:noFill/>
          <a:ln>
            <a:solidFill>
              <a:srgbClr val="000000"/>
            </a:solidFill>
            <a:miter lim="800000"/>
            <a:headEnd/>
            <a:tailEnd/>
          </a:ln>
        </p:spPr>
      </p:sp>
      <p:sp>
        <p:nvSpPr>
          <p:cNvPr id="43725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latin typeface="Arial" pitchFamily="34" charset="0"/>
            </a:endParaRPr>
          </a:p>
        </p:txBody>
      </p:sp>
      <p:sp>
        <p:nvSpPr>
          <p:cNvPr id="437252" name="Slide Number Placeholder 3"/>
          <p:cNvSpPr>
            <a:spLocks noGrp="1"/>
          </p:cNvSpPr>
          <p:nvPr>
            <p:ph type="sldNum" sz="quarter" idx="5"/>
          </p:nvPr>
        </p:nvSpPr>
        <p:spPr bwMode="auto">
          <a:noFill/>
          <a:ln>
            <a:miter lim="800000"/>
            <a:headEnd/>
            <a:tailEnd/>
          </a:ln>
        </p:spPr>
        <p:txBody>
          <a:bodyPr/>
          <a:lstStyle/>
          <a:p>
            <a:fld id="{F4828C6E-E0E6-4AC3-9E8B-189BCA59E79B}" type="slidenum">
              <a:rPr lang="ar-JO" smtClean="0">
                <a:latin typeface="Arial" pitchFamily="34" charset="0"/>
                <a:cs typeface="Arial" pitchFamily="34" charset="0"/>
              </a:rPr>
              <a:pPr/>
              <a:t>29</a:t>
            </a:fld>
            <a:endParaRPr lang="en-US" smtClean="0">
              <a:latin typeface="Arial" pitchFamily="34" charset="0"/>
              <a:cs typeface="Arial"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178" name="Slide Image Placeholder 1"/>
          <p:cNvSpPr>
            <a:spLocks noGrp="1" noRot="1" noChangeAspect="1" noTextEdit="1"/>
          </p:cNvSpPr>
          <p:nvPr>
            <p:ph type="sldImg"/>
          </p:nvPr>
        </p:nvSpPr>
        <p:spPr bwMode="auto">
          <a:noFill/>
          <a:ln>
            <a:solidFill>
              <a:srgbClr val="000000"/>
            </a:solidFill>
            <a:miter lim="800000"/>
            <a:headEnd/>
            <a:tailEnd/>
          </a:ln>
        </p:spPr>
      </p:sp>
      <p:sp>
        <p:nvSpPr>
          <p:cNvPr id="43417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latin typeface="Arial" pitchFamily="34" charset="0"/>
            </a:endParaRPr>
          </a:p>
        </p:txBody>
      </p:sp>
      <p:sp>
        <p:nvSpPr>
          <p:cNvPr id="434180" name="Slide Number Placeholder 3"/>
          <p:cNvSpPr>
            <a:spLocks noGrp="1"/>
          </p:cNvSpPr>
          <p:nvPr>
            <p:ph type="sldNum" sz="quarter" idx="5"/>
          </p:nvPr>
        </p:nvSpPr>
        <p:spPr bwMode="auto">
          <a:noFill/>
          <a:ln>
            <a:miter lim="800000"/>
            <a:headEnd/>
            <a:tailEnd/>
          </a:ln>
        </p:spPr>
        <p:txBody>
          <a:bodyPr/>
          <a:lstStyle/>
          <a:p>
            <a:fld id="{E74458F5-3614-4E00-834D-D5847BBE5FFA}" type="slidenum">
              <a:rPr lang="ar-JO" smtClean="0">
                <a:latin typeface="Arial" pitchFamily="34" charset="0"/>
                <a:cs typeface="Arial" pitchFamily="34" charset="0"/>
              </a:rPr>
              <a:pPr/>
              <a:t>30</a:t>
            </a:fld>
            <a:endParaRPr lang="en-US" smtClean="0">
              <a:latin typeface="Arial" pitchFamily="34" charset="0"/>
              <a:cs typeface="Arial"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4" name="Slide Image Placeholder 1"/>
          <p:cNvSpPr>
            <a:spLocks noGrp="1" noRot="1" noChangeAspect="1" noTextEdit="1"/>
          </p:cNvSpPr>
          <p:nvPr>
            <p:ph type="sldImg"/>
          </p:nvPr>
        </p:nvSpPr>
        <p:spPr bwMode="auto">
          <a:noFill/>
          <a:ln>
            <a:solidFill>
              <a:srgbClr val="000000"/>
            </a:solidFill>
            <a:miter lim="800000"/>
            <a:headEnd/>
            <a:tailEnd/>
          </a:ln>
        </p:spPr>
      </p:sp>
      <p:sp>
        <p:nvSpPr>
          <p:cNvPr id="43315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latin typeface="Arial" pitchFamily="34" charset="0"/>
            </a:endParaRPr>
          </a:p>
        </p:txBody>
      </p:sp>
      <p:sp>
        <p:nvSpPr>
          <p:cNvPr id="433156" name="Slide Number Placeholder 3"/>
          <p:cNvSpPr>
            <a:spLocks noGrp="1"/>
          </p:cNvSpPr>
          <p:nvPr>
            <p:ph type="sldNum" sz="quarter" idx="5"/>
          </p:nvPr>
        </p:nvSpPr>
        <p:spPr bwMode="auto">
          <a:noFill/>
          <a:ln>
            <a:miter lim="800000"/>
            <a:headEnd/>
            <a:tailEnd/>
          </a:ln>
        </p:spPr>
        <p:txBody>
          <a:bodyPr/>
          <a:lstStyle/>
          <a:p>
            <a:fld id="{5C0E0C74-026D-4BD6-82B6-40BBFF26E859}" type="slidenum">
              <a:rPr lang="ar-JO" smtClean="0">
                <a:latin typeface="Arial" pitchFamily="34" charset="0"/>
                <a:cs typeface="Arial" pitchFamily="34" charset="0"/>
              </a:rPr>
              <a:pPr/>
              <a:t>33</a:t>
            </a:fld>
            <a:endParaRPr lang="en-US" smtClean="0">
              <a:latin typeface="Arial" pitchFamily="34" charset="0"/>
              <a:cs typeface="Arial"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6" name="Slide Image Placeholder 1"/>
          <p:cNvSpPr>
            <a:spLocks noGrp="1" noRot="1" noChangeAspect="1" noTextEdit="1"/>
          </p:cNvSpPr>
          <p:nvPr>
            <p:ph type="sldImg"/>
          </p:nvPr>
        </p:nvSpPr>
        <p:spPr bwMode="auto">
          <a:noFill/>
          <a:ln>
            <a:solidFill>
              <a:srgbClr val="000000"/>
            </a:solidFill>
            <a:miter lim="800000"/>
            <a:headEnd/>
            <a:tailEnd/>
          </a:ln>
        </p:spPr>
      </p:sp>
      <p:sp>
        <p:nvSpPr>
          <p:cNvPr id="43622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latin typeface="Arial" pitchFamily="34" charset="0"/>
            </a:endParaRPr>
          </a:p>
        </p:txBody>
      </p:sp>
      <p:sp>
        <p:nvSpPr>
          <p:cNvPr id="436228" name="Slide Number Placeholder 3"/>
          <p:cNvSpPr>
            <a:spLocks noGrp="1"/>
          </p:cNvSpPr>
          <p:nvPr>
            <p:ph type="sldNum" sz="quarter" idx="5"/>
          </p:nvPr>
        </p:nvSpPr>
        <p:spPr bwMode="auto">
          <a:noFill/>
          <a:ln>
            <a:miter lim="800000"/>
            <a:headEnd/>
            <a:tailEnd/>
          </a:ln>
        </p:spPr>
        <p:txBody>
          <a:bodyPr/>
          <a:lstStyle/>
          <a:p>
            <a:fld id="{ACC4F08F-B203-4F9C-A5CC-A91D5CF2303C}" type="slidenum">
              <a:rPr lang="ar-JO" smtClean="0">
                <a:latin typeface="Arial" pitchFamily="34" charset="0"/>
                <a:cs typeface="Arial" pitchFamily="34" charset="0"/>
              </a:rPr>
              <a:pPr/>
              <a:t>34</a:t>
            </a:fld>
            <a:endParaRPr lang="en-US" smtClean="0">
              <a:latin typeface="Arial" pitchFamily="34" charset="0"/>
              <a:cs typeface="Arial"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50" name="Slide Image Placeholder 1"/>
          <p:cNvSpPr>
            <a:spLocks noGrp="1" noRot="1" noChangeAspect="1" noTextEdit="1"/>
          </p:cNvSpPr>
          <p:nvPr>
            <p:ph type="sldImg"/>
          </p:nvPr>
        </p:nvSpPr>
        <p:spPr bwMode="auto">
          <a:noFill/>
          <a:ln>
            <a:solidFill>
              <a:srgbClr val="000000"/>
            </a:solidFill>
            <a:miter lim="800000"/>
            <a:headEnd/>
            <a:tailEnd/>
          </a:ln>
        </p:spPr>
      </p:sp>
      <p:sp>
        <p:nvSpPr>
          <p:cNvPr id="43725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latin typeface="Arial" pitchFamily="34" charset="0"/>
            </a:endParaRPr>
          </a:p>
        </p:txBody>
      </p:sp>
      <p:sp>
        <p:nvSpPr>
          <p:cNvPr id="437252" name="Slide Number Placeholder 3"/>
          <p:cNvSpPr>
            <a:spLocks noGrp="1"/>
          </p:cNvSpPr>
          <p:nvPr>
            <p:ph type="sldNum" sz="quarter" idx="5"/>
          </p:nvPr>
        </p:nvSpPr>
        <p:spPr bwMode="auto">
          <a:noFill/>
          <a:ln>
            <a:miter lim="800000"/>
            <a:headEnd/>
            <a:tailEnd/>
          </a:ln>
        </p:spPr>
        <p:txBody>
          <a:bodyPr/>
          <a:lstStyle/>
          <a:p>
            <a:fld id="{F4828C6E-E0E6-4AC3-9E8B-189BCA59E79B}" type="slidenum">
              <a:rPr lang="ar-JO" smtClean="0">
                <a:latin typeface="Arial" pitchFamily="34" charset="0"/>
                <a:cs typeface="Arial" pitchFamily="34" charset="0"/>
              </a:rPr>
              <a:pPr/>
              <a:t>35</a:t>
            </a:fld>
            <a:endParaRPr lang="en-US" smtClean="0">
              <a:latin typeface="Arial" pitchFamily="34" charset="0"/>
              <a:cs typeface="Arial"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6" name="Slide Image Placeholder 1"/>
          <p:cNvSpPr>
            <a:spLocks noGrp="1" noRot="1" noChangeAspect="1" noTextEdit="1"/>
          </p:cNvSpPr>
          <p:nvPr>
            <p:ph type="sldImg"/>
          </p:nvPr>
        </p:nvSpPr>
        <p:spPr bwMode="auto">
          <a:noFill/>
          <a:ln>
            <a:solidFill>
              <a:srgbClr val="000000"/>
            </a:solidFill>
            <a:miter lim="800000"/>
            <a:headEnd/>
            <a:tailEnd/>
          </a:ln>
        </p:spPr>
      </p:sp>
      <p:sp>
        <p:nvSpPr>
          <p:cNvPr id="43622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latin typeface="Arial" pitchFamily="34" charset="0"/>
            </a:endParaRPr>
          </a:p>
        </p:txBody>
      </p:sp>
      <p:sp>
        <p:nvSpPr>
          <p:cNvPr id="436228" name="Slide Number Placeholder 3"/>
          <p:cNvSpPr>
            <a:spLocks noGrp="1"/>
          </p:cNvSpPr>
          <p:nvPr>
            <p:ph type="sldNum" sz="quarter" idx="5"/>
          </p:nvPr>
        </p:nvSpPr>
        <p:spPr bwMode="auto">
          <a:noFill/>
          <a:ln>
            <a:miter lim="800000"/>
            <a:headEnd/>
            <a:tailEnd/>
          </a:ln>
        </p:spPr>
        <p:txBody>
          <a:bodyPr/>
          <a:lstStyle/>
          <a:p>
            <a:fld id="{ACC4F08F-B203-4F9C-A5CC-A91D5CF2303C}" type="slidenum">
              <a:rPr lang="ar-JO" smtClean="0">
                <a:latin typeface="Arial" pitchFamily="34" charset="0"/>
                <a:cs typeface="Arial" pitchFamily="34" charset="0"/>
              </a:rPr>
              <a:pPr/>
              <a:t>38</a:t>
            </a:fld>
            <a:endParaRPr lang="en-US" smtClean="0">
              <a:latin typeface="Arial" pitchFamily="34" charset="0"/>
              <a:cs typeface="Arial"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50" name="Slide Image Placeholder 1"/>
          <p:cNvSpPr>
            <a:spLocks noGrp="1" noRot="1" noChangeAspect="1" noTextEdit="1"/>
          </p:cNvSpPr>
          <p:nvPr>
            <p:ph type="sldImg"/>
          </p:nvPr>
        </p:nvSpPr>
        <p:spPr bwMode="auto">
          <a:noFill/>
          <a:ln>
            <a:solidFill>
              <a:srgbClr val="000000"/>
            </a:solidFill>
            <a:miter lim="800000"/>
            <a:headEnd/>
            <a:tailEnd/>
          </a:ln>
        </p:spPr>
      </p:sp>
      <p:sp>
        <p:nvSpPr>
          <p:cNvPr id="43725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ar-SA" smtClean="0">
              <a:latin typeface="Arial" pitchFamily="34" charset="0"/>
            </a:endParaRPr>
          </a:p>
        </p:txBody>
      </p:sp>
      <p:sp>
        <p:nvSpPr>
          <p:cNvPr id="437252" name="Slide Number Placeholder 3"/>
          <p:cNvSpPr>
            <a:spLocks noGrp="1"/>
          </p:cNvSpPr>
          <p:nvPr>
            <p:ph type="sldNum" sz="quarter" idx="5"/>
          </p:nvPr>
        </p:nvSpPr>
        <p:spPr bwMode="auto">
          <a:noFill/>
          <a:ln>
            <a:miter lim="800000"/>
            <a:headEnd/>
            <a:tailEnd/>
          </a:ln>
        </p:spPr>
        <p:txBody>
          <a:bodyPr/>
          <a:lstStyle/>
          <a:p>
            <a:fld id="{F4828C6E-E0E6-4AC3-9E8B-189BCA59E79B}" type="slidenum">
              <a:rPr lang="ar-JO" smtClean="0">
                <a:latin typeface="Arial" pitchFamily="34" charset="0"/>
                <a:cs typeface="Arial" pitchFamily="34" charset="0"/>
              </a:rPr>
              <a:pPr/>
              <a:t>39</a:t>
            </a:fld>
            <a:endParaRPr lang="en-US" smtClean="0">
              <a:latin typeface="Arial" pitchFamily="34" charset="0"/>
              <a:cs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C00000"/>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C00000"/>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AB1A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AB1A25"/>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1" fontAlgn="base" hangingPunct="1">
        <a:spcBef>
          <a:spcPct val="0"/>
        </a:spcBef>
        <a:spcAft>
          <a:spcPct val="0"/>
        </a:spcAft>
        <a:defRPr sz="4400" kern="1200">
          <a:solidFill>
            <a:srgbClr val="C00000"/>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4.wmf"/><Relationship Id="rId4" Type="http://schemas.openxmlformats.org/officeDocument/2006/relationships/oleObject" Target="../embeddings/oleObject1.bin"/></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4.bin"/><Relationship Id="rId13" Type="http://schemas.openxmlformats.org/officeDocument/2006/relationships/image" Target="../media/image9.wmf"/><Relationship Id="rId3" Type="http://schemas.openxmlformats.org/officeDocument/2006/relationships/notesSlide" Target="../notesSlides/notesSlide5.xml"/><Relationship Id="rId7" Type="http://schemas.openxmlformats.org/officeDocument/2006/relationships/image" Target="../media/image6.wmf"/><Relationship Id="rId12"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3.bin"/><Relationship Id="rId11" Type="http://schemas.openxmlformats.org/officeDocument/2006/relationships/image" Target="../media/image8.wmf"/><Relationship Id="rId5" Type="http://schemas.openxmlformats.org/officeDocument/2006/relationships/image" Target="../media/image5.wmf"/><Relationship Id="rId15" Type="http://schemas.openxmlformats.org/officeDocument/2006/relationships/image" Target="../media/image10.wmf"/><Relationship Id="rId10" Type="http://schemas.openxmlformats.org/officeDocument/2006/relationships/oleObject" Target="../embeddings/oleObject5.bin"/><Relationship Id="rId4" Type="http://schemas.openxmlformats.org/officeDocument/2006/relationships/oleObject" Target="../embeddings/oleObject2.bin"/><Relationship Id="rId9" Type="http://schemas.openxmlformats.org/officeDocument/2006/relationships/image" Target="../media/image7.wmf"/><Relationship Id="rId14" Type="http://schemas.openxmlformats.org/officeDocument/2006/relationships/oleObject" Target="../embeddings/oleObject7.bin"/></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10.bin"/><Relationship Id="rId13" Type="http://schemas.openxmlformats.org/officeDocument/2006/relationships/image" Target="../media/image14.wmf"/><Relationship Id="rId3" Type="http://schemas.openxmlformats.org/officeDocument/2006/relationships/notesSlide" Target="../notesSlides/notesSlide6.xml"/><Relationship Id="rId7" Type="http://schemas.openxmlformats.org/officeDocument/2006/relationships/image" Target="../media/image11.wmf"/><Relationship Id="rId12" Type="http://schemas.openxmlformats.org/officeDocument/2006/relationships/oleObject" Target="../embeddings/oleObject12.bin"/><Relationship Id="rId17" Type="http://schemas.openxmlformats.org/officeDocument/2006/relationships/image" Target="../media/image16.wmf"/><Relationship Id="rId2" Type="http://schemas.openxmlformats.org/officeDocument/2006/relationships/slideLayout" Target="../slideLayouts/slideLayout2.xml"/><Relationship Id="rId16" Type="http://schemas.openxmlformats.org/officeDocument/2006/relationships/oleObject" Target="../embeddings/oleObject14.bin"/><Relationship Id="rId1" Type="http://schemas.openxmlformats.org/officeDocument/2006/relationships/vmlDrawing" Target="../drawings/vmlDrawing3.vml"/><Relationship Id="rId6" Type="http://schemas.openxmlformats.org/officeDocument/2006/relationships/oleObject" Target="../embeddings/oleObject9.bin"/><Relationship Id="rId11" Type="http://schemas.openxmlformats.org/officeDocument/2006/relationships/image" Target="../media/image13.wmf"/><Relationship Id="rId5" Type="http://schemas.openxmlformats.org/officeDocument/2006/relationships/image" Target="../media/image5.wmf"/><Relationship Id="rId15" Type="http://schemas.openxmlformats.org/officeDocument/2006/relationships/image" Target="../media/image15.wmf"/><Relationship Id="rId10" Type="http://schemas.openxmlformats.org/officeDocument/2006/relationships/oleObject" Target="../embeddings/oleObject11.bin"/><Relationship Id="rId4" Type="http://schemas.openxmlformats.org/officeDocument/2006/relationships/oleObject" Target="../embeddings/oleObject8.bin"/><Relationship Id="rId9" Type="http://schemas.openxmlformats.org/officeDocument/2006/relationships/image" Target="../media/image12.wmf"/><Relationship Id="rId14" Type="http://schemas.openxmlformats.org/officeDocument/2006/relationships/oleObject" Target="../embeddings/oleObject13.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7" Type="http://schemas.openxmlformats.org/officeDocument/2006/relationships/image" Target="../media/image18.wmf"/><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oleObject" Target="../embeddings/oleObject16.bin"/><Relationship Id="rId5" Type="http://schemas.openxmlformats.org/officeDocument/2006/relationships/image" Target="../media/image17.wmf"/><Relationship Id="rId4" Type="http://schemas.openxmlformats.org/officeDocument/2006/relationships/oleObject" Target="../embeddings/oleObject15.bin"/></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19.bin"/><Relationship Id="rId3" Type="http://schemas.openxmlformats.org/officeDocument/2006/relationships/notesSlide" Target="../notesSlides/notesSlide8.xml"/><Relationship Id="rId7" Type="http://schemas.openxmlformats.org/officeDocument/2006/relationships/image" Target="../media/image20.wmf"/><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oleObject" Target="../embeddings/oleObject18.bin"/><Relationship Id="rId5" Type="http://schemas.openxmlformats.org/officeDocument/2006/relationships/image" Target="../media/image19.wmf"/><Relationship Id="rId4" Type="http://schemas.openxmlformats.org/officeDocument/2006/relationships/oleObject" Target="../embeddings/oleObject17.bin"/><Relationship Id="rId9" Type="http://schemas.openxmlformats.org/officeDocument/2006/relationships/image" Target="../media/image21.wmf"/></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22.bin"/><Relationship Id="rId13" Type="http://schemas.openxmlformats.org/officeDocument/2006/relationships/image" Target="../media/image26.wmf"/><Relationship Id="rId3" Type="http://schemas.openxmlformats.org/officeDocument/2006/relationships/notesSlide" Target="../notesSlides/notesSlide9.xml"/><Relationship Id="rId7" Type="http://schemas.openxmlformats.org/officeDocument/2006/relationships/image" Target="../media/image23.wmf"/><Relationship Id="rId12" Type="http://schemas.openxmlformats.org/officeDocument/2006/relationships/oleObject" Target="../embeddings/oleObject24.bin"/><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oleObject" Target="../embeddings/oleObject21.bin"/><Relationship Id="rId11" Type="http://schemas.openxmlformats.org/officeDocument/2006/relationships/image" Target="../media/image25.wmf"/><Relationship Id="rId5" Type="http://schemas.openxmlformats.org/officeDocument/2006/relationships/image" Target="../media/image22.wmf"/><Relationship Id="rId10" Type="http://schemas.openxmlformats.org/officeDocument/2006/relationships/oleObject" Target="../embeddings/oleObject23.bin"/><Relationship Id="rId4" Type="http://schemas.openxmlformats.org/officeDocument/2006/relationships/oleObject" Target="../embeddings/oleObject20.bin"/><Relationship Id="rId9" Type="http://schemas.openxmlformats.org/officeDocument/2006/relationships/image" Target="../media/image24.wmf"/></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oleObject" Target="../embeddings/oleObject26.bin"/><Relationship Id="rId5" Type="http://schemas.openxmlformats.org/officeDocument/2006/relationships/image" Target="../media/image4.wmf"/><Relationship Id="rId4" Type="http://schemas.openxmlformats.org/officeDocument/2006/relationships/oleObject" Target="../embeddings/oleObject25.bin"/></Relationships>
</file>

<file path=ppt/slides/_rels/slide19.xml.rels><?xml version="1.0" encoding="UTF-8" standalone="yes"?>
<Relationships xmlns="http://schemas.openxmlformats.org/package/2006/relationships"><Relationship Id="rId8" Type="http://schemas.openxmlformats.org/officeDocument/2006/relationships/oleObject" Target="../embeddings/oleObject29.bin"/><Relationship Id="rId13" Type="http://schemas.openxmlformats.org/officeDocument/2006/relationships/image" Target="../media/image31.wmf"/><Relationship Id="rId3" Type="http://schemas.openxmlformats.org/officeDocument/2006/relationships/notesSlide" Target="../notesSlides/notesSlide14.xml"/><Relationship Id="rId7" Type="http://schemas.openxmlformats.org/officeDocument/2006/relationships/image" Target="../media/image28.wmf"/><Relationship Id="rId12" Type="http://schemas.openxmlformats.org/officeDocument/2006/relationships/oleObject" Target="../embeddings/oleObject31.bin"/><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oleObject" Target="../embeddings/oleObject28.bin"/><Relationship Id="rId11" Type="http://schemas.openxmlformats.org/officeDocument/2006/relationships/image" Target="../media/image30.wmf"/><Relationship Id="rId5" Type="http://schemas.openxmlformats.org/officeDocument/2006/relationships/image" Target="../media/image27.wmf"/><Relationship Id="rId10" Type="http://schemas.openxmlformats.org/officeDocument/2006/relationships/oleObject" Target="../embeddings/oleObject30.bin"/><Relationship Id="rId4" Type="http://schemas.openxmlformats.org/officeDocument/2006/relationships/oleObject" Target="../embeddings/oleObject27.bin"/><Relationship Id="rId9" Type="http://schemas.openxmlformats.org/officeDocument/2006/relationships/image" Target="../media/image29.wmf"/></Relationships>
</file>

<file path=ppt/slides/_rels/slide20.xml.rels><?xml version="1.0" encoding="UTF-8" standalone="yes"?>
<Relationships xmlns="http://schemas.openxmlformats.org/package/2006/relationships"><Relationship Id="rId8" Type="http://schemas.openxmlformats.org/officeDocument/2006/relationships/oleObject" Target="../embeddings/oleObject34.bin"/><Relationship Id="rId3" Type="http://schemas.openxmlformats.org/officeDocument/2006/relationships/notesSlide" Target="../notesSlides/notesSlide15.xml"/><Relationship Id="rId7" Type="http://schemas.openxmlformats.org/officeDocument/2006/relationships/image" Target="../media/image29.wmf"/><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oleObject" Target="../embeddings/oleObject33.bin"/><Relationship Id="rId11" Type="http://schemas.openxmlformats.org/officeDocument/2006/relationships/image" Target="../media/image31.wmf"/><Relationship Id="rId5" Type="http://schemas.openxmlformats.org/officeDocument/2006/relationships/image" Target="../media/image27.wmf"/><Relationship Id="rId10" Type="http://schemas.openxmlformats.org/officeDocument/2006/relationships/oleObject" Target="../embeddings/oleObject35.bin"/><Relationship Id="rId4" Type="http://schemas.openxmlformats.org/officeDocument/2006/relationships/oleObject" Target="../embeddings/oleObject32.bin"/><Relationship Id="rId9" Type="http://schemas.openxmlformats.org/officeDocument/2006/relationships/image" Target="../media/image30.wmf"/></Relationships>
</file>

<file path=ppt/slides/_rels/slide21.xml.rels><?xml version="1.0" encoding="UTF-8" standalone="yes"?>
<Relationships xmlns="http://schemas.openxmlformats.org/package/2006/relationships"><Relationship Id="rId8" Type="http://schemas.openxmlformats.org/officeDocument/2006/relationships/oleObject" Target="../embeddings/oleObject38.bin"/><Relationship Id="rId3" Type="http://schemas.openxmlformats.org/officeDocument/2006/relationships/notesSlide" Target="../notesSlides/notesSlide16.xml"/><Relationship Id="rId7" Type="http://schemas.openxmlformats.org/officeDocument/2006/relationships/image" Target="../media/image33.wmf"/><Relationship Id="rId2" Type="http://schemas.openxmlformats.org/officeDocument/2006/relationships/slideLayout" Target="../slideLayouts/slideLayout2.xml"/><Relationship Id="rId1" Type="http://schemas.openxmlformats.org/officeDocument/2006/relationships/vmlDrawing" Target="../drawings/vmlDrawing10.vml"/><Relationship Id="rId6" Type="http://schemas.openxmlformats.org/officeDocument/2006/relationships/oleObject" Target="../embeddings/oleObject37.bin"/><Relationship Id="rId5" Type="http://schemas.openxmlformats.org/officeDocument/2006/relationships/image" Target="../media/image32.wmf"/><Relationship Id="rId4" Type="http://schemas.openxmlformats.org/officeDocument/2006/relationships/oleObject" Target="../embeddings/oleObject36.bin"/><Relationship Id="rId9" Type="http://schemas.openxmlformats.org/officeDocument/2006/relationships/image" Target="../media/image34.wmf"/></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30.wmf"/><Relationship Id="rId3" Type="http://schemas.openxmlformats.org/officeDocument/2006/relationships/oleObject" Target="../embeddings/oleObject39.bin"/><Relationship Id="rId7" Type="http://schemas.openxmlformats.org/officeDocument/2006/relationships/oleObject" Target="../embeddings/oleObject41.bin"/><Relationship Id="rId2" Type="http://schemas.openxmlformats.org/officeDocument/2006/relationships/slideLayout" Target="../slideLayouts/slideLayout2.xml"/><Relationship Id="rId1" Type="http://schemas.openxmlformats.org/officeDocument/2006/relationships/vmlDrawing" Target="../drawings/vmlDrawing11.vml"/><Relationship Id="rId6" Type="http://schemas.openxmlformats.org/officeDocument/2006/relationships/image" Target="../media/image29.wmf"/><Relationship Id="rId5" Type="http://schemas.openxmlformats.org/officeDocument/2006/relationships/oleObject" Target="../embeddings/oleObject40.bin"/><Relationship Id="rId10" Type="http://schemas.openxmlformats.org/officeDocument/2006/relationships/image" Target="../media/image31.wmf"/><Relationship Id="rId4" Type="http://schemas.openxmlformats.org/officeDocument/2006/relationships/image" Target="../media/image27.wmf"/><Relationship Id="rId9" Type="http://schemas.openxmlformats.org/officeDocument/2006/relationships/oleObject" Target="../embeddings/oleObject42.bin"/></Relationships>
</file>

<file path=ppt/slides/_rels/slide27.xml.rels><?xml version="1.0" encoding="UTF-8" standalone="yes"?>
<Relationships xmlns="http://schemas.openxmlformats.org/package/2006/relationships"><Relationship Id="rId8" Type="http://schemas.openxmlformats.org/officeDocument/2006/relationships/oleObject" Target="../embeddings/oleObject45.bin"/><Relationship Id="rId3" Type="http://schemas.openxmlformats.org/officeDocument/2006/relationships/notesSlide" Target="../notesSlides/notesSlide19.xml"/><Relationship Id="rId7" Type="http://schemas.openxmlformats.org/officeDocument/2006/relationships/image" Target="../media/image36.wmf"/><Relationship Id="rId2" Type="http://schemas.openxmlformats.org/officeDocument/2006/relationships/slideLayout" Target="../slideLayouts/slideLayout2.xml"/><Relationship Id="rId1" Type="http://schemas.openxmlformats.org/officeDocument/2006/relationships/vmlDrawing" Target="../drawings/vmlDrawing12.vml"/><Relationship Id="rId6" Type="http://schemas.openxmlformats.org/officeDocument/2006/relationships/oleObject" Target="../embeddings/oleObject44.bin"/><Relationship Id="rId5" Type="http://schemas.openxmlformats.org/officeDocument/2006/relationships/image" Target="../media/image35.wmf"/><Relationship Id="rId4" Type="http://schemas.openxmlformats.org/officeDocument/2006/relationships/oleObject" Target="../embeddings/oleObject43.bin"/><Relationship Id="rId9" Type="http://schemas.openxmlformats.org/officeDocument/2006/relationships/image" Target="../media/image37.wmf"/></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image" Target="../media/image30.wmf"/><Relationship Id="rId3" Type="http://schemas.openxmlformats.org/officeDocument/2006/relationships/oleObject" Target="../embeddings/oleObject46.bin"/><Relationship Id="rId7" Type="http://schemas.openxmlformats.org/officeDocument/2006/relationships/oleObject" Target="../embeddings/oleObject48.bin"/><Relationship Id="rId2" Type="http://schemas.openxmlformats.org/officeDocument/2006/relationships/slideLayout" Target="../slideLayouts/slideLayout2.xml"/><Relationship Id="rId1" Type="http://schemas.openxmlformats.org/officeDocument/2006/relationships/vmlDrawing" Target="../drawings/vmlDrawing13.vml"/><Relationship Id="rId6" Type="http://schemas.openxmlformats.org/officeDocument/2006/relationships/image" Target="../media/image29.wmf"/><Relationship Id="rId5" Type="http://schemas.openxmlformats.org/officeDocument/2006/relationships/oleObject" Target="../embeddings/oleObject47.bin"/><Relationship Id="rId10" Type="http://schemas.openxmlformats.org/officeDocument/2006/relationships/image" Target="../media/image31.wmf"/><Relationship Id="rId4" Type="http://schemas.openxmlformats.org/officeDocument/2006/relationships/image" Target="../media/image27.wmf"/><Relationship Id="rId9" Type="http://schemas.openxmlformats.org/officeDocument/2006/relationships/oleObject" Target="../embeddings/oleObject49.bin"/></Relationships>
</file>

<file path=ppt/slides/_rels/slide33.xml.rels><?xml version="1.0" encoding="UTF-8" standalone="yes"?>
<Relationships xmlns="http://schemas.openxmlformats.org/package/2006/relationships"><Relationship Id="rId8" Type="http://schemas.openxmlformats.org/officeDocument/2006/relationships/oleObject" Target="../embeddings/oleObject52.bin"/><Relationship Id="rId3" Type="http://schemas.openxmlformats.org/officeDocument/2006/relationships/notesSlide" Target="../notesSlides/notesSlide23.xml"/><Relationship Id="rId7" Type="http://schemas.openxmlformats.org/officeDocument/2006/relationships/image" Target="../media/image38.wmf"/><Relationship Id="rId2" Type="http://schemas.openxmlformats.org/officeDocument/2006/relationships/slideLayout" Target="../slideLayouts/slideLayout2.xml"/><Relationship Id="rId1" Type="http://schemas.openxmlformats.org/officeDocument/2006/relationships/vmlDrawing" Target="../drawings/vmlDrawing14.vml"/><Relationship Id="rId6" Type="http://schemas.openxmlformats.org/officeDocument/2006/relationships/oleObject" Target="../embeddings/oleObject51.bin"/><Relationship Id="rId5" Type="http://schemas.openxmlformats.org/officeDocument/2006/relationships/image" Target="../media/image35.wmf"/><Relationship Id="rId4" Type="http://schemas.openxmlformats.org/officeDocument/2006/relationships/oleObject" Target="../embeddings/oleObject50.bin"/><Relationship Id="rId9" Type="http://schemas.openxmlformats.org/officeDocument/2006/relationships/image" Target="../media/image39.wmf"/></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B1A25"/>
                </a:solidFill>
                <a:latin typeface="AYM Wadiy S_U normal."/>
                <a:cs typeface="Times New Roman" pitchFamily="18" charset="0"/>
              </a:rPr>
              <a:t>اسم </a:t>
            </a:r>
            <a:r>
              <a:rPr lang="ar-EG" sz="3700" b="1" dirty="0" smtClean="0">
                <a:solidFill>
                  <a:srgbClr val="AB1A25"/>
                </a:solidFill>
                <a:latin typeface="AYM Wadiy S_U normal."/>
                <a:cs typeface="Times New Roman" pitchFamily="18" charset="0"/>
              </a:rPr>
              <a:t>المقرر</a:t>
            </a:r>
            <a:endParaRPr lang="ar-SA" sz="3700" b="1" dirty="0" smtClean="0">
              <a:solidFill>
                <a:srgbClr val="AB1A25"/>
              </a:solidFill>
              <a:latin typeface="AYM Wadiy S_U normal."/>
              <a:cs typeface="Times New Roman" pitchFamily="18" charset="0"/>
            </a:endParaRPr>
          </a:p>
          <a:p>
            <a:pPr algn="ctr"/>
            <a:r>
              <a:rPr lang="ar-EG" sz="2800" b="1" dirty="0" smtClean="0">
                <a:solidFill>
                  <a:srgbClr val="7F7F7F"/>
                </a:solidFill>
                <a:latin typeface="Calibri" pitchFamily="34" charset="0"/>
                <a:cs typeface="Times New Roman" pitchFamily="18" charset="0"/>
              </a:rPr>
              <a:t>التحليل الاحصائي</a:t>
            </a:r>
            <a:endParaRPr lang="ar-SA" sz="2800" b="1" dirty="0" smtClean="0">
              <a:solidFill>
                <a:srgbClr val="7F7F7F"/>
              </a:solidFill>
              <a:latin typeface="Calibri" pitchFamily="34" charset="0"/>
              <a:cs typeface="Times New Roman" pitchFamily="18" charset="0"/>
            </a:endParaRPr>
          </a:p>
          <a:p>
            <a:pPr algn="ctr" rtl="0"/>
            <a:r>
              <a:rPr lang="en-US" sz="2800" b="1" dirty="0" smtClean="0">
                <a:solidFill>
                  <a:srgbClr val="7F7F7F"/>
                </a:solidFill>
                <a:latin typeface="Calibri" pitchFamily="34" charset="0"/>
                <a:cs typeface="Times New Roman" pitchFamily="18" charset="0"/>
              </a:rPr>
              <a:t>QM.0606-202 </a:t>
            </a:r>
            <a:endParaRPr lang="ar-EG" sz="2800" b="1" smtClean="0">
              <a:solidFill>
                <a:srgbClr val="7F7F7F"/>
              </a:solidFill>
              <a:latin typeface="Calibri" pitchFamily="34" charset="0"/>
              <a:cs typeface="Times New Roman" pitchFamily="18" charset="0"/>
            </a:endParaRPr>
          </a:p>
          <a:p>
            <a:pPr algn="ctr" rtl="0"/>
            <a:r>
              <a:rPr lang="ar-SA" sz="3700" b="1" smtClean="0">
                <a:solidFill>
                  <a:srgbClr val="AB1A25"/>
                </a:solidFill>
                <a:latin typeface="AYM Wadiy S_U normal."/>
                <a:cs typeface="Times New Roman" pitchFamily="18" charset="0"/>
              </a:rPr>
              <a:t>استاذ </a:t>
            </a:r>
            <a:r>
              <a:rPr lang="ar-SA" sz="3700" b="1" dirty="0">
                <a:solidFill>
                  <a:srgbClr val="AB1A25"/>
                </a:solidFill>
                <a:latin typeface="AYM Wadiy S_U normal."/>
                <a:cs typeface="Times New Roman" pitchFamily="18" charset="0"/>
              </a:rPr>
              <a:t>المقرر</a:t>
            </a:r>
          </a:p>
          <a:p>
            <a:pPr algn="ctr"/>
            <a:r>
              <a:rPr lang="ar-SA" sz="2800" b="1" dirty="0" smtClean="0">
                <a:solidFill>
                  <a:srgbClr val="7F7F7F"/>
                </a:solidFill>
                <a:latin typeface="Calibri" pitchFamily="34" charset="0"/>
                <a:cs typeface="Times New Roman" pitchFamily="18" charset="0"/>
              </a:rPr>
              <a:t>د/ </a:t>
            </a:r>
            <a:r>
              <a:rPr lang="ar-EG" sz="2800" b="1" dirty="0" smtClean="0">
                <a:solidFill>
                  <a:srgbClr val="7F7F7F"/>
                </a:solidFill>
                <a:latin typeface="Calibri" pitchFamily="34" charset="0"/>
                <a:cs typeface="Times New Roman" pitchFamily="18" charset="0"/>
              </a:rPr>
              <a:t>أحمد محمد فرحان</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rtl="1" eaLnBrk="1" hangingPunct="1"/>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a:t>
            </a:r>
            <a:r>
              <a:rPr lang="ar-EG" b="1" dirty="0" smtClean="0">
                <a:effectLst>
                  <a:outerShdw blurRad="38100" dist="38100" dir="2700000" algn="tl">
                    <a:srgbClr val="000000">
                      <a:alpha val="43137"/>
                    </a:srgbClr>
                  </a:outerShdw>
                </a:effectLst>
                <a:cs typeface="Arial" pitchFamily="34" charset="0"/>
              </a:rPr>
              <a:t>(9) </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اختبار الفروض الإحصائية المعلمية</a:t>
            </a:r>
            <a:r>
              <a:rPr lang="en-US"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
            </a:r>
            <a:br>
              <a:rPr lang="en-US"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br>
            <a:endParaRPr lang="ar-SA"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idx="1"/>
          </p:nvPr>
        </p:nvSpPr>
        <p:spPr>
          <a:xfrm>
            <a:off x="533400" y="2895600"/>
            <a:ext cx="8915400" cy="1295400"/>
          </a:xfrm>
        </p:spPr>
        <p:txBody>
          <a:bodyPr>
            <a:noAutofit/>
          </a:bodyPr>
          <a:lstStyle/>
          <a:p>
            <a:pPr algn="ctr" eaLnBrk="1" fontAlgn="auto" hangingPunct="1">
              <a:spcAft>
                <a:spcPts val="0"/>
              </a:spcAft>
              <a:buClr>
                <a:schemeClr val="accent3"/>
              </a:buClr>
              <a:defRPr/>
            </a:pPr>
            <a:r>
              <a:rPr lang="ar-SA" b="1" dirty="0" smtClean="0">
                <a:solidFill>
                  <a:srgbClr val="FF0000"/>
                </a:solidFill>
                <a:effectLst>
                  <a:outerShdw blurRad="38100" dist="38100" dir="2700000" algn="tl">
                    <a:srgbClr val="04617B"/>
                  </a:outerShdw>
                </a:effectLst>
                <a:latin typeface="Times New Roman" pitchFamily="18" charset="0"/>
                <a:ea typeface="Majalla UI"/>
                <a:cs typeface="Times New Roman" pitchFamily="18" charset="0"/>
              </a:rPr>
              <a:t>تحليل التباين الأحادي</a:t>
            </a:r>
            <a:endParaRPr lang="ar-EG" b="1" dirty="0">
              <a:solidFill>
                <a:srgbClr val="FF0000"/>
              </a:solidFill>
              <a:effectLst>
                <a:outerShdw blurRad="38100" dist="38100" dir="2700000" algn="tl">
                  <a:srgbClr val="04617B"/>
                </a:outerShdw>
              </a:effectLst>
              <a:latin typeface="Times New Roman" pitchFamily="18" charset="0"/>
              <a:ea typeface="Majalla UI"/>
              <a:cs typeface="Times New Roman" pitchFamily="18" charset="0"/>
            </a:endParaRPr>
          </a:p>
          <a:p>
            <a:pPr algn="ctr" eaLnBrk="1" fontAlgn="auto" hangingPunct="1">
              <a:spcAft>
                <a:spcPts val="0"/>
              </a:spcAft>
              <a:buClr>
                <a:schemeClr val="accent3"/>
              </a:buClr>
              <a:defRPr/>
            </a:pPr>
            <a:r>
              <a:rPr lang="en-GB" b="1" dirty="0" smtClean="0">
                <a:solidFill>
                  <a:srgbClr val="FF0000"/>
                </a:solidFill>
                <a:effectLst>
                  <a:outerShdw blurRad="38100" dist="38100" dir="2700000" algn="tl">
                    <a:srgbClr val="04617B"/>
                  </a:outerShdw>
                </a:effectLst>
                <a:latin typeface="Times New Roman" pitchFamily="18" charset="0"/>
                <a:cs typeface="Times New Roman" pitchFamily="18" charset="0"/>
              </a:rPr>
              <a:t>One Way ANOVA</a:t>
            </a:r>
            <a:endParaRPr lang="en-US" b="1" dirty="0">
              <a:solidFill>
                <a:srgbClr val="FF0000"/>
              </a:solidFill>
              <a:effectLst>
                <a:outerShdw blurRad="38100" dist="38100" dir="2700000" algn="tl">
                  <a:srgbClr val="04617B"/>
                </a:outerShdw>
              </a:effectLst>
              <a:latin typeface="Times New Roman" pitchFamily="18" charset="0"/>
              <a:cs typeface="Times New Roman" pitchFamily="18" charset="0"/>
            </a:endParaRPr>
          </a:p>
          <a:p>
            <a:pPr marL="0" indent="0" algn="just" eaLnBrk="1" fontAlgn="auto" hangingPunct="1">
              <a:spcAft>
                <a:spcPts val="0"/>
              </a:spcAft>
              <a:buClr>
                <a:srgbClr val="FF3300"/>
              </a:buClr>
              <a:buSzPct val="85000"/>
              <a:defRPr/>
            </a:pPr>
            <a:endParaRPr lang="en-US" dirty="0">
              <a:solidFill>
                <a:srgbClr val="FF0000"/>
              </a:solidFill>
              <a:latin typeface="Times New Roman" pitchFamily="18" charset="0"/>
              <a:cs typeface="Times New Roman" pitchFamily="18"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16" fill="hold" grpId="0" nodeType="withEffect">
                                  <p:stCondLst>
                                    <p:cond delay="0"/>
                                  </p:stCondLst>
                                  <p:childTnLst>
                                    <p:set>
                                      <p:cBhvr>
                                        <p:cTn id="6" dur="1" fill="hold">
                                          <p:stCondLst>
                                            <p:cond delay="0"/>
                                          </p:stCondLst>
                                        </p:cTn>
                                        <p:tgtEl>
                                          <p:spTgt spid="84994">
                                            <p:txEl>
                                              <p:pRg st="0" end="0"/>
                                            </p:txEl>
                                          </p:spTgt>
                                        </p:tgtEl>
                                        <p:attrNameLst>
                                          <p:attrName>style.visibility</p:attrName>
                                        </p:attrNameLst>
                                      </p:cBhvr>
                                      <p:to>
                                        <p:strVal val="visible"/>
                                      </p:to>
                                    </p:set>
                                    <p:animEffect transition="in" filter="box(in)">
                                      <p:cBhvr>
                                        <p:cTn id="7" dur="500"/>
                                        <p:tgtEl>
                                          <p:spTgt spid="8499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84994">
                                            <p:txEl>
                                              <p:pRg st="1" end="1"/>
                                            </p:txEl>
                                          </p:spTgt>
                                        </p:tgtEl>
                                        <p:attrNameLst>
                                          <p:attrName>style.visibility</p:attrName>
                                        </p:attrNameLst>
                                      </p:cBhvr>
                                      <p:to>
                                        <p:strVal val="visible"/>
                                      </p:to>
                                    </p:set>
                                    <p:animEffect transition="in" filter="box(in)">
                                      <p:cBhvr>
                                        <p:cTn id="12" dur="500"/>
                                        <p:tgtEl>
                                          <p:spTgt spid="8499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994"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177155"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77156"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77157"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77158"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177159"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177160"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77161"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177162"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77163"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177164"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77165" name="Text Box 7"/>
          <p:cNvSpPr txBox="1">
            <a:spLocks noChangeArrowheads="1"/>
          </p:cNvSpPr>
          <p:nvPr/>
        </p:nvSpPr>
        <p:spPr bwMode="auto">
          <a:xfrm>
            <a:off x="685800" y="1524000"/>
            <a:ext cx="8509000" cy="2554545"/>
          </a:xfrm>
          <a:prstGeom prst="rect">
            <a:avLst/>
          </a:prstGeom>
          <a:noFill/>
          <a:ln w="9525">
            <a:noFill/>
            <a:miter lim="800000"/>
            <a:headEnd/>
            <a:tailEnd/>
          </a:ln>
        </p:spPr>
        <p:txBody>
          <a:bodyPr>
            <a:spAutoFit/>
          </a:bodyPr>
          <a:lstStyle/>
          <a:p>
            <a:pPr algn="just" rtl="1"/>
            <a:r>
              <a:rPr lang="ar-BH" sz="3200" b="1" dirty="0">
                <a:solidFill>
                  <a:schemeClr val="accent1">
                    <a:lumMod val="50000"/>
                  </a:schemeClr>
                </a:solidFill>
              </a:rPr>
              <a:t>هو طريقة لاختبار معنوية الفرق بين المتوسطات لعدة عينات بمقارنة واحدة، ويعرف أيضاً بطريقة تؤدي لتقسيم الاختلافات الكلية لمجموعة من المشاهدات التجريبية لعدة أجزاء للتعرف على مصدر الاختلاف بينها ولذا فالهدف هنا فحص تباين المجتمع لمعرفة مدى تساوى متوسطات </a:t>
            </a:r>
            <a:r>
              <a:rPr lang="ar-BH" sz="3200" b="1" dirty="0" smtClean="0">
                <a:solidFill>
                  <a:schemeClr val="accent1">
                    <a:lumMod val="50000"/>
                  </a:schemeClr>
                </a:solidFill>
              </a:rPr>
              <a:t>المجتمع</a:t>
            </a:r>
            <a:r>
              <a:rPr lang="en-US" sz="3200" b="1" dirty="0" smtClean="0">
                <a:solidFill>
                  <a:schemeClr val="accent1">
                    <a:lumMod val="50000"/>
                  </a:schemeClr>
                </a:solidFill>
              </a:rPr>
              <a:t> </a:t>
            </a:r>
            <a:r>
              <a:rPr lang="ar-EG" sz="3200" b="1" dirty="0" smtClean="0">
                <a:solidFill>
                  <a:schemeClr val="accent1">
                    <a:lumMod val="50000"/>
                  </a:schemeClr>
                </a:solidFill>
              </a:rPr>
              <a:t>.</a:t>
            </a:r>
            <a:endParaRPr lang="en-US" sz="3200" b="1" dirty="0">
              <a:solidFill>
                <a:schemeClr val="accent1">
                  <a:lumMod val="50000"/>
                </a:schemeClr>
              </a:solidFill>
            </a:endParaRPr>
          </a:p>
        </p:txBody>
      </p:sp>
      <p:sp>
        <p:nvSpPr>
          <p:cNvPr id="177166"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77167"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177168"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77169"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177170" name="Rectangle 1"/>
          <p:cNvSpPr>
            <a:spLocks noChangeArrowheads="1"/>
          </p:cNvSpPr>
          <p:nvPr/>
        </p:nvSpPr>
        <p:spPr bwMode="auto">
          <a:xfrm>
            <a:off x="2524108" y="692135"/>
            <a:ext cx="6670692" cy="584775"/>
          </a:xfrm>
          <a:prstGeom prst="rect">
            <a:avLst/>
          </a:prstGeom>
          <a:noFill/>
          <a:ln w="9525">
            <a:noFill/>
            <a:miter lim="800000"/>
            <a:headEnd/>
            <a:tailEnd/>
          </a:ln>
        </p:spPr>
        <p:txBody>
          <a:bodyPr wrap="square">
            <a:spAutoFit/>
          </a:bodyPr>
          <a:lstStyle/>
          <a:p>
            <a:pPr algn="r" rtl="1"/>
            <a:r>
              <a:rPr lang="ar-BH" sz="3200" b="1" u="sng" dirty="0">
                <a:solidFill>
                  <a:srgbClr val="C00000"/>
                </a:solidFill>
              </a:rPr>
              <a:t>تحليل التباين الأحادي ( مستوى واحد</a:t>
            </a:r>
            <a:r>
              <a:rPr lang="ar-BH" sz="3200" b="1" u="sng" dirty="0" smtClean="0">
                <a:solidFill>
                  <a:srgbClr val="C00000"/>
                </a:solidFill>
              </a:rPr>
              <a:t>)</a:t>
            </a:r>
            <a:r>
              <a:rPr lang="ar-EG" sz="3200" b="1" u="sng" dirty="0" smtClean="0">
                <a:solidFill>
                  <a:srgbClr val="C00000"/>
                </a:solidFill>
              </a:rPr>
              <a:t> :-</a:t>
            </a:r>
            <a:endParaRPr lang="ar-SA" sz="3200" b="1" u="sng" dirty="0">
              <a:solidFill>
                <a:srgbClr val="C00000"/>
              </a:solidFill>
            </a:endParaRPr>
          </a:p>
        </p:txBody>
      </p:sp>
      <p:sp>
        <p:nvSpPr>
          <p:cNvPr id="19" name="Slide Number Placeholder 18"/>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Tree>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177155"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77156"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77157"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77158"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177159"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177160"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77161"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177162"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77163"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177164"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77165" name="Text Box 7"/>
          <p:cNvSpPr txBox="1">
            <a:spLocks noChangeArrowheads="1"/>
          </p:cNvSpPr>
          <p:nvPr/>
        </p:nvSpPr>
        <p:spPr bwMode="auto">
          <a:xfrm>
            <a:off x="685800" y="1524000"/>
            <a:ext cx="8509000" cy="4031873"/>
          </a:xfrm>
          <a:prstGeom prst="rect">
            <a:avLst/>
          </a:prstGeom>
          <a:noFill/>
          <a:ln w="9525">
            <a:noFill/>
            <a:miter lim="800000"/>
            <a:headEnd/>
            <a:tailEnd/>
          </a:ln>
        </p:spPr>
        <p:txBody>
          <a:bodyPr>
            <a:spAutoFit/>
          </a:bodyPr>
          <a:lstStyle/>
          <a:p>
            <a:pPr algn="just" rtl="1"/>
            <a:r>
              <a:rPr lang="ar-BH" sz="3200" b="1" dirty="0" smtClean="0">
                <a:solidFill>
                  <a:schemeClr val="accent1">
                    <a:lumMod val="50000"/>
                  </a:schemeClr>
                </a:solidFill>
              </a:rPr>
              <a:t>ولكن </a:t>
            </a:r>
            <a:r>
              <a:rPr lang="ar-BH" sz="3200" b="1" dirty="0">
                <a:solidFill>
                  <a:schemeClr val="accent1">
                    <a:lumMod val="50000"/>
                  </a:schemeClr>
                </a:solidFill>
              </a:rPr>
              <a:t>لا بد من تحقيق ثلاثة أمور قبل استخدامه وهي: </a:t>
            </a:r>
            <a:endParaRPr lang="en-US" sz="3200" b="1" dirty="0">
              <a:solidFill>
                <a:schemeClr val="accent1">
                  <a:lumMod val="50000"/>
                </a:schemeClr>
              </a:solidFill>
            </a:endParaRPr>
          </a:p>
          <a:p>
            <a:pPr algn="just" rtl="1"/>
            <a:r>
              <a:rPr lang="ar-BH" sz="3200" b="1" dirty="0">
                <a:solidFill>
                  <a:schemeClr val="accent1">
                    <a:lumMod val="50000"/>
                  </a:schemeClr>
                </a:solidFill>
              </a:rPr>
              <a:t>1) العينات عشوائية ومستقلة. </a:t>
            </a:r>
            <a:endParaRPr lang="en-US" sz="3200" b="1" dirty="0">
              <a:solidFill>
                <a:schemeClr val="accent1">
                  <a:lumMod val="50000"/>
                </a:schemeClr>
              </a:solidFill>
            </a:endParaRPr>
          </a:p>
          <a:p>
            <a:pPr algn="just" rtl="1"/>
            <a:r>
              <a:rPr lang="ar-BH" sz="3200" b="1" dirty="0">
                <a:solidFill>
                  <a:schemeClr val="accent1">
                    <a:lumMod val="50000"/>
                  </a:schemeClr>
                </a:solidFill>
              </a:rPr>
              <a:t>2) مجتمعات هذه العينات كلاً لها توزيع طبيعي. </a:t>
            </a:r>
            <a:endParaRPr lang="en-US" sz="3200" b="1" dirty="0">
              <a:solidFill>
                <a:schemeClr val="accent1">
                  <a:lumMod val="50000"/>
                </a:schemeClr>
              </a:solidFill>
            </a:endParaRPr>
          </a:p>
          <a:p>
            <a:pPr algn="just" rtl="1"/>
            <a:r>
              <a:rPr lang="ar-BH" sz="3200" b="1" dirty="0">
                <a:solidFill>
                  <a:schemeClr val="accent1">
                    <a:lumMod val="50000"/>
                  </a:schemeClr>
                </a:solidFill>
              </a:rPr>
              <a:t>3) تساوي تباين المجتمعات التي أخذت منها العينات العشوائية المستقلة. </a:t>
            </a:r>
            <a:endParaRPr lang="en-US" sz="3200" b="1" dirty="0">
              <a:solidFill>
                <a:schemeClr val="accent1">
                  <a:lumMod val="50000"/>
                </a:schemeClr>
              </a:solidFill>
            </a:endParaRPr>
          </a:p>
          <a:p>
            <a:pPr algn="just" rtl="1"/>
            <a:r>
              <a:rPr lang="ar-BH" sz="3200" b="1" dirty="0">
                <a:solidFill>
                  <a:schemeClr val="accent1">
                    <a:lumMod val="50000"/>
                  </a:schemeClr>
                </a:solidFill>
              </a:rPr>
              <a:t> ولتوضيح ما سبق بمقارنة متوسطات ثلاث مجتمعات باستخدام ثلاث عينات (تحقق فيها الشروط  الثلاثة السابقة) موضحة بالجدول الآتي: </a:t>
            </a:r>
            <a:endParaRPr lang="en-US" sz="3200" b="1" dirty="0">
              <a:solidFill>
                <a:schemeClr val="accent1">
                  <a:lumMod val="50000"/>
                </a:schemeClr>
              </a:solidFill>
            </a:endParaRPr>
          </a:p>
        </p:txBody>
      </p:sp>
      <p:sp>
        <p:nvSpPr>
          <p:cNvPr id="177166"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77167"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177168"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77169"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177170" name="Rectangle 1"/>
          <p:cNvSpPr>
            <a:spLocks noChangeArrowheads="1"/>
          </p:cNvSpPr>
          <p:nvPr/>
        </p:nvSpPr>
        <p:spPr bwMode="auto">
          <a:xfrm>
            <a:off x="4038600" y="487363"/>
            <a:ext cx="5156200" cy="522287"/>
          </a:xfrm>
          <a:prstGeom prst="rect">
            <a:avLst/>
          </a:prstGeom>
          <a:noFill/>
          <a:ln w="9525">
            <a:noFill/>
            <a:miter lim="800000"/>
            <a:headEnd/>
            <a:tailEnd/>
          </a:ln>
        </p:spPr>
        <p:txBody>
          <a:bodyPr>
            <a:spAutoFit/>
          </a:bodyPr>
          <a:lstStyle/>
          <a:p>
            <a:pPr algn="r" rtl="1"/>
            <a:r>
              <a:rPr lang="ar-BH" sz="2800" b="1" u="sng">
                <a:solidFill>
                  <a:srgbClr val="FF0000"/>
                </a:solidFill>
              </a:rPr>
              <a:t>تحليل التباين الأحادي ( مستوى واحد)</a:t>
            </a:r>
            <a:endParaRPr lang="ar-SA" sz="2800" b="1" u="sng">
              <a:solidFill>
                <a:srgbClr val="FF0000"/>
              </a:solidFill>
            </a:endParaRPr>
          </a:p>
        </p:txBody>
      </p:sp>
      <p:sp>
        <p:nvSpPr>
          <p:cNvPr id="19" name="Slide Number Placeholder 18"/>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Tree>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182275"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82276"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82277"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82278"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182279"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182280"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82281"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182282"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82283"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182284"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82285"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82286"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182287"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82288"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182289" name="Text Box 7"/>
          <p:cNvSpPr txBox="1">
            <a:spLocks noChangeArrowheads="1"/>
          </p:cNvSpPr>
          <p:nvPr/>
        </p:nvSpPr>
        <p:spPr bwMode="auto">
          <a:xfrm>
            <a:off x="495300" y="1447800"/>
            <a:ext cx="8997950" cy="954088"/>
          </a:xfrm>
          <a:prstGeom prst="rect">
            <a:avLst/>
          </a:prstGeom>
          <a:noFill/>
          <a:ln w="9525">
            <a:noFill/>
            <a:miter lim="800000"/>
            <a:headEnd/>
            <a:tailEnd/>
          </a:ln>
        </p:spPr>
        <p:txBody>
          <a:bodyPr>
            <a:spAutoFit/>
          </a:bodyPr>
          <a:lstStyle/>
          <a:p>
            <a:pPr algn="r" rtl="1"/>
            <a:r>
              <a:rPr lang="ar-SA" sz="2800" b="1" u="sng" dirty="0" smtClean="0"/>
              <a:t>إذا </a:t>
            </a:r>
            <a:r>
              <a:rPr lang="ar-SA" sz="2800" b="1" u="sng" dirty="0"/>
              <a:t>كان لدينا ثلاث منتجات لإحدى الشركات الصناعية ، وتم تقييمها من قبل مجموعة من المستهلكين وحصلنا على النتائج التالية :</a:t>
            </a:r>
            <a:endParaRPr lang="en-US" sz="2800" b="1" u="sng" dirty="0"/>
          </a:p>
        </p:txBody>
      </p:sp>
      <p:sp>
        <p:nvSpPr>
          <p:cNvPr id="182290"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22" name="Table 21"/>
          <p:cNvGraphicFramePr>
            <a:graphicFrameLocks noGrp="1"/>
          </p:cNvGraphicFramePr>
          <p:nvPr/>
        </p:nvGraphicFramePr>
        <p:xfrm>
          <a:off x="2551112" y="2590800"/>
          <a:ext cx="4886326" cy="2926080"/>
        </p:xfrm>
        <a:graphic>
          <a:graphicData uri="http://schemas.openxmlformats.org/drawingml/2006/table">
            <a:tbl>
              <a:tblPr rtl="1"/>
              <a:tblGrid>
                <a:gridCol w="1682178"/>
                <a:gridCol w="1602074"/>
                <a:gridCol w="1602074"/>
              </a:tblGrid>
              <a:tr h="731441">
                <a:tc>
                  <a:txBody>
                    <a:bodyPr/>
                    <a:lstStyle/>
                    <a:p>
                      <a:pPr algn="ctr" rtl="1">
                        <a:spcAft>
                          <a:spcPts val="0"/>
                        </a:spcAft>
                      </a:pPr>
                      <a:r>
                        <a:rPr lang="ar-SA" sz="2400" b="1" dirty="0">
                          <a:latin typeface="Times New Roman"/>
                          <a:ea typeface="Times New Roman"/>
                          <a:cs typeface="Traditional Arabic"/>
                        </a:rPr>
                        <a:t>المنتج (1)</a:t>
                      </a:r>
                      <a:endParaRPr lang="en-US" sz="2400" dirty="0">
                        <a:latin typeface="Times New Roman"/>
                        <a:ea typeface="Times New Roman"/>
                        <a:cs typeface="Traditional Arabic"/>
                      </a:endParaRPr>
                    </a:p>
                    <a:p>
                      <a:pPr algn="ctr" rtl="1">
                        <a:spcAft>
                          <a:spcPts val="0"/>
                        </a:spcAft>
                      </a:pPr>
                      <a:r>
                        <a:rPr lang="en-US" sz="2400" b="1" dirty="0">
                          <a:latin typeface="Times New Roman"/>
                          <a:ea typeface="Times New Roman"/>
                          <a:cs typeface="Traditional Arabic"/>
                        </a:rPr>
                        <a:t>X</a:t>
                      </a:r>
                      <a:r>
                        <a:rPr lang="en-US" sz="2400" b="1" baseline="-25000" dirty="0">
                          <a:latin typeface="Times New Roman"/>
                          <a:ea typeface="Times New Roman"/>
                          <a:cs typeface="Traditional Arabic"/>
                        </a:rPr>
                        <a:t>1</a:t>
                      </a:r>
                      <a:endParaRPr lang="en-US" sz="2400" dirty="0">
                        <a:latin typeface="Times New Roman"/>
                        <a:ea typeface="Times New Roman"/>
                        <a:cs typeface="Traditional Arabic"/>
                      </a:endParaRPr>
                    </a:p>
                  </a:txBody>
                  <a:tcPr marL="74280" marR="742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2400" b="1" dirty="0">
                          <a:latin typeface="Times New Roman"/>
                          <a:ea typeface="Times New Roman"/>
                          <a:cs typeface="Traditional Arabic"/>
                        </a:rPr>
                        <a:t>المنتج (2)</a:t>
                      </a:r>
                      <a:endParaRPr lang="en-US" sz="2400" dirty="0">
                        <a:latin typeface="Times New Roman"/>
                        <a:ea typeface="Times New Roman"/>
                        <a:cs typeface="Traditional Arabic"/>
                      </a:endParaRPr>
                    </a:p>
                    <a:p>
                      <a:pPr algn="ctr" rtl="1">
                        <a:spcAft>
                          <a:spcPts val="0"/>
                        </a:spcAft>
                      </a:pPr>
                      <a:r>
                        <a:rPr lang="en-US" sz="2400" b="1" dirty="0">
                          <a:latin typeface="Times New Roman"/>
                          <a:ea typeface="Times New Roman"/>
                          <a:cs typeface="Traditional Arabic"/>
                        </a:rPr>
                        <a:t>X</a:t>
                      </a:r>
                      <a:r>
                        <a:rPr lang="en-US" sz="2400" b="1" baseline="-25000" dirty="0">
                          <a:latin typeface="Times New Roman"/>
                          <a:ea typeface="Times New Roman"/>
                          <a:cs typeface="Traditional Arabic"/>
                        </a:rPr>
                        <a:t>2</a:t>
                      </a:r>
                      <a:endParaRPr lang="en-US" sz="2400" dirty="0">
                        <a:latin typeface="Times New Roman"/>
                        <a:ea typeface="Times New Roman"/>
                        <a:cs typeface="Traditional Arabic"/>
                      </a:endParaRPr>
                    </a:p>
                  </a:txBody>
                  <a:tcPr marL="74280" marR="742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2400" b="1">
                          <a:latin typeface="Times New Roman"/>
                          <a:ea typeface="Times New Roman"/>
                          <a:cs typeface="Traditional Arabic"/>
                        </a:rPr>
                        <a:t>المنتج (3)</a:t>
                      </a:r>
                      <a:endParaRPr lang="en-US" sz="2400">
                        <a:latin typeface="Times New Roman"/>
                        <a:ea typeface="Times New Roman"/>
                        <a:cs typeface="Traditional Arabic"/>
                      </a:endParaRPr>
                    </a:p>
                    <a:p>
                      <a:pPr algn="ctr" rtl="1">
                        <a:spcAft>
                          <a:spcPts val="0"/>
                        </a:spcAft>
                      </a:pPr>
                      <a:r>
                        <a:rPr lang="en-US" sz="2400" b="1">
                          <a:latin typeface="Times New Roman"/>
                          <a:ea typeface="Times New Roman"/>
                          <a:cs typeface="Traditional Arabic"/>
                        </a:rPr>
                        <a:t>X</a:t>
                      </a:r>
                      <a:r>
                        <a:rPr lang="en-US" sz="2400" b="1" baseline="-25000">
                          <a:latin typeface="Times New Roman"/>
                          <a:ea typeface="Times New Roman"/>
                          <a:cs typeface="Traditional Arabic"/>
                        </a:rPr>
                        <a:t>3</a:t>
                      </a:r>
                      <a:endParaRPr lang="en-US" sz="2400">
                        <a:latin typeface="Times New Roman"/>
                        <a:ea typeface="Times New Roman"/>
                        <a:cs typeface="Traditional Arabic"/>
                      </a:endParaRPr>
                    </a:p>
                  </a:txBody>
                  <a:tcPr marL="74280" marR="742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5720">
                <a:tc>
                  <a:txBody>
                    <a:bodyPr/>
                    <a:lstStyle/>
                    <a:p>
                      <a:pPr algn="ctr" rtl="1">
                        <a:spcAft>
                          <a:spcPts val="0"/>
                        </a:spcAft>
                      </a:pPr>
                      <a:r>
                        <a:rPr lang="ar-SA" sz="2400">
                          <a:latin typeface="Times New Roman"/>
                          <a:ea typeface="Times New Roman"/>
                          <a:cs typeface="Traditional Arabic"/>
                        </a:rPr>
                        <a:t>7</a:t>
                      </a:r>
                      <a:endParaRPr lang="en-US" sz="2400">
                        <a:latin typeface="Times New Roman"/>
                        <a:ea typeface="Times New Roman"/>
                        <a:cs typeface="Traditional Arabic"/>
                      </a:endParaRPr>
                    </a:p>
                  </a:txBody>
                  <a:tcPr marL="74280" marR="742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2400">
                          <a:latin typeface="Times New Roman"/>
                          <a:ea typeface="Times New Roman"/>
                          <a:cs typeface="Traditional Arabic"/>
                        </a:rPr>
                        <a:t>4</a:t>
                      </a:r>
                      <a:endParaRPr lang="en-US" sz="2400">
                        <a:latin typeface="Times New Roman"/>
                        <a:ea typeface="Times New Roman"/>
                        <a:cs typeface="Traditional Arabic"/>
                      </a:endParaRPr>
                    </a:p>
                  </a:txBody>
                  <a:tcPr marL="74280" marR="742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2400">
                          <a:latin typeface="Times New Roman"/>
                          <a:ea typeface="Times New Roman"/>
                          <a:cs typeface="Traditional Arabic"/>
                        </a:rPr>
                        <a:t>2</a:t>
                      </a:r>
                      <a:endParaRPr lang="en-US" sz="2400">
                        <a:latin typeface="Times New Roman"/>
                        <a:ea typeface="Times New Roman"/>
                        <a:cs typeface="Traditional Arabic"/>
                      </a:endParaRPr>
                    </a:p>
                  </a:txBody>
                  <a:tcPr marL="74280" marR="742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5720">
                <a:tc>
                  <a:txBody>
                    <a:bodyPr/>
                    <a:lstStyle/>
                    <a:p>
                      <a:pPr algn="ctr" rtl="1">
                        <a:spcAft>
                          <a:spcPts val="0"/>
                        </a:spcAft>
                      </a:pPr>
                      <a:r>
                        <a:rPr lang="ar-SA" sz="2400">
                          <a:latin typeface="Times New Roman"/>
                          <a:ea typeface="Times New Roman"/>
                          <a:cs typeface="Traditional Arabic"/>
                        </a:rPr>
                        <a:t>10</a:t>
                      </a:r>
                      <a:endParaRPr lang="en-US" sz="2400">
                        <a:latin typeface="Times New Roman"/>
                        <a:ea typeface="Times New Roman"/>
                        <a:cs typeface="Traditional Arabic"/>
                      </a:endParaRPr>
                    </a:p>
                  </a:txBody>
                  <a:tcPr marL="74280" marR="742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2400">
                          <a:latin typeface="Times New Roman"/>
                          <a:ea typeface="Times New Roman"/>
                          <a:cs typeface="Traditional Arabic"/>
                        </a:rPr>
                        <a:t>6</a:t>
                      </a:r>
                      <a:endParaRPr lang="en-US" sz="2400">
                        <a:latin typeface="Times New Roman"/>
                        <a:ea typeface="Times New Roman"/>
                        <a:cs typeface="Traditional Arabic"/>
                      </a:endParaRPr>
                    </a:p>
                  </a:txBody>
                  <a:tcPr marL="74280" marR="742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2400">
                          <a:latin typeface="Times New Roman"/>
                          <a:ea typeface="Times New Roman"/>
                          <a:cs typeface="Traditional Arabic"/>
                        </a:rPr>
                        <a:t>2</a:t>
                      </a:r>
                      <a:endParaRPr lang="en-US" sz="2400">
                        <a:latin typeface="Times New Roman"/>
                        <a:ea typeface="Times New Roman"/>
                        <a:cs typeface="Traditional Arabic"/>
                      </a:endParaRPr>
                    </a:p>
                  </a:txBody>
                  <a:tcPr marL="74280" marR="742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5720">
                <a:tc>
                  <a:txBody>
                    <a:bodyPr/>
                    <a:lstStyle/>
                    <a:p>
                      <a:pPr algn="ctr" rtl="1">
                        <a:spcAft>
                          <a:spcPts val="0"/>
                        </a:spcAft>
                      </a:pPr>
                      <a:r>
                        <a:rPr lang="ar-SA" sz="2400">
                          <a:latin typeface="Times New Roman"/>
                          <a:ea typeface="Times New Roman"/>
                          <a:cs typeface="Traditional Arabic"/>
                        </a:rPr>
                        <a:t>10</a:t>
                      </a:r>
                      <a:endParaRPr lang="en-US" sz="2400">
                        <a:latin typeface="Times New Roman"/>
                        <a:ea typeface="Times New Roman"/>
                        <a:cs typeface="Traditional Arabic"/>
                      </a:endParaRPr>
                    </a:p>
                  </a:txBody>
                  <a:tcPr marL="74280" marR="742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2400">
                          <a:latin typeface="Times New Roman"/>
                          <a:ea typeface="Times New Roman"/>
                          <a:cs typeface="Traditional Arabic"/>
                        </a:rPr>
                        <a:t>7</a:t>
                      </a:r>
                      <a:endParaRPr lang="en-US" sz="2400">
                        <a:latin typeface="Times New Roman"/>
                        <a:ea typeface="Times New Roman"/>
                        <a:cs typeface="Traditional Arabic"/>
                      </a:endParaRPr>
                    </a:p>
                  </a:txBody>
                  <a:tcPr marL="74280" marR="742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2400">
                          <a:latin typeface="Times New Roman"/>
                          <a:ea typeface="Times New Roman"/>
                          <a:cs typeface="Traditional Arabic"/>
                        </a:rPr>
                        <a:t>3</a:t>
                      </a:r>
                      <a:endParaRPr lang="en-US" sz="2400">
                        <a:latin typeface="Times New Roman"/>
                        <a:ea typeface="Times New Roman"/>
                        <a:cs typeface="Traditional Arabic"/>
                      </a:endParaRPr>
                    </a:p>
                  </a:txBody>
                  <a:tcPr marL="74280" marR="742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5720">
                <a:tc>
                  <a:txBody>
                    <a:bodyPr/>
                    <a:lstStyle/>
                    <a:p>
                      <a:pPr algn="ctr" rtl="1">
                        <a:spcAft>
                          <a:spcPts val="0"/>
                        </a:spcAft>
                      </a:pPr>
                      <a:r>
                        <a:rPr lang="ar-SA" sz="2400" dirty="0">
                          <a:latin typeface="Times New Roman"/>
                          <a:ea typeface="Times New Roman"/>
                          <a:cs typeface="Traditional Arabic"/>
                        </a:rPr>
                        <a:t>11</a:t>
                      </a:r>
                      <a:endParaRPr lang="en-US" sz="2400" dirty="0">
                        <a:latin typeface="Times New Roman"/>
                        <a:ea typeface="Times New Roman"/>
                        <a:cs typeface="Traditional Arabic"/>
                      </a:endParaRPr>
                    </a:p>
                  </a:txBody>
                  <a:tcPr marL="74280" marR="742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2400">
                          <a:latin typeface="Times New Roman"/>
                          <a:ea typeface="Times New Roman"/>
                          <a:cs typeface="Traditional Arabic"/>
                        </a:rPr>
                        <a:t>9</a:t>
                      </a:r>
                      <a:endParaRPr lang="en-US" sz="2400">
                        <a:latin typeface="Times New Roman"/>
                        <a:ea typeface="Times New Roman"/>
                        <a:cs typeface="Traditional Arabic"/>
                      </a:endParaRPr>
                    </a:p>
                  </a:txBody>
                  <a:tcPr marL="74280" marR="742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2400">
                          <a:latin typeface="Times New Roman"/>
                          <a:ea typeface="Times New Roman"/>
                          <a:cs typeface="Traditional Arabic"/>
                        </a:rPr>
                        <a:t>7</a:t>
                      </a:r>
                      <a:endParaRPr lang="en-US" sz="2400">
                        <a:latin typeface="Times New Roman"/>
                        <a:ea typeface="Times New Roman"/>
                        <a:cs typeface="Traditional Arabic"/>
                      </a:endParaRPr>
                    </a:p>
                  </a:txBody>
                  <a:tcPr marL="74280" marR="742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5720">
                <a:tc>
                  <a:txBody>
                    <a:bodyPr/>
                    <a:lstStyle/>
                    <a:p>
                      <a:pPr algn="ctr" rtl="1">
                        <a:spcAft>
                          <a:spcPts val="0"/>
                        </a:spcAft>
                      </a:pPr>
                      <a:r>
                        <a:rPr lang="ar-SA" sz="2400">
                          <a:latin typeface="Times New Roman"/>
                          <a:ea typeface="Times New Roman"/>
                          <a:cs typeface="Traditional Arabic"/>
                        </a:rPr>
                        <a:t>12</a:t>
                      </a:r>
                      <a:endParaRPr lang="en-US" sz="2400">
                        <a:latin typeface="Times New Roman"/>
                        <a:ea typeface="Times New Roman"/>
                        <a:cs typeface="Traditional Arabic"/>
                      </a:endParaRPr>
                    </a:p>
                  </a:txBody>
                  <a:tcPr marL="74280" marR="742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2400">
                          <a:latin typeface="Times New Roman"/>
                          <a:ea typeface="Times New Roman"/>
                          <a:cs typeface="Traditional Arabic"/>
                        </a:rPr>
                        <a:t>9</a:t>
                      </a:r>
                      <a:endParaRPr lang="en-US" sz="2400">
                        <a:latin typeface="Times New Roman"/>
                        <a:ea typeface="Times New Roman"/>
                        <a:cs typeface="Traditional Arabic"/>
                      </a:endParaRPr>
                    </a:p>
                  </a:txBody>
                  <a:tcPr marL="74280" marR="742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2400">
                          <a:latin typeface="Times New Roman"/>
                          <a:ea typeface="Times New Roman"/>
                          <a:cs typeface="Traditional Arabic"/>
                        </a:rPr>
                        <a:t>6</a:t>
                      </a:r>
                      <a:endParaRPr lang="en-US" sz="2400">
                        <a:latin typeface="Times New Roman"/>
                        <a:ea typeface="Times New Roman"/>
                        <a:cs typeface="Traditional Arabic"/>
                      </a:endParaRPr>
                    </a:p>
                  </a:txBody>
                  <a:tcPr marL="74280" marR="742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5720">
                <a:tc>
                  <a:txBody>
                    <a:bodyPr/>
                    <a:lstStyle/>
                    <a:p>
                      <a:pPr algn="ctr" rtl="1">
                        <a:spcAft>
                          <a:spcPts val="0"/>
                        </a:spcAft>
                      </a:pPr>
                      <a:r>
                        <a:rPr lang="ar-SA" sz="2400" dirty="0">
                          <a:latin typeface="Times New Roman"/>
                          <a:ea typeface="Times New Roman"/>
                          <a:cs typeface="Traditional Arabic"/>
                        </a:rPr>
                        <a:t>50</a:t>
                      </a:r>
                      <a:endParaRPr lang="en-US" sz="2400" dirty="0">
                        <a:latin typeface="Times New Roman"/>
                        <a:ea typeface="Times New Roman"/>
                        <a:cs typeface="Traditional Arabic"/>
                      </a:endParaRPr>
                    </a:p>
                  </a:txBody>
                  <a:tcPr marL="74280" marR="742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algn="ctr" rtl="1">
                        <a:spcAft>
                          <a:spcPts val="0"/>
                        </a:spcAft>
                      </a:pPr>
                      <a:r>
                        <a:rPr lang="ar-SA" sz="2400" dirty="0">
                          <a:latin typeface="Times New Roman"/>
                          <a:ea typeface="Times New Roman"/>
                          <a:cs typeface="Traditional Arabic"/>
                        </a:rPr>
                        <a:t>35</a:t>
                      </a:r>
                      <a:endParaRPr lang="en-US" sz="2400" dirty="0">
                        <a:latin typeface="Times New Roman"/>
                        <a:ea typeface="Times New Roman"/>
                        <a:cs typeface="Traditional Arabic"/>
                      </a:endParaRPr>
                    </a:p>
                  </a:txBody>
                  <a:tcPr marL="74280" marR="742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algn="ctr" rtl="1">
                        <a:spcAft>
                          <a:spcPts val="0"/>
                        </a:spcAft>
                      </a:pPr>
                      <a:r>
                        <a:rPr lang="ar-SA" sz="2400" dirty="0">
                          <a:latin typeface="Times New Roman"/>
                          <a:ea typeface="Times New Roman"/>
                          <a:cs typeface="Traditional Arabic"/>
                        </a:rPr>
                        <a:t>20</a:t>
                      </a:r>
                      <a:endParaRPr lang="en-US" sz="2400" dirty="0">
                        <a:latin typeface="Times New Roman"/>
                        <a:ea typeface="Times New Roman"/>
                        <a:cs typeface="Traditional Arabic"/>
                      </a:endParaRPr>
                    </a:p>
                  </a:txBody>
                  <a:tcPr marL="74280" marR="742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60000"/>
                        <a:lumOff val="40000"/>
                      </a:schemeClr>
                    </a:solidFill>
                  </a:tcPr>
                </a:tc>
              </a:tr>
            </a:tbl>
          </a:graphicData>
        </a:graphic>
      </p:graphicFrame>
      <p:sp>
        <p:nvSpPr>
          <p:cNvPr id="182325" name="Text Box 7"/>
          <p:cNvSpPr txBox="1">
            <a:spLocks noChangeArrowheads="1"/>
          </p:cNvSpPr>
          <p:nvPr/>
        </p:nvSpPr>
        <p:spPr bwMode="auto">
          <a:xfrm>
            <a:off x="990600" y="5638800"/>
            <a:ext cx="7429500" cy="523875"/>
          </a:xfrm>
          <a:prstGeom prst="rect">
            <a:avLst/>
          </a:prstGeom>
          <a:noFill/>
          <a:ln w="9525">
            <a:noFill/>
            <a:miter lim="800000"/>
            <a:headEnd/>
            <a:tailEnd/>
          </a:ln>
        </p:spPr>
        <p:txBody>
          <a:bodyPr>
            <a:spAutoFit/>
          </a:bodyPr>
          <a:lstStyle/>
          <a:p>
            <a:pPr algn="r"/>
            <a:r>
              <a:rPr lang="ar-SA" sz="2800" b="1">
                <a:solidFill>
                  <a:srgbClr val="FF0000"/>
                </a:solidFill>
              </a:rPr>
              <a:t>المطلوب: </a:t>
            </a:r>
            <a:r>
              <a:rPr lang="ar-SA" sz="2800"/>
              <a:t>هل هناك فروق ذات دلالة بين المنتجات الثلاثة ؟</a:t>
            </a:r>
            <a:endParaRPr lang="en-US" sz="2800"/>
          </a:p>
        </p:txBody>
      </p:sp>
      <p:sp>
        <p:nvSpPr>
          <p:cNvPr id="21" name="Slide Number Placeholder 20"/>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
        <p:nvSpPr>
          <p:cNvPr id="23" name="Rectangle 22"/>
          <p:cNvSpPr/>
          <p:nvPr/>
        </p:nvSpPr>
        <p:spPr>
          <a:xfrm>
            <a:off x="7159867" y="428604"/>
            <a:ext cx="2079415" cy="646331"/>
          </a:xfrm>
          <a:prstGeom prst="rect">
            <a:avLst/>
          </a:prstGeom>
        </p:spPr>
        <p:txBody>
          <a:bodyPr wrap="none">
            <a:spAutoFit/>
          </a:bodyPr>
          <a:lstStyle/>
          <a:p>
            <a:r>
              <a:rPr lang="ar-SA" sz="3600" b="1" u="sng" dirty="0" smtClean="0">
                <a:solidFill>
                  <a:srgbClr val="C00000"/>
                </a:solidFill>
                <a:effectLst>
                  <a:outerShdw blurRad="38100" dist="38100" dir="2700000" algn="tl">
                    <a:srgbClr val="000000">
                      <a:alpha val="43137"/>
                    </a:srgbClr>
                  </a:outerShdw>
                </a:effectLst>
              </a:rPr>
              <a:t>مثال </a:t>
            </a:r>
            <a:r>
              <a:rPr lang="ar-EG" sz="3600" b="1" u="sng" dirty="0" smtClean="0">
                <a:solidFill>
                  <a:srgbClr val="C00000"/>
                </a:solidFill>
                <a:effectLst>
                  <a:outerShdw blurRad="38100" dist="38100" dir="2700000" algn="tl">
                    <a:srgbClr val="000000">
                      <a:alpha val="43137"/>
                    </a:srgbClr>
                  </a:outerShdw>
                </a:effectLst>
              </a:rPr>
              <a:t>(1) </a:t>
            </a:r>
            <a:r>
              <a:rPr lang="ar-SA" sz="3600" b="1" u="sng" dirty="0" smtClean="0">
                <a:solidFill>
                  <a:srgbClr val="C00000"/>
                </a:solidFill>
                <a:effectLst>
                  <a:outerShdw blurRad="38100" dist="38100" dir="2700000" algn="tl">
                    <a:srgbClr val="000000">
                      <a:alpha val="43137"/>
                    </a:srgbClr>
                  </a:outerShdw>
                </a:effectLst>
              </a:rPr>
              <a:t>: </a:t>
            </a:r>
            <a:r>
              <a:rPr lang="ar-EG" sz="3600" b="1" u="sng" dirty="0" smtClean="0">
                <a:solidFill>
                  <a:srgbClr val="C00000"/>
                </a:solidFill>
                <a:effectLst>
                  <a:outerShdw blurRad="38100" dist="38100" dir="2700000" algn="tl">
                    <a:srgbClr val="000000">
                      <a:alpha val="43137"/>
                    </a:srgbClr>
                  </a:outerShdw>
                </a:effectLst>
              </a:rPr>
              <a:t>-</a:t>
            </a:r>
            <a:endParaRPr lang="ar-EG" sz="3600" dirty="0">
              <a:solidFill>
                <a:srgbClr val="C00000"/>
              </a:solidFill>
              <a:effectLst>
                <a:outerShdw blurRad="38100" dist="38100" dir="2700000" algn="tl">
                  <a:srgbClr val="000000">
                    <a:alpha val="43137"/>
                  </a:srgbClr>
                </a:outerShdw>
              </a:effectLst>
            </a:endParaRPr>
          </a:p>
        </p:txBody>
      </p:sp>
    </p:spTree>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48132"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8133"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8134"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8135"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48136"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48137"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8138"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48139"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8140"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48141"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8142"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8143"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48144"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8145"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48146" name="Text Box 7"/>
          <p:cNvSpPr txBox="1">
            <a:spLocks noChangeArrowheads="1"/>
          </p:cNvSpPr>
          <p:nvPr/>
        </p:nvSpPr>
        <p:spPr bwMode="auto">
          <a:xfrm>
            <a:off x="660400" y="1466850"/>
            <a:ext cx="8585200" cy="4400550"/>
          </a:xfrm>
          <a:prstGeom prst="rect">
            <a:avLst/>
          </a:prstGeom>
          <a:noFill/>
          <a:ln w="9525">
            <a:noFill/>
            <a:miter lim="800000"/>
            <a:headEnd/>
            <a:tailEnd/>
          </a:ln>
        </p:spPr>
        <p:txBody>
          <a:bodyPr>
            <a:spAutoFit/>
          </a:bodyPr>
          <a:lstStyle/>
          <a:p>
            <a:pPr algn="r" rtl="1">
              <a:buFont typeface="Wingdings" pitchFamily="2" charset="2"/>
              <a:buChar char="q"/>
            </a:pPr>
            <a:r>
              <a:rPr lang="ar-SA" sz="2800"/>
              <a:t>وضع فرض العدم والفرض البديل.</a:t>
            </a:r>
            <a:endParaRPr lang="en-US" sz="2800"/>
          </a:p>
          <a:p>
            <a:pPr algn="r" rtl="1"/>
            <a:r>
              <a:rPr lang="en-US" sz="2800"/>
              <a:t> </a:t>
            </a:r>
            <a:r>
              <a:rPr lang="ar-SA" sz="2800" b="1"/>
              <a:t>صياغة الفرضية الصفرية كالتالي</a:t>
            </a:r>
            <a:r>
              <a:rPr lang="ar-BH" sz="2800" b="1"/>
              <a:t>:</a:t>
            </a:r>
            <a:endParaRPr lang="ar-SA" sz="2800" b="1"/>
          </a:p>
          <a:p>
            <a:pPr algn="ctr" rtl="1"/>
            <a:r>
              <a:rPr lang="en-US" sz="2800" b="1"/>
              <a:t>μ</a:t>
            </a:r>
            <a:r>
              <a:rPr lang="ar-SA" sz="2800" b="1" baseline="-25000"/>
              <a:t>3</a:t>
            </a:r>
            <a:r>
              <a:rPr lang="ar-SA" sz="2800" b="1"/>
              <a:t> = </a:t>
            </a:r>
            <a:r>
              <a:rPr lang="en-US" sz="2800" b="1"/>
              <a:t>μ</a:t>
            </a:r>
            <a:r>
              <a:rPr lang="ar-SA" sz="2800" b="1" baseline="-25000"/>
              <a:t>2</a:t>
            </a:r>
            <a:r>
              <a:rPr lang="ar-SA" sz="2800" b="1"/>
              <a:t> = </a:t>
            </a:r>
            <a:r>
              <a:rPr lang="en-US" sz="2800" b="1"/>
              <a:t>μ</a:t>
            </a:r>
            <a:r>
              <a:rPr lang="ar-SA" sz="2800" b="1" baseline="-25000"/>
              <a:t>1</a:t>
            </a:r>
            <a:r>
              <a:rPr lang="ar-SA" sz="2800" b="1"/>
              <a:t> </a:t>
            </a:r>
            <a:r>
              <a:rPr lang="en-US" sz="2800" b="1"/>
              <a:t>H</a:t>
            </a:r>
            <a:r>
              <a:rPr lang="en-US" b="1"/>
              <a:t>0</a:t>
            </a:r>
            <a:r>
              <a:rPr lang="en-US" sz="2800" b="1"/>
              <a:t>: </a:t>
            </a:r>
            <a:r>
              <a:rPr lang="ar-SA" sz="2800" b="1"/>
              <a:t>    </a:t>
            </a:r>
            <a:r>
              <a:rPr lang="ar-BH" sz="2800" b="1"/>
              <a:t> </a:t>
            </a:r>
            <a:endParaRPr lang="ar-SA" sz="2800" b="1"/>
          </a:p>
          <a:p>
            <a:pPr algn="r" rtl="1"/>
            <a:endParaRPr lang="en-US" sz="2800"/>
          </a:p>
          <a:p>
            <a:pPr algn="r" rtl="1"/>
            <a:r>
              <a:rPr lang="ar-SA" sz="2800"/>
              <a:t>في حين تفترض الفرضية البديلة التالي :</a:t>
            </a:r>
          </a:p>
          <a:p>
            <a:pPr algn="ctr" rtl="1"/>
            <a:r>
              <a:rPr lang="ar-SA" sz="2800" b="1"/>
              <a:t>م</a:t>
            </a:r>
            <a:r>
              <a:rPr lang="ar-BH" sz="2800" b="1"/>
              <a:t>توسطان على الأقل غير متساويين </a:t>
            </a:r>
            <a:r>
              <a:rPr lang="ar-SA" sz="2800" b="1"/>
              <a:t>:</a:t>
            </a:r>
            <a:r>
              <a:rPr lang="en-US" sz="2800" b="1"/>
              <a:t>H</a:t>
            </a:r>
            <a:r>
              <a:rPr lang="en-US" b="1"/>
              <a:t>A</a:t>
            </a:r>
            <a:endParaRPr lang="en-US" sz="2800"/>
          </a:p>
          <a:p>
            <a:pPr algn="r" rtl="1"/>
            <a:endParaRPr lang="ar-SA" sz="2800"/>
          </a:p>
          <a:p>
            <a:pPr algn="r" rtl="1">
              <a:buFont typeface="Wingdings" pitchFamily="2" charset="2"/>
              <a:buChar char="q"/>
            </a:pPr>
            <a:r>
              <a:rPr lang="ar-SA" sz="2800"/>
              <a:t>تحديد مستوى الدلالة (       ): وتحدد مستويات المعنوية سلفاً وهي عادة </a:t>
            </a:r>
            <a:r>
              <a:rPr lang="en-US" sz="2800"/>
              <a:t>0.05</a:t>
            </a:r>
            <a:r>
              <a:rPr lang="ar-SA" sz="2800"/>
              <a:t> أو  </a:t>
            </a:r>
            <a:r>
              <a:rPr lang="en-US" sz="2800"/>
              <a:t>0.01</a:t>
            </a:r>
          </a:p>
          <a:p>
            <a:pPr algn="r" rtl="1">
              <a:buFont typeface="Wingdings" pitchFamily="2" charset="2"/>
              <a:buChar char="q"/>
            </a:pPr>
            <a:r>
              <a:rPr lang="ar-SA" sz="2800"/>
              <a:t>حساب إحصائية الاختبار </a:t>
            </a:r>
            <a:r>
              <a:rPr lang="en-US" sz="2800"/>
              <a:t>( F )</a:t>
            </a:r>
            <a:r>
              <a:rPr lang="ar-SA" sz="2800"/>
              <a:t> وذلك من خلال اتباع الخطوت التالية:</a:t>
            </a:r>
            <a:endParaRPr lang="en-US" sz="2800"/>
          </a:p>
        </p:txBody>
      </p:sp>
      <p:sp>
        <p:nvSpPr>
          <p:cNvPr id="48147"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8148"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8149"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8150"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8151" name="Rectangle 8"/>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8152" name="Rectangle 10"/>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8153" name="Rectangle 1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8154" name="Rectangle 1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48130" name="Object 8"/>
          <p:cNvGraphicFramePr>
            <a:graphicFrameLocks noChangeAspect="1"/>
          </p:cNvGraphicFramePr>
          <p:nvPr/>
        </p:nvGraphicFramePr>
        <p:xfrm>
          <a:off x="5791200" y="4591050"/>
          <a:ext cx="330200" cy="304800"/>
        </p:xfrm>
        <a:graphic>
          <a:graphicData uri="http://schemas.openxmlformats.org/presentationml/2006/ole">
            <mc:AlternateContent xmlns:mc="http://schemas.openxmlformats.org/markup-compatibility/2006">
              <mc:Choice xmlns:v="urn:schemas-microsoft-com:vml" Requires="v">
                <p:oleObj spid="_x0000_s223238" r:id="rId4" imgW="152334" imgH="139639" progId="">
                  <p:embed/>
                </p:oleObj>
              </mc:Choice>
              <mc:Fallback>
                <p:oleObj r:id="rId4" imgW="152334" imgH="139639" progId="">
                  <p:embed/>
                  <p:pic>
                    <p:nvPicPr>
                      <p:cNvPr id="0"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91200" y="4591050"/>
                        <a:ext cx="330200" cy="304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7" name="Slide Number Placeholder 26"/>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
        <p:nvSpPr>
          <p:cNvPr id="28" name="Rectangle 27"/>
          <p:cNvSpPr/>
          <p:nvPr/>
        </p:nvSpPr>
        <p:spPr>
          <a:xfrm>
            <a:off x="7985415" y="428604"/>
            <a:ext cx="1253869" cy="646331"/>
          </a:xfrm>
          <a:prstGeom prst="rect">
            <a:avLst/>
          </a:prstGeom>
        </p:spPr>
        <p:txBody>
          <a:bodyPr wrap="none">
            <a:spAutoFit/>
          </a:bodyPr>
          <a:lstStyle/>
          <a:p>
            <a:r>
              <a:rPr lang="ar-EG" sz="3600" b="1" u="sng" dirty="0" smtClean="0">
                <a:solidFill>
                  <a:srgbClr val="C00000"/>
                </a:solidFill>
                <a:effectLst>
                  <a:outerShdw blurRad="38100" dist="38100" dir="2700000" algn="tl">
                    <a:srgbClr val="000000">
                      <a:alpha val="43137"/>
                    </a:srgbClr>
                  </a:outerShdw>
                </a:effectLst>
              </a:rPr>
              <a:t>الحل</a:t>
            </a:r>
            <a:r>
              <a:rPr lang="ar-SA" sz="3600" b="1" u="sng" dirty="0" smtClean="0">
                <a:solidFill>
                  <a:srgbClr val="C00000"/>
                </a:solidFill>
                <a:effectLst>
                  <a:outerShdw blurRad="38100" dist="38100" dir="2700000" algn="tl">
                    <a:srgbClr val="000000">
                      <a:alpha val="43137"/>
                    </a:srgbClr>
                  </a:outerShdw>
                </a:effectLst>
              </a:rPr>
              <a:t> : </a:t>
            </a:r>
            <a:endParaRPr lang="ar-EG" sz="3600" dirty="0">
              <a:solidFill>
                <a:srgbClr val="C00000"/>
              </a:solidFill>
              <a:effectLst>
                <a:outerShdw blurRad="38100" dist="38100" dir="2700000" algn="tl">
                  <a:srgbClr val="000000">
                    <a:alpha val="43137"/>
                  </a:srgbClr>
                </a:outerShdw>
              </a:effectLst>
            </a:endParaRPr>
          </a:p>
        </p:txBody>
      </p:sp>
    </p:spTree>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12"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47113"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7114"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7115"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7116"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47117"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7118"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47119"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7120"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47121"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7122"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7123"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47124"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7125"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47126"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20" name="Table 19"/>
          <p:cNvGraphicFramePr>
            <a:graphicFrameLocks noGrp="1"/>
          </p:cNvGraphicFramePr>
          <p:nvPr/>
        </p:nvGraphicFramePr>
        <p:xfrm>
          <a:off x="1142999" y="1600200"/>
          <a:ext cx="7793039" cy="4267200"/>
        </p:xfrm>
        <a:graphic>
          <a:graphicData uri="http://schemas.openxmlformats.org/drawingml/2006/table">
            <a:tbl>
              <a:tblPr rtl="1"/>
              <a:tblGrid>
                <a:gridCol w="1290736"/>
                <a:gridCol w="1411906"/>
                <a:gridCol w="1293369"/>
                <a:gridCol w="1061564"/>
                <a:gridCol w="1443515"/>
                <a:gridCol w="1291949"/>
              </a:tblGrid>
              <a:tr h="533400">
                <a:tc gridSpan="2">
                  <a:txBody>
                    <a:bodyPr/>
                    <a:lstStyle/>
                    <a:p>
                      <a:pPr algn="ctr" rtl="1">
                        <a:spcAft>
                          <a:spcPts val="0"/>
                        </a:spcAft>
                      </a:pPr>
                      <a:r>
                        <a:rPr lang="ar-SA" sz="2400" b="1" dirty="0">
                          <a:latin typeface="Times New Roman"/>
                          <a:ea typeface="Times New Roman"/>
                          <a:cs typeface="Traditional Arabic"/>
                        </a:rPr>
                        <a:t>المنتج (1) </a:t>
                      </a:r>
                      <a:r>
                        <a:rPr lang="en-US" sz="2400" b="1" dirty="0">
                          <a:latin typeface="Times New Roman"/>
                          <a:ea typeface="Times New Roman"/>
                          <a:cs typeface="Traditional Arabic"/>
                        </a:rPr>
                        <a:t>X</a:t>
                      </a:r>
                      <a:r>
                        <a:rPr lang="en-US" sz="2400" b="1" baseline="-25000" dirty="0">
                          <a:latin typeface="Times New Roman"/>
                          <a:ea typeface="Times New Roman"/>
                          <a:cs typeface="Traditional Arabic"/>
                        </a:rPr>
                        <a:t>1</a:t>
                      </a:r>
                      <a:endParaRPr lang="en-US" sz="2400" dirty="0">
                        <a:latin typeface="Times New Roman"/>
                        <a:ea typeface="Times New Roman"/>
                        <a:cs typeface="Traditional Arabic"/>
                      </a:endParaRPr>
                    </a:p>
                  </a:txBody>
                  <a:tcPr marL="74297" marR="74297"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SA"/>
                    </a:p>
                  </a:txBody>
                  <a:tcPr/>
                </a:tc>
                <a:tc gridSpan="2">
                  <a:txBody>
                    <a:bodyPr/>
                    <a:lstStyle/>
                    <a:p>
                      <a:pPr algn="ctr" rtl="1">
                        <a:spcAft>
                          <a:spcPts val="0"/>
                        </a:spcAft>
                      </a:pPr>
                      <a:r>
                        <a:rPr lang="ar-SA" sz="2400" b="1">
                          <a:latin typeface="Times New Roman"/>
                          <a:ea typeface="Times New Roman"/>
                          <a:cs typeface="Traditional Arabic"/>
                        </a:rPr>
                        <a:t>المنتج (2) </a:t>
                      </a:r>
                      <a:r>
                        <a:rPr lang="en-US" sz="2400" b="1">
                          <a:latin typeface="Times New Roman"/>
                          <a:ea typeface="Times New Roman"/>
                          <a:cs typeface="Traditional Arabic"/>
                        </a:rPr>
                        <a:t>X</a:t>
                      </a:r>
                      <a:r>
                        <a:rPr lang="en-US" sz="2400" b="1" baseline="-25000">
                          <a:latin typeface="Times New Roman"/>
                          <a:ea typeface="Times New Roman"/>
                          <a:cs typeface="Traditional Arabic"/>
                        </a:rPr>
                        <a:t>2</a:t>
                      </a:r>
                      <a:endParaRPr lang="en-US" sz="2400">
                        <a:latin typeface="Times New Roman"/>
                        <a:ea typeface="Times New Roman"/>
                        <a:cs typeface="Traditional Arabic"/>
                      </a:endParaRPr>
                    </a:p>
                  </a:txBody>
                  <a:tcPr marL="74297" marR="74297"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SA"/>
                    </a:p>
                  </a:txBody>
                  <a:tcPr/>
                </a:tc>
                <a:tc gridSpan="2">
                  <a:txBody>
                    <a:bodyPr/>
                    <a:lstStyle/>
                    <a:p>
                      <a:pPr algn="ctr" rtl="1">
                        <a:spcAft>
                          <a:spcPts val="0"/>
                        </a:spcAft>
                      </a:pPr>
                      <a:r>
                        <a:rPr lang="ar-SA" sz="2400" b="1" dirty="0">
                          <a:latin typeface="Times New Roman"/>
                          <a:ea typeface="Times New Roman"/>
                          <a:cs typeface="Traditional Arabic"/>
                        </a:rPr>
                        <a:t>المنتج (3) </a:t>
                      </a:r>
                      <a:r>
                        <a:rPr lang="en-US" sz="2400" b="1" dirty="0">
                          <a:latin typeface="Times New Roman"/>
                          <a:ea typeface="Times New Roman"/>
                          <a:cs typeface="Traditional Arabic"/>
                        </a:rPr>
                        <a:t>X</a:t>
                      </a:r>
                      <a:r>
                        <a:rPr lang="en-US" sz="2400" b="1" baseline="-25000" dirty="0">
                          <a:latin typeface="Times New Roman"/>
                          <a:ea typeface="Times New Roman"/>
                          <a:cs typeface="Traditional Arabic"/>
                        </a:rPr>
                        <a:t>3</a:t>
                      </a:r>
                      <a:endParaRPr lang="en-US" sz="2400" dirty="0">
                        <a:latin typeface="Times New Roman"/>
                        <a:ea typeface="Times New Roman"/>
                        <a:cs typeface="Traditional Arabic"/>
                      </a:endParaRPr>
                    </a:p>
                  </a:txBody>
                  <a:tcPr marL="74297" marR="74297"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SA"/>
                    </a:p>
                  </a:txBody>
                  <a:tcPr/>
                </a:tc>
              </a:tr>
              <a:tr h="533400">
                <a:tc>
                  <a:txBody>
                    <a:bodyPr/>
                    <a:lstStyle/>
                    <a:p>
                      <a:pPr algn="ctr" rtl="1">
                        <a:spcAft>
                          <a:spcPts val="0"/>
                        </a:spcAft>
                      </a:pPr>
                      <a:endParaRPr lang="en-US" sz="2400">
                        <a:latin typeface="Times New Roman"/>
                        <a:ea typeface="Times New Roman"/>
                        <a:cs typeface="Traditional Arabic"/>
                      </a:endParaRPr>
                    </a:p>
                  </a:txBody>
                  <a:tcPr marL="74297" marR="742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endParaRPr lang="en-US" sz="2400">
                        <a:latin typeface="Times New Roman"/>
                        <a:ea typeface="Times New Roman"/>
                        <a:cs typeface="Traditional Arabic"/>
                      </a:endParaRPr>
                    </a:p>
                  </a:txBody>
                  <a:tcPr marL="74297" marR="742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endParaRPr lang="en-US" sz="2400">
                        <a:latin typeface="Times New Roman"/>
                        <a:ea typeface="Times New Roman"/>
                        <a:cs typeface="Traditional Arabic"/>
                      </a:endParaRPr>
                    </a:p>
                  </a:txBody>
                  <a:tcPr marL="74297" marR="742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endParaRPr lang="en-US" sz="2400">
                        <a:latin typeface="Times New Roman"/>
                        <a:ea typeface="Times New Roman"/>
                        <a:cs typeface="Traditional Arabic"/>
                      </a:endParaRPr>
                    </a:p>
                  </a:txBody>
                  <a:tcPr marL="74297" marR="742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endParaRPr lang="en-US" sz="2400">
                        <a:latin typeface="Times New Roman"/>
                        <a:ea typeface="Times New Roman"/>
                        <a:cs typeface="Traditional Arabic"/>
                      </a:endParaRPr>
                    </a:p>
                  </a:txBody>
                  <a:tcPr marL="74297" marR="742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endParaRPr lang="en-US" sz="2400">
                        <a:latin typeface="Times New Roman"/>
                        <a:ea typeface="Times New Roman"/>
                        <a:cs typeface="Traditional Arabic"/>
                      </a:endParaRPr>
                    </a:p>
                  </a:txBody>
                  <a:tcPr marL="74297" marR="742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3400">
                <a:tc>
                  <a:txBody>
                    <a:bodyPr/>
                    <a:lstStyle/>
                    <a:p>
                      <a:pPr algn="ctr" rtl="1">
                        <a:spcAft>
                          <a:spcPts val="0"/>
                        </a:spcAft>
                      </a:pPr>
                      <a:r>
                        <a:rPr lang="ar-SA" sz="2400">
                          <a:latin typeface="Times New Roman"/>
                          <a:ea typeface="Times New Roman"/>
                          <a:cs typeface="Traditional Arabic"/>
                        </a:rPr>
                        <a:t>7</a:t>
                      </a:r>
                      <a:endParaRPr lang="en-US" sz="2400">
                        <a:latin typeface="Times New Roman"/>
                        <a:ea typeface="Times New Roman"/>
                        <a:cs typeface="Traditional Arabic"/>
                      </a:endParaRPr>
                    </a:p>
                  </a:txBody>
                  <a:tcPr marL="74297" marR="742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2400">
                          <a:latin typeface="Times New Roman"/>
                          <a:ea typeface="Times New Roman"/>
                          <a:cs typeface="Traditional Arabic"/>
                        </a:rPr>
                        <a:t>49</a:t>
                      </a:r>
                      <a:endParaRPr lang="en-US" sz="2400">
                        <a:latin typeface="Times New Roman"/>
                        <a:ea typeface="Times New Roman"/>
                        <a:cs typeface="Traditional Arabic"/>
                      </a:endParaRPr>
                    </a:p>
                  </a:txBody>
                  <a:tcPr marL="74297" marR="742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2400">
                          <a:latin typeface="Times New Roman"/>
                          <a:ea typeface="Times New Roman"/>
                          <a:cs typeface="Traditional Arabic"/>
                        </a:rPr>
                        <a:t>4</a:t>
                      </a:r>
                      <a:endParaRPr lang="en-US" sz="2400">
                        <a:latin typeface="Times New Roman"/>
                        <a:ea typeface="Times New Roman"/>
                        <a:cs typeface="Traditional Arabic"/>
                      </a:endParaRPr>
                    </a:p>
                  </a:txBody>
                  <a:tcPr marL="74297" marR="742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2400">
                          <a:latin typeface="Times New Roman"/>
                          <a:ea typeface="Times New Roman"/>
                          <a:cs typeface="Traditional Arabic"/>
                        </a:rPr>
                        <a:t>16</a:t>
                      </a:r>
                      <a:endParaRPr lang="en-US" sz="2400">
                        <a:latin typeface="Times New Roman"/>
                        <a:ea typeface="Times New Roman"/>
                        <a:cs typeface="Traditional Arabic"/>
                      </a:endParaRPr>
                    </a:p>
                  </a:txBody>
                  <a:tcPr marL="74297" marR="742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2400">
                          <a:latin typeface="Times New Roman"/>
                          <a:ea typeface="Times New Roman"/>
                          <a:cs typeface="Traditional Arabic"/>
                        </a:rPr>
                        <a:t>2</a:t>
                      </a:r>
                      <a:endParaRPr lang="en-US" sz="2400">
                        <a:latin typeface="Times New Roman"/>
                        <a:ea typeface="Times New Roman"/>
                        <a:cs typeface="Traditional Arabic"/>
                      </a:endParaRPr>
                    </a:p>
                  </a:txBody>
                  <a:tcPr marL="74297" marR="742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2400">
                          <a:latin typeface="Times New Roman"/>
                          <a:ea typeface="Times New Roman"/>
                          <a:cs typeface="Traditional Arabic"/>
                        </a:rPr>
                        <a:t>4</a:t>
                      </a:r>
                      <a:endParaRPr lang="en-US" sz="2400">
                        <a:latin typeface="Times New Roman"/>
                        <a:ea typeface="Times New Roman"/>
                        <a:cs typeface="Traditional Arabic"/>
                      </a:endParaRPr>
                    </a:p>
                  </a:txBody>
                  <a:tcPr marL="74297" marR="742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3400">
                <a:tc>
                  <a:txBody>
                    <a:bodyPr/>
                    <a:lstStyle/>
                    <a:p>
                      <a:pPr algn="ctr" rtl="1">
                        <a:spcAft>
                          <a:spcPts val="0"/>
                        </a:spcAft>
                      </a:pPr>
                      <a:r>
                        <a:rPr lang="ar-SA" sz="2400">
                          <a:latin typeface="Times New Roman"/>
                          <a:ea typeface="Times New Roman"/>
                          <a:cs typeface="Traditional Arabic"/>
                        </a:rPr>
                        <a:t>10</a:t>
                      </a:r>
                      <a:endParaRPr lang="en-US" sz="2400">
                        <a:latin typeface="Times New Roman"/>
                        <a:ea typeface="Times New Roman"/>
                        <a:cs typeface="Traditional Arabic"/>
                      </a:endParaRPr>
                    </a:p>
                  </a:txBody>
                  <a:tcPr marL="74297" marR="742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2400">
                          <a:latin typeface="Times New Roman"/>
                          <a:ea typeface="Times New Roman"/>
                          <a:cs typeface="Traditional Arabic"/>
                        </a:rPr>
                        <a:t>100</a:t>
                      </a:r>
                      <a:endParaRPr lang="en-US" sz="2400">
                        <a:latin typeface="Times New Roman"/>
                        <a:ea typeface="Times New Roman"/>
                        <a:cs typeface="Traditional Arabic"/>
                      </a:endParaRPr>
                    </a:p>
                  </a:txBody>
                  <a:tcPr marL="74297" marR="742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2400">
                          <a:latin typeface="Times New Roman"/>
                          <a:ea typeface="Times New Roman"/>
                          <a:cs typeface="Traditional Arabic"/>
                        </a:rPr>
                        <a:t>6</a:t>
                      </a:r>
                      <a:endParaRPr lang="en-US" sz="2400">
                        <a:latin typeface="Times New Roman"/>
                        <a:ea typeface="Times New Roman"/>
                        <a:cs typeface="Traditional Arabic"/>
                      </a:endParaRPr>
                    </a:p>
                  </a:txBody>
                  <a:tcPr marL="74297" marR="742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2400">
                          <a:latin typeface="Times New Roman"/>
                          <a:ea typeface="Times New Roman"/>
                          <a:cs typeface="Traditional Arabic"/>
                        </a:rPr>
                        <a:t>36</a:t>
                      </a:r>
                      <a:endParaRPr lang="en-US" sz="2400">
                        <a:latin typeface="Times New Roman"/>
                        <a:ea typeface="Times New Roman"/>
                        <a:cs typeface="Traditional Arabic"/>
                      </a:endParaRPr>
                    </a:p>
                  </a:txBody>
                  <a:tcPr marL="74297" marR="742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2400">
                          <a:latin typeface="Times New Roman"/>
                          <a:ea typeface="Times New Roman"/>
                          <a:cs typeface="Traditional Arabic"/>
                        </a:rPr>
                        <a:t>2</a:t>
                      </a:r>
                      <a:endParaRPr lang="en-US" sz="2400">
                        <a:latin typeface="Times New Roman"/>
                        <a:ea typeface="Times New Roman"/>
                        <a:cs typeface="Traditional Arabic"/>
                      </a:endParaRPr>
                    </a:p>
                  </a:txBody>
                  <a:tcPr marL="74297" marR="742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2400">
                          <a:latin typeface="Times New Roman"/>
                          <a:ea typeface="Times New Roman"/>
                          <a:cs typeface="Traditional Arabic"/>
                        </a:rPr>
                        <a:t>4</a:t>
                      </a:r>
                      <a:endParaRPr lang="en-US" sz="2400">
                        <a:latin typeface="Times New Roman"/>
                        <a:ea typeface="Times New Roman"/>
                        <a:cs typeface="Traditional Arabic"/>
                      </a:endParaRPr>
                    </a:p>
                  </a:txBody>
                  <a:tcPr marL="74297" marR="742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3400">
                <a:tc>
                  <a:txBody>
                    <a:bodyPr/>
                    <a:lstStyle/>
                    <a:p>
                      <a:pPr algn="ctr" rtl="1">
                        <a:spcAft>
                          <a:spcPts val="0"/>
                        </a:spcAft>
                      </a:pPr>
                      <a:r>
                        <a:rPr lang="ar-SA" sz="2400">
                          <a:latin typeface="Times New Roman"/>
                          <a:ea typeface="Times New Roman"/>
                          <a:cs typeface="Traditional Arabic"/>
                        </a:rPr>
                        <a:t>10</a:t>
                      </a:r>
                      <a:endParaRPr lang="en-US" sz="2400">
                        <a:latin typeface="Times New Roman"/>
                        <a:ea typeface="Times New Roman"/>
                        <a:cs typeface="Traditional Arabic"/>
                      </a:endParaRPr>
                    </a:p>
                  </a:txBody>
                  <a:tcPr marL="74297" marR="742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2400">
                          <a:latin typeface="Times New Roman"/>
                          <a:ea typeface="Times New Roman"/>
                          <a:cs typeface="Traditional Arabic"/>
                        </a:rPr>
                        <a:t>100</a:t>
                      </a:r>
                      <a:endParaRPr lang="en-US" sz="2400">
                        <a:latin typeface="Times New Roman"/>
                        <a:ea typeface="Times New Roman"/>
                        <a:cs typeface="Traditional Arabic"/>
                      </a:endParaRPr>
                    </a:p>
                  </a:txBody>
                  <a:tcPr marL="74297" marR="742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2400">
                          <a:latin typeface="Times New Roman"/>
                          <a:ea typeface="Times New Roman"/>
                          <a:cs typeface="Traditional Arabic"/>
                        </a:rPr>
                        <a:t>7</a:t>
                      </a:r>
                      <a:endParaRPr lang="en-US" sz="2400">
                        <a:latin typeface="Times New Roman"/>
                        <a:ea typeface="Times New Roman"/>
                        <a:cs typeface="Traditional Arabic"/>
                      </a:endParaRPr>
                    </a:p>
                  </a:txBody>
                  <a:tcPr marL="74297" marR="742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2400">
                          <a:latin typeface="Times New Roman"/>
                          <a:ea typeface="Times New Roman"/>
                          <a:cs typeface="Traditional Arabic"/>
                        </a:rPr>
                        <a:t>49</a:t>
                      </a:r>
                      <a:endParaRPr lang="en-US" sz="2400">
                        <a:latin typeface="Times New Roman"/>
                        <a:ea typeface="Times New Roman"/>
                        <a:cs typeface="Traditional Arabic"/>
                      </a:endParaRPr>
                    </a:p>
                  </a:txBody>
                  <a:tcPr marL="74297" marR="742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2400">
                          <a:latin typeface="Times New Roman"/>
                          <a:ea typeface="Times New Roman"/>
                          <a:cs typeface="Traditional Arabic"/>
                        </a:rPr>
                        <a:t>3</a:t>
                      </a:r>
                      <a:endParaRPr lang="en-US" sz="2400">
                        <a:latin typeface="Times New Roman"/>
                        <a:ea typeface="Times New Roman"/>
                        <a:cs typeface="Traditional Arabic"/>
                      </a:endParaRPr>
                    </a:p>
                  </a:txBody>
                  <a:tcPr marL="74297" marR="742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2400">
                          <a:latin typeface="Times New Roman"/>
                          <a:ea typeface="Times New Roman"/>
                          <a:cs typeface="Traditional Arabic"/>
                        </a:rPr>
                        <a:t>9</a:t>
                      </a:r>
                      <a:endParaRPr lang="en-US" sz="2400">
                        <a:latin typeface="Times New Roman"/>
                        <a:ea typeface="Times New Roman"/>
                        <a:cs typeface="Traditional Arabic"/>
                      </a:endParaRPr>
                    </a:p>
                  </a:txBody>
                  <a:tcPr marL="74297" marR="742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3400">
                <a:tc>
                  <a:txBody>
                    <a:bodyPr/>
                    <a:lstStyle/>
                    <a:p>
                      <a:pPr algn="ctr" rtl="1">
                        <a:spcAft>
                          <a:spcPts val="0"/>
                        </a:spcAft>
                      </a:pPr>
                      <a:r>
                        <a:rPr lang="ar-SA" sz="2400">
                          <a:latin typeface="Times New Roman"/>
                          <a:ea typeface="Times New Roman"/>
                          <a:cs typeface="Traditional Arabic"/>
                        </a:rPr>
                        <a:t>11</a:t>
                      </a:r>
                      <a:endParaRPr lang="en-US" sz="2400">
                        <a:latin typeface="Times New Roman"/>
                        <a:ea typeface="Times New Roman"/>
                        <a:cs typeface="Traditional Arabic"/>
                      </a:endParaRPr>
                    </a:p>
                  </a:txBody>
                  <a:tcPr marL="74297" marR="742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2400">
                          <a:latin typeface="Times New Roman"/>
                          <a:ea typeface="Times New Roman"/>
                          <a:cs typeface="Traditional Arabic"/>
                        </a:rPr>
                        <a:t>121</a:t>
                      </a:r>
                      <a:endParaRPr lang="en-US" sz="2400">
                        <a:latin typeface="Times New Roman"/>
                        <a:ea typeface="Times New Roman"/>
                        <a:cs typeface="Traditional Arabic"/>
                      </a:endParaRPr>
                    </a:p>
                  </a:txBody>
                  <a:tcPr marL="74297" marR="742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2400">
                          <a:latin typeface="Times New Roman"/>
                          <a:ea typeface="Times New Roman"/>
                          <a:cs typeface="Traditional Arabic"/>
                        </a:rPr>
                        <a:t>9</a:t>
                      </a:r>
                      <a:endParaRPr lang="en-US" sz="2400">
                        <a:latin typeface="Times New Roman"/>
                        <a:ea typeface="Times New Roman"/>
                        <a:cs typeface="Traditional Arabic"/>
                      </a:endParaRPr>
                    </a:p>
                  </a:txBody>
                  <a:tcPr marL="74297" marR="742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2400">
                          <a:latin typeface="Times New Roman"/>
                          <a:ea typeface="Times New Roman"/>
                          <a:cs typeface="Traditional Arabic"/>
                        </a:rPr>
                        <a:t>81</a:t>
                      </a:r>
                      <a:endParaRPr lang="en-US" sz="2400">
                        <a:latin typeface="Times New Roman"/>
                        <a:ea typeface="Times New Roman"/>
                        <a:cs typeface="Traditional Arabic"/>
                      </a:endParaRPr>
                    </a:p>
                  </a:txBody>
                  <a:tcPr marL="74297" marR="742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2400">
                          <a:latin typeface="Times New Roman"/>
                          <a:ea typeface="Times New Roman"/>
                          <a:cs typeface="Traditional Arabic"/>
                        </a:rPr>
                        <a:t>7</a:t>
                      </a:r>
                      <a:endParaRPr lang="en-US" sz="2400">
                        <a:latin typeface="Times New Roman"/>
                        <a:ea typeface="Times New Roman"/>
                        <a:cs typeface="Traditional Arabic"/>
                      </a:endParaRPr>
                    </a:p>
                  </a:txBody>
                  <a:tcPr marL="74297" marR="742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2400">
                          <a:latin typeface="Times New Roman"/>
                          <a:ea typeface="Times New Roman"/>
                          <a:cs typeface="Traditional Arabic"/>
                        </a:rPr>
                        <a:t>49</a:t>
                      </a:r>
                      <a:endParaRPr lang="en-US" sz="2400">
                        <a:latin typeface="Times New Roman"/>
                        <a:ea typeface="Times New Roman"/>
                        <a:cs typeface="Traditional Arabic"/>
                      </a:endParaRPr>
                    </a:p>
                  </a:txBody>
                  <a:tcPr marL="74297" marR="742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3400">
                <a:tc>
                  <a:txBody>
                    <a:bodyPr/>
                    <a:lstStyle/>
                    <a:p>
                      <a:pPr algn="ctr" rtl="1">
                        <a:spcAft>
                          <a:spcPts val="0"/>
                        </a:spcAft>
                      </a:pPr>
                      <a:r>
                        <a:rPr lang="ar-SA" sz="2400">
                          <a:latin typeface="Times New Roman"/>
                          <a:ea typeface="Times New Roman"/>
                          <a:cs typeface="Traditional Arabic"/>
                        </a:rPr>
                        <a:t>12</a:t>
                      </a:r>
                      <a:endParaRPr lang="en-US" sz="2400">
                        <a:latin typeface="Times New Roman"/>
                        <a:ea typeface="Times New Roman"/>
                        <a:cs typeface="Traditional Arabic"/>
                      </a:endParaRPr>
                    </a:p>
                  </a:txBody>
                  <a:tcPr marL="74297" marR="742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2400">
                          <a:latin typeface="Times New Roman"/>
                          <a:ea typeface="Times New Roman"/>
                          <a:cs typeface="Traditional Arabic"/>
                        </a:rPr>
                        <a:t>144</a:t>
                      </a:r>
                      <a:endParaRPr lang="en-US" sz="2400">
                        <a:latin typeface="Times New Roman"/>
                        <a:ea typeface="Times New Roman"/>
                        <a:cs typeface="Traditional Arabic"/>
                      </a:endParaRPr>
                    </a:p>
                  </a:txBody>
                  <a:tcPr marL="74297" marR="742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2400">
                          <a:latin typeface="Times New Roman"/>
                          <a:ea typeface="Times New Roman"/>
                          <a:cs typeface="Traditional Arabic"/>
                        </a:rPr>
                        <a:t>9</a:t>
                      </a:r>
                      <a:endParaRPr lang="en-US" sz="2400">
                        <a:latin typeface="Times New Roman"/>
                        <a:ea typeface="Times New Roman"/>
                        <a:cs typeface="Traditional Arabic"/>
                      </a:endParaRPr>
                    </a:p>
                  </a:txBody>
                  <a:tcPr marL="74297" marR="742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2400">
                          <a:latin typeface="Times New Roman"/>
                          <a:ea typeface="Times New Roman"/>
                          <a:cs typeface="Traditional Arabic"/>
                        </a:rPr>
                        <a:t>81</a:t>
                      </a:r>
                      <a:endParaRPr lang="en-US" sz="2400">
                        <a:latin typeface="Times New Roman"/>
                        <a:ea typeface="Times New Roman"/>
                        <a:cs typeface="Traditional Arabic"/>
                      </a:endParaRPr>
                    </a:p>
                  </a:txBody>
                  <a:tcPr marL="74297" marR="742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2400">
                          <a:latin typeface="Times New Roman"/>
                          <a:ea typeface="Times New Roman"/>
                          <a:cs typeface="Traditional Arabic"/>
                        </a:rPr>
                        <a:t>6</a:t>
                      </a:r>
                      <a:endParaRPr lang="en-US" sz="2400">
                        <a:latin typeface="Times New Roman"/>
                        <a:ea typeface="Times New Roman"/>
                        <a:cs typeface="Traditional Arabic"/>
                      </a:endParaRPr>
                    </a:p>
                  </a:txBody>
                  <a:tcPr marL="74297" marR="742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2400">
                          <a:latin typeface="Times New Roman"/>
                          <a:ea typeface="Times New Roman"/>
                          <a:cs typeface="Traditional Arabic"/>
                        </a:rPr>
                        <a:t>36</a:t>
                      </a:r>
                      <a:endParaRPr lang="en-US" sz="2400">
                        <a:latin typeface="Times New Roman"/>
                        <a:ea typeface="Times New Roman"/>
                        <a:cs typeface="Traditional Arabic"/>
                      </a:endParaRPr>
                    </a:p>
                  </a:txBody>
                  <a:tcPr marL="74297" marR="742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3400">
                <a:tc>
                  <a:txBody>
                    <a:bodyPr/>
                    <a:lstStyle/>
                    <a:p>
                      <a:pPr algn="ctr" rtl="1">
                        <a:spcAft>
                          <a:spcPts val="0"/>
                        </a:spcAft>
                      </a:pPr>
                      <a:r>
                        <a:rPr lang="ar-SA" sz="2400" b="1">
                          <a:latin typeface="Times New Roman"/>
                          <a:ea typeface="Times New Roman"/>
                          <a:cs typeface="Traditional Arabic"/>
                        </a:rPr>
                        <a:t>50</a:t>
                      </a:r>
                      <a:endParaRPr lang="en-US" sz="2400">
                        <a:latin typeface="Times New Roman"/>
                        <a:ea typeface="Times New Roman"/>
                        <a:cs typeface="Traditional Arabic"/>
                      </a:endParaRPr>
                    </a:p>
                  </a:txBody>
                  <a:tcPr marL="74297" marR="742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2400" b="1">
                          <a:latin typeface="Times New Roman"/>
                          <a:ea typeface="Times New Roman"/>
                          <a:cs typeface="Traditional Arabic"/>
                        </a:rPr>
                        <a:t>514</a:t>
                      </a:r>
                      <a:endParaRPr lang="en-US" sz="2400">
                        <a:latin typeface="Times New Roman"/>
                        <a:ea typeface="Times New Roman"/>
                        <a:cs typeface="Traditional Arabic"/>
                      </a:endParaRPr>
                    </a:p>
                  </a:txBody>
                  <a:tcPr marL="74297" marR="742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2400" b="1">
                          <a:latin typeface="Times New Roman"/>
                          <a:ea typeface="Times New Roman"/>
                          <a:cs typeface="Traditional Arabic"/>
                        </a:rPr>
                        <a:t>35</a:t>
                      </a:r>
                      <a:endParaRPr lang="en-US" sz="2400">
                        <a:latin typeface="Times New Roman"/>
                        <a:ea typeface="Times New Roman"/>
                        <a:cs typeface="Traditional Arabic"/>
                      </a:endParaRPr>
                    </a:p>
                  </a:txBody>
                  <a:tcPr marL="74297" marR="742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2400" b="1">
                          <a:latin typeface="Times New Roman"/>
                          <a:ea typeface="Times New Roman"/>
                          <a:cs typeface="Traditional Arabic"/>
                        </a:rPr>
                        <a:t>263</a:t>
                      </a:r>
                      <a:endParaRPr lang="en-US" sz="2400">
                        <a:latin typeface="Times New Roman"/>
                        <a:ea typeface="Times New Roman"/>
                        <a:cs typeface="Traditional Arabic"/>
                      </a:endParaRPr>
                    </a:p>
                  </a:txBody>
                  <a:tcPr marL="74297" marR="742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2400" b="1">
                          <a:latin typeface="Times New Roman"/>
                          <a:ea typeface="Times New Roman"/>
                          <a:cs typeface="Traditional Arabic"/>
                        </a:rPr>
                        <a:t>20</a:t>
                      </a:r>
                      <a:endParaRPr lang="en-US" sz="2400">
                        <a:latin typeface="Times New Roman"/>
                        <a:ea typeface="Times New Roman"/>
                        <a:cs typeface="Traditional Arabic"/>
                      </a:endParaRPr>
                    </a:p>
                  </a:txBody>
                  <a:tcPr marL="74297" marR="742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2400" b="1" dirty="0">
                          <a:latin typeface="Times New Roman"/>
                          <a:ea typeface="Times New Roman"/>
                          <a:cs typeface="Traditional Arabic"/>
                        </a:rPr>
                        <a:t>102</a:t>
                      </a:r>
                      <a:endParaRPr lang="en-US" sz="2400" dirty="0">
                        <a:latin typeface="Times New Roman"/>
                        <a:ea typeface="Times New Roman"/>
                        <a:cs typeface="Traditional Arabic"/>
                      </a:endParaRPr>
                    </a:p>
                  </a:txBody>
                  <a:tcPr marL="74297" marR="742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47106" name="Object 6"/>
          <p:cNvGraphicFramePr>
            <a:graphicFrameLocks noChangeAspect="1"/>
          </p:cNvGraphicFramePr>
          <p:nvPr/>
        </p:nvGraphicFramePr>
        <p:xfrm>
          <a:off x="8153400" y="2133600"/>
          <a:ext cx="412750" cy="417513"/>
        </p:xfrm>
        <a:graphic>
          <a:graphicData uri="http://schemas.openxmlformats.org/presentationml/2006/ole">
            <mc:AlternateContent xmlns:mc="http://schemas.openxmlformats.org/markup-compatibility/2006">
              <mc:Choice xmlns:v="urn:schemas-microsoft-com:vml" Requires="v">
                <p:oleObj spid="_x0000_s222234" name="Equation" r:id="rId4" imgW="203024" imgH="215713" progId="Equation.3">
                  <p:embed/>
                </p:oleObj>
              </mc:Choice>
              <mc:Fallback>
                <p:oleObj name="Equation" r:id="rId4" imgW="203024" imgH="215713" progId="Equation.3">
                  <p:embed/>
                  <p:pic>
                    <p:nvPicPr>
                      <p:cNvPr id="0" name="Picture 2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53400" y="2133600"/>
                        <a:ext cx="412750" cy="4175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7107" name="Object 5"/>
          <p:cNvGraphicFramePr>
            <a:graphicFrameLocks noChangeAspect="1"/>
          </p:cNvGraphicFramePr>
          <p:nvPr/>
        </p:nvGraphicFramePr>
        <p:xfrm>
          <a:off x="6781800" y="2209800"/>
          <a:ext cx="430213" cy="381000"/>
        </p:xfrm>
        <a:graphic>
          <a:graphicData uri="http://schemas.openxmlformats.org/presentationml/2006/ole">
            <mc:AlternateContent xmlns:mc="http://schemas.openxmlformats.org/markup-compatibility/2006">
              <mc:Choice xmlns:v="urn:schemas-microsoft-com:vml" Requires="v">
                <p:oleObj spid="_x0000_s222235" name="Equation" r:id="rId6" imgW="241300" imgH="228600" progId="Equation.3">
                  <p:embed/>
                </p:oleObj>
              </mc:Choice>
              <mc:Fallback>
                <p:oleObj name="Equation" r:id="rId6" imgW="241300" imgH="228600" progId="Equation.3">
                  <p:embed/>
                  <p:pic>
                    <p:nvPicPr>
                      <p:cNvPr id="0" name="Picture 2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81800" y="2209800"/>
                        <a:ext cx="430213" cy="381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7108" name="Object 4"/>
          <p:cNvGraphicFramePr>
            <a:graphicFrameLocks noChangeAspect="1"/>
          </p:cNvGraphicFramePr>
          <p:nvPr/>
        </p:nvGraphicFramePr>
        <p:xfrm>
          <a:off x="5410200" y="2133600"/>
          <a:ext cx="430213" cy="381000"/>
        </p:xfrm>
        <a:graphic>
          <a:graphicData uri="http://schemas.openxmlformats.org/presentationml/2006/ole">
            <mc:AlternateContent xmlns:mc="http://schemas.openxmlformats.org/markup-compatibility/2006">
              <mc:Choice xmlns:v="urn:schemas-microsoft-com:vml" Requires="v">
                <p:oleObj spid="_x0000_s222236" name="Equation" r:id="rId8" imgW="228501" imgH="215806" progId="Equation.3">
                  <p:embed/>
                </p:oleObj>
              </mc:Choice>
              <mc:Fallback>
                <p:oleObj name="Equation" r:id="rId8" imgW="228501" imgH="215806" progId="Equation.3">
                  <p:embed/>
                  <p:pic>
                    <p:nvPicPr>
                      <p:cNvPr id="0" name="Picture 2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410200" y="2133600"/>
                        <a:ext cx="430213" cy="381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7109" name="Object 3"/>
          <p:cNvGraphicFramePr>
            <a:graphicFrameLocks noChangeAspect="1"/>
          </p:cNvGraphicFramePr>
          <p:nvPr/>
        </p:nvGraphicFramePr>
        <p:xfrm>
          <a:off x="4114800" y="2133600"/>
          <a:ext cx="515938" cy="457200"/>
        </p:xfrm>
        <a:graphic>
          <a:graphicData uri="http://schemas.openxmlformats.org/presentationml/2006/ole">
            <mc:AlternateContent xmlns:mc="http://schemas.openxmlformats.org/markup-compatibility/2006">
              <mc:Choice xmlns:v="urn:schemas-microsoft-com:vml" Requires="v">
                <p:oleObj spid="_x0000_s222237" name="Equation" r:id="rId10" imgW="241300" imgH="228600" progId="Equation.3">
                  <p:embed/>
                </p:oleObj>
              </mc:Choice>
              <mc:Fallback>
                <p:oleObj name="Equation" r:id="rId10" imgW="241300" imgH="228600" progId="Equation.3">
                  <p:embed/>
                  <p:pic>
                    <p:nvPicPr>
                      <p:cNvPr id="0" name="Picture 2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114800" y="2133600"/>
                        <a:ext cx="515938" cy="457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7110" name="Object 2"/>
          <p:cNvGraphicFramePr>
            <a:graphicFrameLocks noChangeAspect="1"/>
          </p:cNvGraphicFramePr>
          <p:nvPr/>
        </p:nvGraphicFramePr>
        <p:xfrm>
          <a:off x="2895600" y="2133600"/>
          <a:ext cx="495300" cy="477838"/>
        </p:xfrm>
        <a:graphic>
          <a:graphicData uri="http://schemas.openxmlformats.org/presentationml/2006/ole">
            <mc:AlternateContent xmlns:mc="http://schemas.openxmlformats.org/markup-compatibility/2006">
              <mc:Choice xmlns:v="urn:schemas-microsoft-com:vml" Requires="v">
                <p:oleObj spid="_x0000_s222238" name="Equation" r:id="rId12" imgW="215806" imgH="228501" progId="Equation.3">
                  <p:embed/>
                </p:oleObj>
              </mc:Choice>
              <mc:Fallback>
                <p:oleObj name="Equation" r:id="rId12" imgW="215806" imgH="228501" progId="Equation.3">
                  <p:embed/>
                  <p:pic>
                    <p:nvPicPr>
                      <p:cNvPr id="0" name="Picture 24"/>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895600" y="2133600"/>
                        <a:ext cx="495300" cy="4778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7111" name="Object 1"/>
          <p:cNvGraphicFramePr>
            <a:graphicFrameLocks noChangeAspect="1"/>
          </p:cNvGraphicFramePr>
          <p:nvPr/>
        </p:nvGraphicFramePr>
        <p:xfrm>
          <a:off x="1524000" y="2133600"/>
          <a:ext cx="495300" cy="457200"/>
        </p:xfrm>
        <a:graphic>
          <a:graphicData uri="http://schemas.openxmlformats.org/presentationml/2006/ole">
            <mc:AlternateContent xmlns:mc="http://schemas.openxmlformats.org/markup-compatibility/2006">
              <mc:Choice xmlns:v="urn:schemas-microsoft-com:vml" Requires="v">
                <p:oleObj spid="_x0000_s222239" name="Equation" r:id="rId14" imgW="241195" imgH="241195" progId="Equation.3">
                  <p:embed/>
                </p:oleObj>
              </mc:Choice>
              <mc:Fallback>
                <p:oleObj name="Equation" r:id="rId14" imgW="241195" imgH="241195" progId="Equation.3">
                  <p:embed/>
                  <p:pic>
                    <p:nvPicPr>
                      <p:cNvPr id="0" name="Picture 25"/>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524000" y="2133600"/>
                        <a:ext cx="495300" cy="457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4" name="Slide Number Placeholder 23"/>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
        <p:nvSpPr>
          <p:cNvPr id="25" name="Rectangle 24"/>
          <p:cNvSpPr/>
          <p:nvPr/>
        </p:nvSpPr>
        <p:spPr>
          <a:xfrm>
            <a:off x="7281699" y="428604"/>
            <a:ext cx="1957587" cy="646331"/>
          </a:xfrm>
          <a:prstGeom prst="rect">
            <a:avLst/>
          </a:prstGeom>
        </p:spPr>
        <p:txBody>
          <a:bodyPr wrap="none">
            <a:spAutoFit/>
          </a:bodyPr>
          <a:lstStyle/>
          <a:p>
            <a:r>
              <a:rPr lang="ar-EG" sz="3600" b="1" u="sng" dirty="0" smtClean="0">
                <a:solidFill>
                  <a:srgbClr val="C00000"/>
                </a:solidFill>
                <a:effectLst>
                  <a:outerShdw blurRad="38100" dist="38100" dir="2700000" algn="tl">
                    <a:srgbClr val="000000">
                      <a:alpha val="43137"/>
                    </a:srgbClr>
                  </a:outerShdw>
                </a:effectLst>
              </a:rPr>
              <a:t>تابع الحل</a:t>
            </a:r>
            <a:r>
              <a:rPr lang="ar-SA" sz="3600" b="1" u="sng" dirty="0" smtClean="0">
                <a:solidFill>
                  <a:srgbClr val="C00000"/>
                </a:solidFill>
                <a:effectLst>
                  <a:outerShdw blurRad="38100" dist="38100" dir="2700000" algn="tl">
                    <a:srgbClr val="000000">
                      <a:alpha val="43137"/>
                    </a:srgbClr>
                  </a:outerShdw>
                </a:effectLst>
              </a:rPr>
              <a:t> : </a:t>
            </a:r>
            <a:endParaRPr lang="ar-EG" sz="3600" dirty="0">
              <a:solidFill>
                <a:srgbClr val="C00000"/>
              </a:solidFill>
              <a:effectLst>
                <a:outerShdw blurRad="38100" dist="38100" dir="2700000" algn="tl">
                  <a:srgbClr val="000000">
                    <a:alpha val="43137"/>
                  </a:srgbClr>
                </a:outerShdw>
              </a:effectLst>
            </a:endParaRPr>
          </a:p>
        </p:txBody>
      </p:sp>
    </p:spTree>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61"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49162"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9163"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9164"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9165"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49166"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49167"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9168"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49169"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9170"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49171"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9172"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9173"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49174"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9175"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49176" name="Text Box 7"/>
          <p:cNvSpPr txBox="1">
            <a:spLocks noChangeArrowheads="1"/>
          </p:cNvSpPr>
          <p:nvPr/>
        </p:nvSpPr>
        <p:spPr bwMode="auto">
          <a:xfrm>
            <a:off x="660400" y="1443038"/>
            <a:ext cx="8585200" cy="4832350"/>
          </a:xfrm>
          <a:prstGeom prst="rect">
            <a:avLst/>
          </a:prstGeom>
          <a:noFill/>
          <a:ln w="9525">
            <a:noFill/>
            <a:miter lim="800000"/>
            <a:headEnd/>
            <a:tailEnd/>
          </a:ln>
        </p:spPr>
        <p:txBody>
          <a:bodyPr>
            <a:spAutoFit/>
          </a:bodyPr>
          <a:lstStyle/>
          <a:p>
            <a:pPr algn="r" rtl="1">
              <a:buFont typeface="Wingdings" pitchFamily="2" charset="2"/>
              <a:buChar char="ü"/>
            </a:pPr>
            <a:r>
              <a:rPr lang="ar-SA" sz="2800" dirty="0"/>
              <a:t>المتوسط الحسابي لـ       =</a:t>
            </a:r>
          </a:p>
          <a:p>
            <a:pPr algn="r" rtl="1"/>
            <a:endParaRPr lang="ar-SA" sz="2800" dirty="0"/>
          </a:p>
          <a:p>
            <a:pPr algn="r" rtl="1">
              <a:buFont typeface="Wingdings" pitchFamily="2" charset="2"/>
              <a:buChar char="ü"/>
            </a:pPr>
            <a:r>
              <a:rPr lang="ar-SA" sz="2800" dirty="0"/>
              <a:t>المتوسط الحسابي لـ       =</a:t>
            </a:r>
            <a:endParaRPr lang="en-US" sz="2800" dirty="0"/>
          </a:p>
          <a:p>
            <a:pPr algn="r" rtl="1"/>
            <a:endParaRPr lang="ar-SA" sz="2800" dirty="0"/>
          </a:p>
          <a:p>
            <a:pPr algn="r" rtl="1">
              <a:buFont typeface="Wingdings" pitchFamily="2" charset="2"/>
              <a:buChar char="ü"/>
            </a:pPr>
            <a:r>
              <a:rPr lang="ar-SA" sz="2800" dirty="0"/>
              <a:t>المتوسط الحسابي لـ       =</a:t>
            </a:r>
          </a:p>
          <a:p>
            <a:pPr algn="r" rtl="1"/>
            <a:endParaRPr lang="ar-SA" sz="2800" b="1" dirty="0"/>
          </a:p>
          <a:p>
            <a:pPr algn="r" rtl="1"/>
            <a:r>
              <a:rPr lang="ar-EG" sz="2800" dirty="0" smtClean="0"/>
              <a:t>1- </a:t>
            </a:r>
            <a:r>
              <a:rPr lang="ar-SA" sz="2800" dirty="0" smtClean="0"/>
              <a:t>مجموع </a:t>
            </a:r>
            <a:r>
              <a:rPr lang="ar-SA" sz="2800" dirty="0"/>
              <a:t>المربعات الكلي </a:t>
            </a:r>
            <a:r>
              <a:rPr lang="en-US" sz="2400" dirty="0"/>
              <a:t>Total Sum of Squares</a:t>
            </a:r>
            <a:r>
              <a:rPr lang="ar-SA" sz="2400" dirty="0"/>
              <a:t> </a:t>
            </a:r>
            <a:r>
              <a:rPr lang="ar-SA" sz="2800" dirty="0"/>
              <a:t>=</a:t>
            </a:r>
          </a:p>
          <a:p>
            <a:pPr algn="r" rtl="1">
              <a:buFont typeface="Wingdings" pitchFamily="2" charset="2"/>
              <a:buChar char="ü"/>
            </a:pPr>
            <a:endParaRPr lang="ar-SA" sz="2800" dirty="0"/>
          </a:p>
          <a:p>
            <a:pPr algn="r" rtl="1">
              <a:buFont typeface="Wingdings" pitchFamily="2" charset="2"/>
              <a:buChar char="ü"/>
            </a:pPr>
            <a:endParaRPr lang="ar-SA" sz="2800" dirty="0"/>
          </a:p>
          <a:p>
            <a:pPr algn="r" rtl="1"/>
            <a:r>
              <a:rPr lang="ar-SA" sz="2800" dirty="0"/>
              <a:t>حيث </a:t>
            </a:r>
            <a:r>
              <a:rPr lang="en-US" sz="2800" dirty="0" err="1"/>
              <a:t>n</a:t>
            </a:r>
            <a:r>
              <a:rPr lang="en-US" dirty="0" err="1"/>
              <a:t>g</a:t>
            </a:r>
            <a:r>
              <a:rPr lang="ar-SA" sz="2800" dirty="0"/>
              <a:t> تعني عدد أفراد المجموعة المحددة</a:t>
            </a:r>
          </a:p>
          <a:p>
            <a:pPr algn="r" rtl="1"/>
            <a:r>
              <a:rPr lang="en-US" sz="2800" dirty="0"/>
              <a:t>K       </a:t>
            </a:r>
            <a:r>
              <a:rPr lang="ar-SA" sz="2800" dirty="0"/>
              <a:t> تعني عدد المجموعات موضع الدراسة</a:t>
            </a:r>
            <a:endParaRPr lang="en-US" sz="2800" dirty="0"/>
          </a:p>
        </p:txBody>
      </p:sp>
      <p:sp>
        <p:nvSpPr>
          <p:cNvPr id="49177"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49178"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49154" name="Object 1"/>
          <p:cNvGraphicFramePr>
            <a:graphicFrameLocks noChangeAspect="1"/>
          </p:cNvGraphicFramePr>
          <p:nvPr/>
        </p:nvGraphicFramePr>
        <p:xfrm>
          <a:off x="6248400" y="1484313"/>
          <a:ext cx="376238" cy="381000"/>
        </p:xfrm>
        <a:graphic>
          <a:graphicData uri="http://schemas.openxmlformats.org/presentationml/2006/ole">
            <mc:AlternateContent xmlns:mc="http://schemas.openxmlformats.org/markup-compatibility/2006">
              <mc:Choice xmlns:v="urn:schemas-microsoft-com:vml" Requires="v">
                <p:oleObj spid="_x0000_s224286" name="Equation" r:id="rId4" imgW="203024" imgH="215713" progId="Equation.3">
                  <p:embed/>
                </p:oleObj>
              </mc:Choice>
              <mc:Fallback>
                <p:oleObj name="Equation" r:id="rId4" imgW="203024" imgH="215713" progId="Equation.3">
                  <p:embed/>
                  <p:pic>
                    <p:nvPicPr>
                      <p:cNvPr id="0" name="Picture 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48400" y="1484313"/>
                        <a:ext cx="376238" cy="381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9179"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49155" name="Object 3"/>
          <p:cNvGraphicFramePr>
            <a:graphicFrameLocks noChangeAspect="1"/>
          </p:cNvGraphicFramePr>
          <p:nvPr/>
        </p:nvGraphicFramePr>
        <p:xfrm>
          <a:off x="3448050" y="1366838"/>
          <a:ext cx="1711325" cy="762000"/>
        </p:xfrm>
        <a:graphic>
          <a:graphicData uri="http://schemas.openxmlformats.org/presentationml/2006/ole">
            <mc:AlternateContent xmlns:mc="http://schemas.openxmlformats.org/markup-compatibility/2006">
              <mc:Choice xmlns:v="urn:schemas-microsoft-com:vml" Requires="v">
                <p:oleObj spid="_x0000_s224287" name="Equation" r:id="rId6" imgW="812447" imgH="393529" progId="Equation.3">
                  <p:embed/>
                </p:oleObj>
              </mc:Choice>
              <mc:Fallback>
                <p:oleObj name="Equation" r:id="rId6" imgW="812447" imgH="393529" progId="Equation.3">
                  <p:embed/>
                  <p:pic>
                    <p:nvPicPr>
                      <p:cNvPr id="0" name="Picture 2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48050" y="1366838"/>
                        <a:ext cx="1711325" cy="762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9180"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49156" name="Object 5"/>
          <p:cNvGraphicFramePr>
            <a:graphicFrameLocks noChangeAspect="1"/>
          </p:cNvGraphicFramePr>
          <p:nvPr/>
        </p:nvGraphicFramePr>
        <p:xfrm>
          <a:off x="6096000" y="2357438"/>
          <a:ext cx="430213" cy="381000"/>
        </p:xfrm>
        <a:graphic>
          <a:graphicData uri="http://schemas.openxmlformats.org/presentationml/2006/ole">
            <mc:AlternateContent xmlns:mc="http://schemas.openxmlformats.org/markup-compatibility/2006">
              <mc:Choice xmlns:v="urn:schemas-microsoft-com:vml" Requires="v">
                <p:oleObj spid="_x0000_s224288" name="Equation" r:id="rId8" imgW="228501" imgH="215806" progId="Equation.3">
                  <p:embed/>
                </p:oleObj>
              </mc:Choice>
              <mc:Fallback>
                <p:oleObj name="Equation" r:id="rId8" imgW="228501" imgH="215806" progId="Equation.3">
                  <p:embed/>
                  <p:pic>
                    <p:nvPicPr>
                      <p:cNvPr id="0" name="Picture 2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96000" y="2357438"/>
                        <a:ext cx="430213" cy="381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9181" name="Rectangle 8"/>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49157" name="Object 7"/>
          <p:cNvGraphicFramePr>
            <a:graphicFrameLocks noChangeAspect="1"/>
          </p:cNvGraphicFramePr>
          <p:nvPr/>
        </p:nvGraphicFramePr>
        <p:xfrm>
          <a:off x="3448050" y="2205038"/>
          <a:ext cx="1733550" cy="762000"/>
        </p:xfrm>
        <a:graphic>
          <a:graphicData uri="http://schemas.openxmlformats.org/presentationml/2006/ole">
            <mc:AlternateContent xmlns:mc="http://schemas.openxmlformats.org/markup-compatibility/2006">
              <mc:Choice xmlns:v="urn:schemas-microsoft-com:vml" Requires="v">
                <p:oleObj spid="_x0000_s224289" name="Equation" r:id="rId10" imgW="748975" imgH="393529" progId="Equation.3">
                  <p:embed/>
                </p:oleObj>
              </mc:Choice>
              <mc:Fallback>
                <p:oleObj name="Equation" r:id="rId10" imgW="748975" imgH="393529" progId="Equation.3">
                  <p:embed/>
                  <p:pic>
                    <p:nvPicPr>
                      <p:cNvPr id="0" name="Picture 2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448050" y="2205038"/>
                        <a:ext cx="1733550" cy="762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9182" name="Rectangle 10"/>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49158" name="Object 9"/>
          <p:cNvGraphicFramePr>
            <a:graphicFrameLocks noChangeAspect="1"/>
          </p:cNvGraphicFramePr>
          <p:nvPr/>
        </p:nvGraphicFramePr>
        <p:xfrm>
          <a:off x="6248400" y="3195638"/>
          <a:ext cx="412750" cy="396875"/>
        </p:xfrm>
        <a:graphic>
          <a:graphicData uri="http://schemas.openxmlformats.org/presentationml/2006/ole">
            <mc:AlternateContent xmlns:mc="http://schemas.openxmlformats.org/markup-compatibility/2006">
              <mc:Choice xmlns:v="urn:schemas-microsoft-com:vml" Requires="v">
                <p:oleObj spid="_x0000_s224290" name="Equation" r:id="rId12" imgW="215806" imgH="228501" progId="Equation.3">
                  <p:embed/>
                </p:oleObj>
              </mc:Choice>
              <mc:Fallback>
                <p:oleObj name="Equation" r:id="rId12" imgW="215806" imgH="228501" progId="Equation.3">
                  <p:embed/>
                  <p:pic>
                    <p:nvPicPr>
                      <p:cNvPr id="0" name="Picture 2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248400" y="3195638"/>
                        <a:ext cx="412750" cy="3968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9183" name="Rectangle 1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49159" name="Object 11"/>
          <p:cNvGraphicFramePr>
            <a:graphicFrameLocks noChangeAspect="1"/>
          </p:cNvGraphicFramePr>
          <p:nvPr/>
        </p:nvGraphicFramePr>
        <p:xfrm>
          <a:off x="3444875" y="3043238"/>
          <a:ext cx="1736725" cy="782637"/>
        </p:xfrm>
        <a:graphic>
          <a:graphicData uri="http://schemas.openxmlformats.org/presentationml/2006/ole">
            <mc:AlternateContent xmlns:mc="http://schemas.openxmlformats.org/markup-compatibility/2006">
              <mc:Choice xmlns:v="urn:schemas-microsoft-com:vml" Requires="v">
                <p:oleObj spid="_x0000_s224291" name="Equation" r:id="rId14" imgW="761669" imgH="393529" progId="Equation.3">
                  <p:embed/>
                </p:oleObj>
              </mc:Choice>
              <mc:Fallback>
                <p:oleObj name="Equation" r:id="rId14" imgW="761669" imgH="393529" progId="Equation.3">
                  <p:embed/>
                  <p:pic>
                    <p:nvPicPr>
                      <p:cNvPr id="0" name="Picture 2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444875" y="3043238"/>
                        <a:ext cx="1736725" cy="7826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9184" name="Rectangle 1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49160" name="Object 13"/>
          <p:cNvGraphicFramePr>
            <a:graphicFrameLocks noChangeAspect="1"/>
          </p:cNvGraphicFramePr>
          <p:nvPr/>
        </p:nvGraphicFramePr>
        <p:xfrm>
          <a:off x="1905000" y="4567238"/>
          <a:ext cx="6843713" cy="690562"/>
        </p:xfrm>
        <a:graphic>
          <a:graphicData uri="http://schemas.openxmlformats.org/presentationml/2006/ole">
            <mc:AlternateContent xmlns:mc="http://schemas.openxmlformats.org/markup-compatibility/2006">
              <mc:Choice xmlns:v="urn:schemas-microsoft-com:vml" Requires="v">
                <p:oleObj spid="_x0000_s224292" name="Equation" r:id="rId16" imgW="3022600" imgH="508000" progId="Equation.3">
                  <p:embed/>
                </p:oleObj>
              </mc:Choice>
              <mc:Fallback>
                <p:oleObj name="Equation" r:id="rId16" imgW="3022600" imgH="508000" progId="Equation.3">
                  <p:embed/>
                  <p:pic>
                    <p:nvPicPr>
                      <p:cNvPr id="0" name="Picture 2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905000" y="4567238"/>
                        <a:ext cx="6843713" cy="6905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3" name="Slide Number Placeholder 32"/>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
        <p:nvSpPr>
          <p:cNvPr id="34" name="Rectangle 33"/>
          <p:cNvSpPr/>
          <p:nvPr/>
        </p:nvSpPr>
        <p:spPr>
          <a:xfrm>
            <a:off x="7281699" y="428604"/>
            <a:ext cx="1957587" cy="646331"/>
          </a:xfrm>
          <a:prstGeom prst="rect">
            <a:avLst/>
          </a:prstGeom>
        </p:spPr>
        <p:txBody>
          <a:bodyPr wrap="none">
            <a:spAutoFit/>
          </a:bodyPr>
          <a:lstStyle/>
          <a:p>
            <a:r>
              <a:rPr lang="ar-EG" sz="3600" b="1" u="sng" dirty="0" smtClean="0">
                <a:solidFill>
                  <a:srgbClr val="C00000"/>
                </a:solidFill>
                <a:effectLst>
                  <a:outerShdw blurRad="38100" dist="38100" dir="2700000" algn="tl">
                    <a:srgbClr val="000000">
                      <a:alpha val="43137"/>
                    </a:srgbClr>
                  </a:outerShdw>
                </a:effectLst>
              </a:rPr>
              <a:t>تابع الحل</a:t>
            </a:r>
            <a:r>
              <a:rPr lang="ar-SA" sz="3600" b="1" u="sng" dirty="0" smtClean="0">
                <a:solidFill>
                  <a:srgbClr val="C00000"/>
                </a:solidFill>
                <a:effectLst>
                  <a:outerShdw blurRad="38100" dist="38100" dir="2700000" algn="tl">
                    <a:srgbClr val="000000">
                      <a:alpha val="43137"/>
                    </a:srgbClr>
                  </a:outerShdw>
                </a:effectLst>
              </a:rPr>
              <a:t> : </a:t>
            </a:r>
            <a:endParaRPr lang="ar-EG" sz="3600" dirty="0">
              <a:solidFill>
                <a:srgbClr val="C00000"/>
              </a:solidFill>
              <a:effectLst>
                <a:outerShdw blurRad="38100" dist="38100" dir="2700000" algn="tl">
                  <a:srgbClr val="000000">
                    <a:alpha val="43137"/>
                  </a:srgbClr>
                </a:outerShdw>
              </a:effectLst>
            </a:endParaRPr>
          </a:p>
        </p:txBody>
      </p:sp>
    </p:spTree>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1"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50182"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0183"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0184"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0185"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50186"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50187"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0188"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50189"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0190"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50191"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0192"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0193"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50194"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0195"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50196" name="Text Box 7"/>
          <p:cNvSpPr txBox="1">
            <a:spLocks noChangeArrowheads="1"/>
          </p:cNvSpPr>
          <p:nvPr/>
        </p:nvSpPr>
        <p:spPr bwMode="auto">
          <a:xfrm>
            <a:off x="533400" y="1905000"/>
            <a:ext cx="8750300" cy="2185988"/>
          </a:xfrm>
          <a:prstGeom prst="rect">
            <a:avLst/>
          </a:prstGeom>
          <a:noFill/>
          <a:ln w="9525">
            <a:noFill/>
            <a:miter lim="800000"/>
            <a:headEnd/>
            <a:tailEnd/>
          </a:ln>
        </p:spPr>
        <p:txBody>
          <a:bodyPr>
            <a:spAutoFit/>
          </a:bodyPr>
          <a:lstStyle/>
          <a:p>
            <a:pPr algn="r" rtl="1"/>
            <a:r>
              <a:rPr lang="ar-EG" sz="2800" dirty="0" smtClean="0"/>
              <a:t>2- </a:t>
            </a:r>
            <a:r>
              <a:rPr lang="ar-SA" sz="2800" dirty="0" smtClean="0"/>
              <a:t>مجموع </a:t>
            </a:r>
            <a:r>
              <a:rPr lang="ar-SA" sz="2800" dirty="0"/>
              <a:t>المربعات بين المجموعات </a:t>
            </a:r>
            <a:r>
              <a:rPr lang="en-US" sz="2400" dirty="0"/>
              <a:t>Between Sum of Squares</a:t>
            </a:r>
            <a:r>
              <a:rPr lang="ar-SA" sz="2400" dirty="0"/>
              <a:t> =</a:t>
            </a:r>
          </a:p>
          <a:p>
            <a:pPr algn="r" rtl="1">
              <a:buFont typeface="Wingdings" pitchFamily="2" charset="2"/>
              <a:buChar char="ü"/>
            </a:pPr>
            <a:endParaRPr lang="en-US" sz="2400" dirty="0"/>
          </a:p>
          <a:p>
            <a:pPr algn="r" rtl="1"/>
            <a:endParaRPr lang="ar-SA" sz="2800" b="1" dirty="0"/>
          </a:p>
          <a:p>
            <a:pPr algn="r" rtl="1"/>
            <a:endParaRPr lang="ar-SA" sz="2800" b="1" dirty="0"/>
          </a:p>
          <a:p>
            <a:pPr algn="r" rtl="1">
              <a:buFont typeface="Wingdings" pitchFamily="2" charset="2"/>
              <a:buChar char="ü"/>
            </a:pPr>
            <a:r>
              <a:rPr lang="ar-SA" sz="2800" dirty="0"/>
              <a:t>مجموع المربعات داخل المجموعات </a:t>
            </a:r>
            <a:r>
              <a:rPr lang="en-US" sz="2400" dirty="0"/>
              <a:t>Within Sum of Squares</a:t>
            </a:r>
            <a:r>
              <a:rPr lang="ar-SA" sz="2400" dirty="0"/>
              <a:t> =</a:t>
            </a:r>
            <a:endParaRPr lang="en-US" sz="2400" dirty="0"/>
          </a:p>
        </p:txBody>
      </p:sp>
      <p:sp>
        <p:nvSpPr>
          <p:cNvPr id="50197"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0198"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0199"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0200"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0201" name="Rectangle 8"/>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0202" name="Rectangle 10"/>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0203" name="Rectangle 1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0204" name="Rectangle 1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0205" name="Rectangle 10"/>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50178" name="Object 9"/>
          <p:cNvGraphicFramePr>
            <a:graphicFrameLocks noChangeAspect="1"/>
          </p:cNvGraphicFramePr>
          <p:nvPr/>
        </p:nvGraphicFramePr>
        <p:xfrm>
          <a:off x="533400" y="2589213"/>
          <a:ext cx="4011613" cy="817562"/>
        </p:xfrm>
        <a:graphic>
          <a:graphicData uri="http://schemas.openxmlformats.org/presentationml/2006/ole">
            <mc:AlternateContent xmlns:mc="http://schemas.openxmlformats.org/markup-compatibility/2006">
              <mc:Choice xmlns:v="urn:schemas-microsoft-com:vml" Requires="v">
                <p:oleObj spid="_x0000_s225293" name="Equation" r:id="rId4" imgW="2311400" imgH="508000" progId="Equation.3">
                  <p:embed/>
                </p:oleObj>
              </mc:Choice>
              <mc:Fallback>
                <p:oleObj name="Equation" r:id="rId4" imgW="2311400" imgH="508000" progId="Equation.3">
                  <p:embed/>
                  <p:pic>
                    <p:nvPicPr>
                      <p:cNvPr id="0"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2589213"/>
                        <a:ext cx="4011613" cy="8175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0206" name="Rectangle 1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50179" name="Object 11"/>
          <p:cNvGraphicFramePr>
            <a:graphicFrameLocks noChangeAspect="1"/>
          </p:cNvGraphicFramePr>
          <p:nvPr/>
        </p:nvGraphicFramePr>
        <p:xfrm>
          <a:off x="4648200" y="2616200"/>
          <a:ext cx="4494213" cy="762000"/>
        </p:xfrm>
        <a:graphic>
          <a:graphicData uri="http://schemas.openxmlformats.org/presentationml/2006/ole">
            <mc:AlternateContent xmlns:mc="http://schemas.openxmlformats.org/markup-compatibility/2006">
              <mc:Choice xmlns:v="urn:schemas-microsoft-com:vml" Requires="v">
                <p:oleObj spid="_x0000_s225294" name="Equation" r:id="rId6" imgW="2336800" imgH="431800" progId="Equation.3">
                  <p:embed/>
                </p:oleObj>
              </mc:Choice>
              <mc:Fallback>
                <p:oleObj name="Equation" r:id="rId6" imgW="2336800" imgH="431800" progId="Equation.3">
                  <p:embed/>
                  <p:pic>
                    <p:nvPicPr>
                      <p:cNvPr id="0" name="Picture 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48200" y="2616200"/>
                        <a:ext cx="4494213" cy="762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0207" name="Rectangle 1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0208" name="Rectangle 1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0209" name="Rectangle 18"/>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0210" name="Rectangle 20"/>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5" name="Slide Number Placeholder 34"/>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
        <p:nvSpPr>
          <p:cNvPr id="36" name="Rectangle 35"/>
          <p:cNvSpPr/>
          <p:nvPr/>
        </p:nvSpPr>
        <p:spPr>
          <a:xfrm>
            <a:off x="7281699" y="428604"/>
            <a:ext cx="1957587" cy="646331"/>
          </a:xfrm>
          <a:prstGeom prst="rect">
            <a:avLst/>
          </a:prstGeom>
        </p:spPr>
        <p:txBody>
          <a:bodyPr wrap="none">
            <a:spAutoFit/>
          </a:bodyPr>
          <a:lstStyle/>
          <a:p>
            <a:r>
              <a:rPr lang="ar-EG" sz="3600" b="1" u="sng" dirty="0" smtClean="0">
                <a:solidFill>
                  <a:srgbClr val="C00000"/>
                </a:solidFill>
                <a:effectLst>
                  <a:outerShdw blurRad="38100" dist="38100" dir="2700000" algn="tl">
                    <a:srgbClr val="000000">
                      <a:alpha val="43137"/>
                    </a:srgbClr>
                  </a:outerShdw>
                </a:effectLst>
              </a:rPr>
              <a:t>تابع الحل</a:t>
            </a:r>
            <a:r>
              <a:rPr lang="ar-SA" sz="3600" b="1" u="sng" dirty="0" smtClean="0">
                <a:solidFill>
                  <a:srgbClr val="C00000"/>
                </a:solidFill>
                <a:effectLst>
                  <a:outerShdw blurRad="38100" dist="38100" dir="2700000" algn="tl">
                    <a:srgbClr val="000000">
                      <a:alpha val="43137"/>
                    </a:srgbClr>
                  </a:outerShdw>
                </a:effectLst>
              </a:rPr>
              <a:t> : </a:t>
            </a:r>
            <a:endParaRPr lang="ar-EG" sz="3600" dirty="0">
              <a:solidFill>
                <a:srgbClr val="C00000"/>
              </a:solidFill>
              <a:effectLst>
                <a:outerShdw blurRad="38100" dist="38100" dir="2700000" algn="tl">
                  <a:srgbClr val="000000">
                    <a:alpha val="43137"/>
                  </a:srgbClr>
                </a:outerShdw>
              </a:effectLst>
            </a:endParaRPr>
          </a:p>
        </p:txBody>
      </p:sp>
      <p:sp>
        <p:nvSpPr>
          <p:cNvPr id="37" name="Text Box 7"/>
          <p:cNvSpPr txBox="1">
            <a:spLocks noChangeArrowheads="1"/>
          </p:cNvSpPr>
          <p:nvPr/>
        </p:nvSpPr>
        <p:spPr bwMode="auto">
          <a:xfrm>
            <a:off x="488980" y="4214818"/>
            <a:ext cx="8750300" cy="1200329"/>
          </a:xfrm>
          <a:prstGeom prst="rect">
            <a:avLst/>
          </a:prstGeom>
          <a:noFill/>
          <a:ln w="9525">
            <a:noFill/>
            <a:miter lim="800000"/>
            <a:headEnd/>
            <a:tailEnd/>
          </a:ln>
        </p:spPr>
        <p:txBody>
          <a:bodyPr>
            <a:spAutoFit/>
          </a:bodyPr>
          <a:lstStyle/>
          <a:p>
            <a:r>
              <a:rPr lang="ar-EG" sz="2400" b="1" dirty="0" smtClean="0"/>
              <a:t>3- مجموع المربعات داخل المجموعات </a:t>
            </a:r>
            <a:r>
              <a:rPr lang="en-US" sz="2400" b="1" i="1" dirty="0" smtClean="0"/>
              <a:t>Within SS </a:t>
            </a:r>
            <a:r>
              <a:rPr lang="ar-EG" sz="2400" b="1" dirty="0" smtClean="0"/>
              <a:t>= </a:t>
            </a:r>
          </a:p>
          <a:p>
            <a:pPr algn="r" rtl="1"/>
            <a:r>
              <a:rPr lang="ar-EG" sz="2400" b="1" dirty="0" smtClean="0"/>
              <a:t>        = مجموع المربعات الكلي – مجموع المربعات بين المجموعات </a:t>
            </a:r>
          </a:p>
          <a:p>
            <a:pPr algn="r" rtl="1"/>
            <a:r>
              <a:rPr lang="ar-EG" sz="2400" b="1" dirty="0" smtClean="0"/>
              <a:t>         = </a:t>
            </a:r>
            <a:r>
              <a:rPr lang="ar-SA" sz="2400" b="1" smtClean="0"/>
              <a:t>144-90=54</a:t>
            </a:r>
            <a:endParaRPr lang="en-US" sz="2400" b="1" dirty="0"/>
          </a:p>
        </p:txBody>
      </p:sp>
    </p:spTree>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9"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52230"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2231"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2232"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2233"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52234"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52235"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2236"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52237"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2238"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52239"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2240"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2241"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52242"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2243"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52244" name="Text Box 7"/>
          <p:cNvSpPr txBox="1">
            <a:spLocks noChangeArrowheads="1"/>
          </p:cNvSpPr>
          <p:nvPr/>
        </p:nvSpPr>
        <p:spPr bwMode="auto">
          <a:xfrm>
            <a:off x="908050" y="1579563"/>
            <a:ext cx="8337550" cy="3416300"/>
          </a:xfrm>
          <a:prstGeom prst="rect">
            <a:avLst/>
          </a:prstGeom>
          <a:noFill/>
          <a:ln w="9525">
            <a:noFill/>
            <a:miter lim="800000"/>
            <a:headEnd/>
            <a:tailEnd/>
          </a:ln>
        </p:spPr>
        <p:txBody>
          <a:bodyPr>
            <a:spAutoFit/>
          </a:bodyPr>
          <a:lstStyle/>
          <a:p>
            <a:pPr algn="just" rtl="1">
              <a:buFont typeface="Wingdings" pitchFamily="2" charset="2"/>
              <a:buChar char="ü"/>
            </a:pPr>
            <a:r>
              <a:rPr lang="ar-SA" sz="2800"/>
              <a:t>نحسب درجات الحرية:</a:t>
            </a:r>
          </a:p>
          <a:p>
            <a:pPr algn="just" rtl="1"/>
            <a:r>
              <a:rPr lang="ar-SA" sz="2800"/>
              <a:t>           درجات الحرية بين المجموعات </a:t>
            </a:r>
            <a:r>
              <a:rPr lang="en-US" sz="2400"/>
              <a:t>Between groups</a:t>
            </a:r>
          </a:p>
          <a:p>
            <a:pPr algn="just" rtl="1"/>
            <a:r>
              <a:rPr lang="en-US" sz="2400"/>
              <a:t> degrees of freedom             </a:t>
            </a:r>
            <a:endParaRPr lang="ar-SA" sz="2400"/>
          </a:p>
          <a:p>
            <a:pPr algn="just" rtl="1"/>
            <a:endParaRPr lang="ar-SA" sz="2800"/>
          </a:p>
          <a:p>
            <a:pPr algn="just" rtl="1"/>
            <a:r>
              <a:rPr lang="ar-SA" sz="2800"/>
              <a:t>           درجات الحرية داخل المجموعات </a:t>
            </a:r>
            <a:r>
              <a:rPr lang="en-US" sz="2400"/>
              <a:t>Within groups</a:t>
            </a:r>
          </a:p>
          <a:p>
            <a:pPr algn="just" rtl="1"/>
            <a:r>
              <a:rPr lang="en-US" sz="2400"/>
              <a:t> degrees of freedom             </a:t>
            </a:r>
            <a:r>
              <a:rPr lang="ar-SA" sz="2400"/>
              <a:t> </a:t>
            </a:r>
            <a:endParaRPr lang="en-US" sz="2400"/>
          </a:p>
          <a:p>
            <a:pPr algn="just" rtl="1"/>
            <a:endParaRPr lang="en-US" sz="2800"/>
          </a:p>
          <a:p>
            <a:pPr algn="just" rtl="1"/>
            <a:r>
              <a:rPr lang="ar-SA" sz="2800"/>
              <a:t>           درجات الحرية الكلية </a:t>
            </a:r>
            <a:r>
              <a:rPr lang="en-US" sz="2400"/>
              <a:t>Total degrees of freedom</a:t>
            </a:r>
            <a:r>
              <a:rPr lang="ar-SA" sz="2400"/>
              <a:t> </a:t>
            </a:r>
            <a:endParaRPr lang="en-US" sz="2400"/>
          </a:p>
        </p:txBody>
      </p:sp>
      <p:sp>
        <p:nvSpPr>
          <p:cNvPr id="52245"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2246"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52226" name="Object 1"/>
          <p:cNvGraphicFramePr>
            <a:graphicFrameLocks noChangeAspect="1"/>
          </p:cNvGraphicFramePr>
          <p:nvPr/>
        </p:nvGraphicFramePr>
        <p:xfrm>
          <a:off x="2209800" y="2830513"/>
          <a:ext cx="2760663" cy="457200"/>
        </p:xfrm>
        <a:graphic>
          <a:graphicData uri="http://schemas.openxmlformats.org/presentationml/2006/ole">
            <mc:AlternateContent xmlns:mc="http://schemas.openxmlformats.org/markup-compatibility/2006">
              <mc:Choice xmlns:v="urn:schemas-microsoft-com:vml" Requires="v">
                <p:oleObj spid="_x0000_s227342" name="Equation" r:id="rId4" imgW="1117115" imgH="203112" progId="Equation.3">
                  <p:embed/>
                </p:oleObj>
              </mc:Choice>
              <mc:Fallback>
                <p:oleObj name="Equation" r:id="rId4" imgW="1117115" imgH="203112" progId="Equation.3">
                  <p:embed/>
                  <p:pic>
                    <p:nvPicPr>
                      <p:cNvPr id="0"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09800" y="2830513"/>
                        <a:ext cx="2760663" cy="457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2247"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52227" name="Object 3"/>
          <p:cNvGraphicFramePr>
            <a:graphicFrameLocks noChangeAspect="1"/>
          </p:cNvGraphicFramePr>
          <p:nvPr/>
        </p:nvGraphicFramePr>
        <p:xfrm>
          <a:off x="1868488" y="3941763"/>
          <a:ext cx="3206750" cy="457200"/>
        </p:xfrm>
        <a:graphic>
          <a:graphicData uri="http://schemas.openxmlformats.org/presentationml/2006/ole">
            <mc:AlternateContent xmlns:mc="http://schemas.openxmlformats.org/markup-compatibility/2006">
              <mc:Choice xmlns:v="urn:schemas-microsoft-com:vml" Requires="v">
                <p:oleObj spid="_x0000_s227343" name="Equation" r:id="rId6" imgW="1295400" imgH="203200" progId="Equation.3">
                  <p:embed/>
                </p:oleObj>
              </mc:Choice>
              <mc:Fallback>
                <p:oleObj name="Equation" r:id="rId6" imgW="1295400" imgH="203200" progId="Equation.3">
                  <p:embed/>
                  <p:pic>
                    <p:nvPicPr>
                      <p:cNvPr id="0" name="Picture 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68488" y="3941763"/>
                        <a:ext cx="3206750" cy="457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2248"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52228" name="Object 5"/>
          <p:cNvGraphicFramePr>
            <a:graphicFrameLocks noChangeAspect="1"/>
          </p:cNvGraphicFramePr>
          <p:nvPr/>
        </p:nvGraphicFramePr>
        <p:xfrm>
          <a:off x="2819400" y="5465763"/>
          <a:ext cx="3632200" cy="554037"/>
        </p:xfrm>
        <a:graphic>
          <a:graphicData uri="http://schemas.openxmlformats.org/presentationml/2006/ole">
            <mc:AlternateContent xmlns:mc="http://schemas.openxmlformats.org/markup-compatibility/2006">
              <mc:Choice xmlns:v="urn:schemas-microsoft-com:vml" Requires="v">
                <p:oleObj spid="_x0000_s227344" name="Equation" r:id="rId8" imgW="1206500" imgH="203200" progId="Equation.3">
                  <p:embed/>
                </p:oleObj>
              </mc:Choice>
              <mc:Fallback>
                <p:oleObj name="Equation" r:id="rId8" imgW="1206500" imgH="203200" progId="Equation.3">
                  <p:embed/>
                  <p:pic>
                    <p:nvPicPr>
                      <p:cNvPr id="0" name="Picture 1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819400" y="5465763"/>
                        <a:ext cx="3632200" cy="5540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5" name="Slide Number Placeholder 24"/>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
        <p:nvSpPr>
          <p:cNvPr id="26" name="Rectangle 25"/>
          <p:cNvSpPr/>
          <p:nvPr/>
        </p:nvSpPr>
        <p:spPr>
          <a:xfrm>
            <a:off x="7281699" y="428604"/>
            <a:ext cx="1957587" cy="646331"/>
          </a:xfrm>
          <a:prstGeom prst="rect">
            <a:avLst/>
          </a:prstGeom>
        </p:spPr>
        <p:txBody>
          <a:bodyPr wrap="none">
            <a:spAutoFit/>
          </a:bodyPr>
          <a:lstStyle/>
          <a:p>
            <a:r>
              <a:rPr lang="ar-EG" sz="3600" b="1" u="sng" dirty="0" smtClean="0">
                <a:solidFill>
                  <a:srgbClr val="C00000"/>
                </a:solidFill>
                <a:effectLst>
                  <a:outerShdw blurRad="38100" dist="38100" dir="2700000" algn="tl">
                    <a:srgbClr val="000000">
                      <a:alpha val="43137"/>
                    </a:srgbClr>
                  </a:outerShdw>
                </a:effectLst>
              </a:rPr>
              <a:t>تابع الحل</a:t>
            </a:r>
            <a:r>
              <a:rPr lang="ar-SA" sz="3600" b="1" u="sng" dirty="0" smtClean="0">
                <a:solidFill>
                  <a:srgbClr val="C00000"/>
                </a:solidFill>
                <a:effectLst>
                  <a:outerShdw blurRad="38100" dist="38100" dir="2700000" algn="tl">
                    <a:srgbClr val="000000">
                      <a:alpha val="43137"/>
                    </a:srgbClr>
                  </a:outerShdw>
                </a:effectLst>
              </a:rPr>
              <a:t> : </a:t>
            </a:r>
            <a:endParaRPr lang="ar-EG" sz="3600" dirty="0">
              <a:solidFill>
                <a:srgbClr val="C00000"/>
              </a:solidFill>
              <a:effectLst>
                <a:outerShdw blurRad="38100" dist="38100" dir="2700000" algn="tl">
                  <a:srgbClr val="000000">
                    <a:alpha val="43137"/>
                  </a:srgbClr>
                </a:outerShdw>
              </a:effectLst>
            </a:endParaRPr>
          </a:p>
        </p:txBody>
      </p:sp>
    </p:spTree>
  </p:cSld>
  <p:clrMapOvr>
    <a:masterClrMapping/>
  </p:clrMapOvr>
  <p:transition spd="slow"/>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2"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53253"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3254"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3255"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3256"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53257"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53258"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3259"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53260"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3261"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53262"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3263"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3264"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53265"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3266"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53267" name="Text Box 7"/>
          <p:cNvSpPr txBox="1">
            <a:spLocks noChangeArrowheads="1"/>
          </p:cNvSpPr>
          <p:nvPr/>
        </p:nvSpPr>
        <p:spPr bwMode="auto">
          <a:xfrm>
            <a:off x="908050" y="1322392"/>
            <a:ext cx="8337550" cy="2678112"/>
          </a:xfrm>
          <a:prstGeom prst="rect">
            <a:avLst/>
          </a:prstGeom>
          <a:noFill/>
          <a:ln w="9525">
            <a:noFill/>
            <a:miter lim="800000"/>
            <a:headEnd/>
            <a:tailEnd/>
          </a:ln>
        </p:spPr>
        <p:txBody>
          <a:bodyPr>
            <a:spAutoFit/>
          </a:bodyPr>
          <a:lstStyle/>
          <a:p>
            <a:pPr algn="just" rtl="1">
              <a:buFont typeface="Wingdings" pitchFamily="2" charset="2"/>
              <a:buChar char="ü"/>
            </a:pPr>
            <a:r>
              <a:rPr lang="ar-SA" sz="2800" dirty="0"/>
              <a:t>التباين بين المجموعات أو ما يسمى متوسط المربعات بين المجموعات </a:t>
            </a:r>
            <a:r>
              <a:rPr lang="en-US" sz="2800" dirty="0"/>
              <a:t>Between mean square</a:t>
            </a:r>
            <a:r>
              <a:rPr lang="ar-SA" sz="2800" dirty="0"/>
              <a:t> =</a:t>
            </a:r>
          </a:p>
          <a:p>
            <a:pPr algn="just" rtl="1"/>
            <a:endParaRPr lang="ar-SA" sz="2800" dirty="0"/>
          </a:p>
          <a:p>
            <a:pPr algn="just" rtl="1"/>
            <a:endParaRPr lang="ar-SA" sz="2800" dirty="0"/>
          </a:p>
          <a:p>
            <a:pPr algn="just" rtl="1"/>
            <a:endParaRPr lang="ar-SA" sz="2800" dirty="0"/>
          </a:p>
          <a:p>
            <a:pPr algn="just" rtl="1"/>
            <a:endParaRPr lang="en-US" sz="2800" dirty="0"/>
          </a:p>
        </p:txBody>
      </p:sp>
      <p:sp>
        <p:nvSpPr>
          <p:cNvPr id="53268"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3269"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53250" name="Object 1"/>
          <p:cNvGraphicFramePr>
            <a:graphicFrameLocks noChangeAspect="1"/>
          </p:cNvGraphicFramePr>
          <p:nvPr/>
        </p:nvGraphicFramePr>
        <p:xfrm>
          <a:off x="0" y="1643050"/>
          <a:ext cx="5238752" cy="762000"/>
        </p:xfrm>
        <a:graphic>
          <a:graphicData uri="http://schemas.openxmlformats.org/presentationml/2006/ole">
            <mc:AlternateContent xmlns:mc="http://schemas.openxmlformats.org/markup-compatibility/2006">
              <mc:Choice xmlns:v="urn:schemas-microsoft-com:vml" Requires="v">
                <p:oleObj spid="_x0000_s228365" name="Equation" r:id="rId4" imgW="2844800" imgH="393700" progId="Equation.3">
                  <p:embed/>
                </p:oleObj>
              </mc:Choice>
              <mc:Fallback>
                <p:oleObj name="Equation" r:id="rId4" imgW="2844800" imgH="393700" progId="Equation.3">
                  <p:embed/>
                  <p:pic>
                    <p:nvPicPr>
                      <p:cNvPr id="0"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643050"/>
                        <a:ext cx="5238752" cy="762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3270"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53251" name="Object 3"/>
          <p:cNvGraphicFramePr>
            <a:graphicFrameLocks noChangeAspect="1"/>
          </p:cNvGraphicFramePr>
          <p:nvPr/>
        </p:nvGraphicFramePr>
        <p:xfrm>
          <a:off x="809596" y="2143116"/>
          <a:ext cx="5997575" cy="769937"/>
        </p:xfrm>
        <a:graphic>
          <a:graphicData uri="http://schemas.openxmlformats.org/presentationml/2006/ole">
            <mc:AlternateContent xmlns:mc="http://schemas.openxmlformats.org/markup-compatibility/2006">
              <mc:Choice xmlns:v="urn:schemas-microsoft-com:vml" Requires="v">
                <p:oleObj spid="_x0000_s228366" name="Equation" r:id="rId6" imgW="2552700" imgH="393700" progId="Equation.3">
                  <p:embed/>
                </p:oleObj>
              </mc:Choice>
              <mc:Fallback>
                <p:oleObj name="Equation" r:id="rId6" imgW="2552700" imgH="393700" progId="Equation.3">
                  <p:embed/>
                  <p:pic>
                    <p:nvPicPr>
                      <p:cNvPr id="0"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09596" y="2143116"/>
                        <a:ext cx="5997575" cy="7699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3271"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3272" name="Rectangle 8"/>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5" name="Slide Number Placeholder 24"/>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
        <p:nvSpPr>
          <p:cNvPr id="26" name="Rectangle 25"/>
          <p:cNvSpPr/>
          <p:nvPr/>
        </p:nvSpPr>
        <p:spPr>
          <a:xfrm>
            <a:off x="7281699" y="428604"/>
            <a:ext cx="1957587" cy="646331"/>
          </a:xfrm>
          <a:prstGeom prst="rect">
            <a:avLst/>
          </a:prstGeom>
        </p:spPr>
        <p:txBody>
          <a:bodyPr wrap="none">
            <a:spAutoFit/>
          </a:bodyPr>
          <a:lstStyle/>
          <a:p>
            <a:r>
              <a:rPr lang="ar-EG" sz="3600" b="1" u="sng" dirty="0" smtClean="0">
                <a:solidFill>
                  <a:srgbClr val="C00000"/>
                </a:solidFill>
                <a:effectLst>
                  <a:outerShdw blurRad="38100" dist="38100" dir="2700000" algn="tl">
                    <a:srgbClr val="000000">
                      <a:alpha val="43137"/>
                    </a:srgbClr>
                  </a:outerShdw>
                </a:effectLst>
              </a:rPr>
              <a:t>تابع الحل</a:t>
            </a:r>
            <a:r>
              <a:rPr lang="ar-SA" sz="3600" b="1" u="sng" dirty="0" smtClean="0">
                <a:solidFill>
                  <a:srgbClr val="C00000"/>
                </a:solidFill>
                <a:effectLst>
                  <a:outerShdw blurRad="38100" dist="38100" dir="2700000" algn="tl">
                    <a:srgbClr val="000000">
                      <a:alpha val="43137"/>
                    </a:srgbClr>
                  </a:outerShdw>
                </a:effectLst>
              </a:rPr>
              <a:t> : </a:t>
            </a:r>
            <a:endParaRPr lang="ar-EG" sz="3600" dirty="0">
              <a:solidFill>
                <a:srgbClr val="C00000"/>
              </a:solidFill>
              <a:effectLst>
                <a:outerShdw blurRad="38100" dist="38100" dir="2700000" algn="tl">
                  <a:srgbClr val="000000">
                    <a:alpha val="43137"/>
                  </a:srgbClr>
                </a:outerShdw>
              </a:effectLst>
            </a:endParaRPr>
          </a:p>
        </p:txBody>
      </p:sp>
      <p:sp>
        <p:nvSpPr>
          <p:cNvPr id="27" name="Text Box 7"/>
          <p:cNvSpPr txBox="1">
            <a:spLocks noChangeArrowheads="1"/>
          </p:cNvSpPr>
          <p:nvPr/>
        </p:nvSpPr>
        <p:spPr bwMode="auto">
          <a:xfrm>
            <a:off x="923925" y="2928934"/>
            <a:ext cx="8337550" cy="954087"/>
          </a:xfrm>
          <a:prstGeom prst="rect">
            <a:avLst/>
          </a:prstGeom>
          <a:noFill/>
          <a:ln w="9525">
            <a:noFill/>
            <a:miter lim="800000"/>
            <a:headEnd/>
            <a:tailEnd/>
          </a:ln>
        </p:spPr>
        <p:txBody>
          <a:bodyPr>
            <a:spAutoFit/>
          </a:bodyPr>
          <a:lstStyle/>
          <a:p>
            <a:pPr algn="just" rtl="1">
              <a:buFont typeface="Wingdings" pitchFamily="2" charset="2"/>
              <a:buChar char="ü"/>
            </a:pPr>
            <a:r>
              <a:rPr lang="ar-SA" sz="2800" dirty="0"/>
              <a:t>التباين داخل المجموعات أو ما يسمى متوسط المربعات داخل المجموعات </a:t>
            </a:r>
            <a:r>
              <a:rPr lang="en-US" sz="2800" dirty="0"/>
              <a:t>Within mean square</a:t>
            </a:r>
            <a:r>
              <a:rPr lang="ar-SA" sz="2800" dirty="0"/>
              <a:t> =</a:t>
            </a:r>
            <a:endParaRPr lang="en-US" sz="2800" dirty="0"/>
          </a:p>
        </p:txBody>
      </p:sp>
      <p:graphicFrame>
        <p:nvGraphicFramePr>
          <p:cNvPr id="28" name="Object 5"/>
          <p:cNvGraphicFramePr>
            <a:graphicFrameLocks noChangeAspect="1"/>
          </p:cNvGraphicFramePr>
          <p:nvPr/>
        </p:nvGraphicFramePr>
        <p:xfrm>
          <a:off x="23778" y="3595694"/>
          <a:ext cx="4357718" cy="762000"/>
        </p:xfrm>
        <a:graphic>
          <a:graphicData uri="http://schemas.openxmlformats.org/presentationml/2006/ole">
            <mc:AlternateContent xmlns:mc="http://schemas.openxmlformats.org/markup-compatibility/2006">
              <mc:Choice xmlns:v="urn:schemas-microsoft-com:vml" Requires="v">
                <p:oleObj spid="_x0000_s228367" name="Equation" r:id="rId8" imgW="2641600" imgH="419100" progId="Equation.3">
                  <p:embed/>
                </p:oleObj>
              </mc:Choice>
              <mc:Fallback>
                <p:oleObj name="Equation" r:id="rId8" imgW="2641600" imgH="419100" progId="Equation.3">
                  <p:embed/>
                  <p:pic>
                    <p:nvPicPr>
                      <p:cNvPr id="0" name="Picture 1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3778" y="3595694"/>
                        <a:ext cx="4357718" cy="762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9" name="Object 7"/>
          <p:cNvGraphicFramePr>
            <a:graphicFrameLocks noChangeAspect="1"/>
          </p:cNvGraphicFramePr>
          <p:nvPr/>
        </p:nvGraphicFramePr>
        <p:xfrm>
          <a:off x="1905000" y="4229110"/>
          <a:ext cx="5778500" cy="700088"/>
        </p:xfrm>
        <a:graphic>
          <a:graphicData uri="http://schemas.openxmlformats.org/presentationml/2006/ole">
            <mc:AlternateContent xmlns:mc="http://schemas.openxmlformats.org/markup-compatibility/2006">
              <mc:Choice xmlns:v="urn:schemas-microsoft-com:vml" Requires="v">
                <p:oleObj spid="_x0000_s228368" name="Equation" r:id="rId10" imgW="2501900" imgH="393700" progId="Equation.3">
                  <p:embed/>
                </p:oleObj>
              </mc:Choice>
              <mc:Fallback>
                <p:oleObj name="Equation" r:id="rId10" imgW="2501900" imgH="393700" progId="Equation.3">
                  <p:embed/>
                  <p:pic>
                    <p:nvPicPr>
                      <p:cNvPr id="0" name="Picture 1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905000" y="4229110"/>
                        <a:ext cx="5778500" cy="7000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 name="Text Box 7"/>
          <p:cNvSpPr txBox="1">
            <a:spLocks noChangeArrowheads="1"/>
          </p:cNvSpPr>
          <p:nvPr/>
        </p:nvSpPr>
        <p:spPr bwMode="auto">
          <a:xfrm>
            <a:off x="908050" y="5040339"/>
            <a:ext cx="8337550" cy="2246313"/>
          </a:xfrm>
          <a:prstGeom prst="rect">
            <a:avLst/>
          </a:prstGeom>
          <a:noFill/>
          <a:ln w="9525">
            <a:noFill/>
            <a:miter lim="800000"/>
            <a:headEnd/>
            <a:tailEnd/>
          </a:ln>
        </p:spPr>
        <p:txBody>
          <a:bodyPr>
            <a:spAutoFit/>
          </a:bodyPr>
          <a:lstStyle/>
          <a:p>
            <a:pPr algn="r" rtl="1">
              <a:buFont typeface="Wingdings" pitchFamily="2" charset="2"/>
              <a:buChar char="ü"/>
            </a:pPr>
            <a:r>
              <a:rPr lang="ar-SA" sz="2800" dirty="0"/>
              <a:t>قيمة </a:t>
            </a:r>
            <a:r>
              <a:rPr lang="en-US" sz="2800" dirty="0"/>
              <a:t>F</a:t>
            </a:r>
            <a:r>
              <a:rPr lang="ar-SA" sz="2800" dirty="0"/>
              <a:t> =</a:t>
            </a:r>
          </a:p>
          <a:p>
            <a:pPr algn="r" rtl="1">
              <a:buFont typeface="Wingdings" pitchFamily="2" charset="2"/>
              <a:buChar char="ü"/>
            </a:pPr>
            <a:endParaRPr lang="ar-SA" sz="2800" dirty="0"/>
          </a:p>
          <a:p>
            <a:pPr algn="r" rtl="1">
              <a:buFont typeface="Wingdings" pitchFamily="2" charset="2"/>
              <a:buChar char="ü"/>
            </a:pPr>
            <a:endParaRPr lang="ar-SA" sz="2800" dirty="0"/>
          </a:p>
          <a:p>
            <a:pPr algn="r" rtl="1">
              <a:buFont typeface="Wingdings" pitchFamily="2" charset="2"/>
              <a:buChar char="ü"/>
            </a:pPr>
            <a:endParaRPr lang="ar-SA" sz="2800" dirty="0"/>
          </a:p>
          <a:p>
            <a:pPr algn="r" rtl="1">
              <a:buFont typeface="Wingdings" pitchFamily="2" charset="2"/>
              <a:buChar char="ü"/>
            </a:pPr>
            <a:endParaRPr lang="ar-SA" sz="2800" dirty="0"/>
          </a:p>
        </p:txBody>
      </p:sp>
      <p:graphicFrame>
        <p:nvGraphicFramePr>
          <p:cNvPr id="31" name="Object 1"/>
          <p:cNvGraphicFramePr>
            <a:graphicFrameLocks noChangeAspect="1"/>
          </p:cNvGraphicFramePr>
          <p:nvPr/>
        </p:nvGraphicFramePr>
        <p:xfrm>
          <a:off x="1403350" y="5372120"/>
          <a:ext cx="6911975" cy="914400"/>
        </p:xfrm>
        <a:graphic>
          <a:graphicData uri="http://schemas.openxmlformats.org/presentationml/2006/ole">
            <mc:AlternateContent xmlns:mc="http://schemas.openxmlformats.org/markup-compatibility/2006">
              <mc:Choice xmlns:v="urn:schemas-microsoft-com:vml" Requires="v">
                <p:oleObj spid="_x0000_s228369" name="Equation" r:id="rId12" imgW="2921000" imgH="419100" progId="Equation.3">
                  <p:embed/>
                </p:oleObj>
              </mc:Choice>
              <mc:Fallback>
                <p:oleObj name="Equation" r:id="rId12" imgW="2921000" imgH="419100" progId="Equation.3">
                  <p:embed/>
                  <p:pic>
                    <p:nvPicPr>
                      <p:cNvPr id="0" name="Picture 1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403350" y="5372120"/>
                        <a:ext cx="6911975" cy="914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33" name="Straight Connector 32"/>
          <p:cNvCxnSpPr/>
          <p:nvPr/>
        </p:nvCxnSpPr>
        <p:spPr>
          <a:xfrm rot="10800000">
            <a:off x="380968" y="2927345"/>
            <a:ext cx="8786874" cy="1588"/>
          </a:xfrm>
          <a:prstGeom prst="line">
            <a:avLst/>
          </a:prstGeom>
        </p:spPr>
        <p:style>
          <a:lnRef idx="3">
            <a:schemeClr val="accent1"/>
          </a:lnRef>
          <a:fillRef idx="0">
            <a:schemeClr val="accent1"/>
          </a:fillRef>
          <a:effectRef idx="2">
            <a:schemeClr val="accent1"/>
          </a:effectRef>
          <a:fontRef idx="minor">
            <a:schemeClr val="tx1"/>
          </a:fontRef>
        </p:style>
      </p:cxnSp>
      <p:cxnSp>
        <p:nvCxnSpPr>
          <p:cNvPr id="34" name="Straight Connector 33"/>
          <p:cNvCxnSpPr/>
          <p:nvPr/>
        </p:nvCxnSpPr>
        <p:spPr>
          <a:xfrm rot="10800000">
            <a:off x="533368" y="4999047"/>
            <a:ext cx="8786874" cy="1588"/>
          </a:xfrm>
          <a:prstGeom prst="line">
            <a:avLst/>
          </a:prstGeom>
        </p:spPr>
        <p:style>
          <a:lnRef idx="3">
            <a:schemeClr val="accent1"/>
          </a:lnRef>
          <a:fillRef idx="0">
            <a:schemeClr val="accent1"/>
          </a:fillRef>
          <a:effectRef idx="2">
            <a:schemeClr val="accent1"/>
          </a:effectRef>
          <a:fontRef idx="minor">
            <a:schemeClr val="tx1"/>
          </a:fontRef>
        </p:style>
      </p:cxnSp>
    </p:spTree>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186371"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86372"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86373"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86374"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186375"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186376"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86377"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186378"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86379"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186380"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86381"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86382"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186383"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86384"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186385"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86386"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22" name="Table 21"/>
          <p:cNvGraphicFramePr>
            <a:graphicFrameLocks noGrp="1"/>
          </p:cNvGraphicFramePr>
          <p:nvPr/>
        </p:nvGraphicFramePr>
        <p:xfrm>
          <a:off x="1327151" y="2667000"/>
          <a:ext cx="7315199" cy="3292475"/>
        </p:xfrm>
        <a:graphic>
          <a:graphicData uri="http://schemas.openxmlformats.org/drawingml/2006/table">
            <a:tbl>
              <a:tblPr rtl="1"/>
              <a:tblGrid>
                <a:gridCol w="3113632"/>
                <a:gridCol w="1135470"/>
                <a:gridCol w="1085774"/>
                <a:gridCol w="1031756"/>
                <a:gridCol w="948567"/>
              </a:tblGrid>
              <a:tr h="1097492">
                <a:tc>
                  <a:txBody>
                    <a:bodyPr/>
                    <a:lstStyle/>
                    <a:p>
                      <a:pPr algn="ctr" rtl="1">
                        <a:lnSpc>
                          <a:spcPct val="150000"/>
                        </a:lnSpc>
                        <a:spcAft>
                          <a:spcPts val="0"/>
                        </a:spcAft>
                      </a:pPr>
                      <a:r>
                        <a:rPr lang="ar-SA" sz="2400" b="1" dirty="0">
                          <a:latin typeface="Times New Roman"/>
                          <a:cs typeface="Traditional Arabic"/>
                        </a:rPr>
                        <a:t>مصدر التباين</a:t>
                      </a:r>
                      <a:endParaRPr lang="en-US" sz="2400" b="1" dirty="0">
                        <a:latin typeface="Times New Roman"/>
                        <a:cs typeface="Traditional Arabic"/>
                      </a:endParaRPr>
                    </a:p>
                  </a:txBody>
                  <a:tcPr marL="74295" marR="74295"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2400" b="1" dirty="0">
                          <a:latin typeface="Times New Roman"/>
                          <a:ea typeface="Times New Roman"/>
                          <a:cs typeface="Traditional Arabic"/>
                        </a:rPr>
                        <a:t>مجموع المربعات</a:t>
                      </a:r>
                      <a:endParaRPr lang="en-US" sz="2400" dirty="0">
                        <a:latin typeface="Times New Roman"/>
                        <a:ea typeface="Times New Roman"/>
                        <a:cs typeface="Traditional Arabic"/>
                      </a:endParaRPr>
                    </a:p>
                    <a:p>
                      <a:pPr algn="ctr" rtl="1">
                        <a:spcAft>
                          <a:spcPts val="0"/>
                        </a:spcAft>
                      </a:pPr>
                      <a:r>
                        <a:rPr lang="en-US" sz="2400" b="1" dirty="0">
                          <a:latin typeface="Times New Roman"/>
                          <a:ea typeface="Times New Roman"/>
                          <a:cs typeface="Traditional Arabic"/>
                        </a:rPr>
                        <a:t>SS</a:t>
                      </a:r>
                      <a:endParaRPr lang="en-US" sz="2400" dirty="0">
                        <a:latin typeface="Times New Roman"/>
                        <a:ea typeface="Times New Roman"/>
                        <a:cs typeface="Traditional Arabic"/>
                      </a:endParaRPr>
                    </a:p>
                  </a:txBody>
                  <a:tcPr marL="74295" marR="74295"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2400" b="1" dirty="0">
                          <a:latin typeface="Times New Roman"/>
                          <a:ea typeface="Times New Roman"/>
                          <a:cs typeface="Traditional Arabic"/>
                        </a:rPr>
                        <a:t>درجات الحرية</a:t>
                      </a:r>
                      <a:endParaRPr lang="en-US" sz="2400" dirty="0">
                        <a:latin typeface="Times New Roman"/>
                        <a:ea typeface="Times New Roman"/>
                        <a:cs typeface="Traditional Arabic"/>
                      </a:endParaRPr>
                    </a:p>
                    <a:p>
                      <a:pPr algn="ctr" rtl="1">
                        <a:spcAft>
                          <a:spcPts val="0"/>
                        </a:spcAft>
                      </a:pPr>
                      <a:r>
                        <a:rPr lang="en-US" sz="2400" b="1" dirty="0" err="1">
                          <a:latin typeface="Times New Roman"/>
                          <a:ea typeface="Times New Roman"/>
                          <a:cs typeface="Traditional Arabic"/>
                        </a:rPr>
                        <a:t>df</a:t>
                      </a:r>
                      <a:endParaRPr lang="en-US" sz="2400" dirty="0">
                        <a:latin typeface="Times New Roman"/>
                        <a:ea typeface="Times New Roman"/>
                        <a:cs typeface="Traditional Arabic"/>
                      </a:endParaRPr>
                    </a:p>
                  </a:txBody>
                  <a:tcPr marL="74295" marR="74295"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2400" b="1" dirty="0">
                          <a:latin typeface="Times New Roman"/>
                          <a:ea typeface="Times New Roman"/>
                          <a:cs typeface="Traditional Arabic"/>
                        </a:rPr>
                        <a:t>متوسط المربعات</a:t>
                      </a:r>
                      <a:endParaRPr lang="en-US" sz="2400" dirty="0">
                        <a:latin typeface="Times New Roman"/>
                        <a:ea typeface="Times New Roman"/>
                        <a:cs typeface="Traditional Arabic"/>
                      </a:endParaRPr>
                    </a:p>
                    <a:p>
                      <a:pPr algn="ctr" rtl="1">
                        <a:spcAft>
                          <a:spcPts val="0"/>
                        </a:spcAft>
                      </a:pPr>
                      <a:r>
                        <a:rPr lang="en-US" sz="2400" b="1" dirty="0" smtClean="0">
                          <a:latin typeface="Times New Roman"/>
                          <a:ea typeface="Times New Roman"/>
                          <a:cs typeface="Traditional Arabic"/>
                        </a:rPr>
                        <a:t>Means</a:t>
                      </a:r>
                      <a:endParaRPr lang="en-US" sz="2400" dirty="0">
                        <a:latin typeface="Times New Roman"/>
                        <a:ea typeface="Times New Roman"/>
                        <a:cs typeface="Traditional Arabic"/>
                      </a:endParaRPr>
                    </a:p>
                  </a:txBody>
                  <a:tcPr marL="74295" marR="74295"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2400" b="1" dirty="0">
                          <a:latin typeface="Times New Roman"/>
                          <a:ea typeface="Times New Roman"/>
                          <a:cs typeface="Traditional Arabic"/>
                        </a:rPr>
                        <a:t>قيمة </a:t>
                      </a:r>
                      <a:r>
                        <a:rPr lang="en-US" sz="2400" b="1" i="0" dirty="0">
                          <a:latin typeface="Times New Roman"/>
                          <a:ea typeface="Times New Roman"/>
                          <a:cs typeface="Traditional Arabic"/>
                        </a:rPr>
                        <a:t>F</a:t>
                      </a:r>
                      <a:endParaRPr lang="en-US" sz="2400" i="0" dirty="0">
                        <a:latin typeface="Times New Roman"/>
                        <a:ea typeface="Times New Roman"/>
                        <a:cs typeface="Traditional Arabic"/>
                      </a:endParaRPr>
                    </a:p>
                  </a:txBody>
                  <a:tcPr marL="74295" marR="74295"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31661">
                <a:tc>
                  <a:txBody>
                    <a:bodyPr/>
                    <a:lstStyle/>
                    <a:p>
                      <a:pPr algn="ctr" rtl="1">
                        <a:spcAft>
                          <a:spcPts val="0"/>
                        </a:spcAft>
                      </a:pPr>
                      <a:r>
                        <a:rPr lang="ar-SA" sz="2400" b="1" dirty="0">
                          <a:latin typeface="Times New Roman"/>
                          <a:ea typeface="Times New Roman"/>
                          <a:cs typeface="Traditional Arabic"/>
                        </a:rPr>
                        <a:t>بين المجموعات</a:t>
                      </a:r>
                      <a:endParaRPr lang="en-US" sz="2400" dirty="0">
                        <a:latin typeface="Times New Roman"/>
                        <a:ea typeface="Times New Roman"/>
                        <a:cs typeface="Traditional Arabic"/>
                      </a:endParaRPr>
                    </a:p>
                    <a:p>
                      <a:pPr algn="ctr" rtl="1">
                        <a:spcAft>
                          <a:spcPts val="0"/>
                        </a:spcAft>
                      </a:pPr>
                      <a:r>
                        <a:rPr lang="en-US" sz="2400" b="1" dirty="0">
                          <a:latin typeface="Times New Roman"/>
                          <a:ea typeface="Times New Roman"/>
                          <a:cs typeface="Traditional Arabic"/>
                        </a:rPr>
                        <a:t>Between groups</a:t>
                      </a:r>
                      <a:endParaRPr lang="en-US" sz="2400" dirty="0">
                        <a:latin typeface="Times New Roman"/>
                        <a:ea typeface="Times New Roman"/>
                        <a:cs typeface="Traditional Arabic"/>
                      </a:endParaRPr>
                    </a:p>
                  </a:txBody>
                  <a:tcPr marL="74295" marR="74295"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2400" dirty="0">
                          <a:latin typeface="Times New Roman"/>
                          <a:ea typeface="Times New Roman"/>
                          <a:cs typeface="Traditional Arabic"/>
                        </a:rPr>
                        <a:t>90</a:t>
                      </a:r>
                      <a:endParaRPr lang="en-US" sz="2400" dirty="0">
                        <a:latin typeface="Times New Roman"/>
                        <a:ea typeface="Times New Roman"/>
                        <a:cs typeface="Traditional Arabic"/>
                      </a:endParaRPr>
                    </a:p>
                  </a:txBody>
                  <a:tcPr marL="74295" marR="74295"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2400" dirty="0">
                          <a:latin typeface="Times New Roman"/>
                          <a:ea typeface="Times New Roman"/>
                          <a:cs typeface="Traditional Arabic"/>
                        </a:rPr>
                        <a:t>2</a:t>
                      </a:r>
                      <a:endParaRPr lang="en-US" sz="2400" dirty="0">
                        <a:latin typeface="Times New Roman"/>
                        <a:ea typeface="Times New Roman"/>
                        <a:cs typeface="Traditional Arabic"/>
                      </a:endParaRPr>
                    </a:p>
                  </a:txBody>
                  <a:tcPr marL="74295" marR="74295"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2400" dirty="0">
                          <a:latin typeface="Times New Roman"/>
                          <a:ea typeface="Times New Roman"/>
                          <a:cs typeface="Traditional Arabic"/>
                        </a:rPr>
                        <a:t>45</a:t>
                      </a:r>
                      <a:endParaRPr lang="en-US" sz="2400" dirty="0">
                        <a:latin typeface="Times New Roman"/>
                        <a:ea typeface="Times New Roman"/>
                        <a:cs typeface="Traditional Arabic"/>
                      </a:endParaRPr>
                    </a:p>
                  </a:txBody>
                  <a:tcPr marL="74295" marR="74295"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ctr" rtl="1">
                        <a:spcAft>
                          <a:spcPts val="0"/>
                        </a:spcAft>
                      </a:pPr>
                      <a:r>
                        <a:rPr lang="ar-SA" sz="2400" dirty="0">
                          <a:latin typeface="Times New Roman"/>
                          <a:ea typeface="Times New Roman"/>
                          <a:cs typeface="Traditional Arabic"/>
                        </a:rPr>
                        <a:t>10</a:t>
                      </a:r>
                      <a:endParaRPr lang="en-US" sz="2400" dirty="0">
                        <a:latin typeface="Times New Roman"/>
                        <a:ea typeface="Times New Roman"/>
                        <a:cs typeface="Traditional Arabic"/>
                      </a:endParaRPr>
                    </a:p>
                  </a:txBody>
                  <a:tcPr marL="74295" marR="74295"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31661">
                <a:tc>
                  <a:txBody>
                    <a:bodyPr/>
                    <a:lstStyle/>
                    <a:p>
                      <a:pPr algn="ctr" rtl="1">
                        <a:spcAft>
                          <a:spcPts val="0"/>
                        </a:spcAft>
                      </a:pPr>
                      <a:r>
                        <a:rPr lang="ar-SA" sz="2400" b="1" dirty="0">
                          <a:latin typeface="Times New Roman"/>
                          <a:ea typeface="Times New Roman"/>
                          <a:cs typeface="Traditional Arabic"/>
                        </a:rPr>
                        <a:t>داخل المجموعات</a:t>
                      </a:r>
                      <a:endParaRPr lang="en-US" sz="2400" dirty="0">
                        <a:latin typeface="Times New Roman"/>
                        <a:ea typeface="Times New Roman"/>
                        <a:cs typeface="Traditional Arabic"/>
                      </a:endParaRPr>
                    </a:p>
                    <a:p>
                      <a:pPr algn="ctr" rtl="1">
                        <a:spcAft>
                          <a:spcPts val="0"/>
                        </a:spcAft>
                      </a:pPr>
                      <a:r>
                        <a:rPr lang="en-US" sz="2400" b="1" dirty="0">
                          <a:latin typeface="Times New Roman"/>
                          <a:ea typeface="Times New Roman"/>
                          <a:cs typeface="Traditional Arabic"/>
                        </a:rPr>
                        <a:t>Within groups</a:t>
                      </a:r>
                      <a:endParaRPr lang="en-US" sz="2400" dirty="0">
                        <a:latin typeface="Times New Roman"/>
                        <a:ea typeface="Times New Roman"/>
                        <a:cs typeface="Traditional Arabic"/>
                      </a:endParaRPr>
                    </a:p>
                  </a:txBody>
                  <a:tcPr marL="74295" marR="74295"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2400" dirty="0">
                          <a:latin typeface="Times New Roman"/>
                          <a:ea typeface="Times New Roman"/>
                          <a:cs typeface="Traditional Arabic"/>
                        </a:rPr>
                        <a:t>54</a:t>
                      </a:r>
                      <a:endParaRPr lang="en-US" sz="2400" dirty="0">
                        <a:latin typeface="Times New Roman"/>
                        <a:ea typeface="Times New Roman"/>
                        <a:cs typeface="Traditional Arabic"/>
                      </a:endParaRPr>
                    </a:p>
                  </a:txBody>
                  <a:tcPr marL="74295" marR="74295"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2400" dirty="0">
                          <a:latin typeface="Times New Roman"/>
                          <a:ea typeface="Times New Roman"/>
                          <a:cs typeface="Traditional Arabic"/>
                        </a:rPr>
                        <a:t>12</a:t>
                      </a:r>
                      <a:endParaRPr lang="en-US" sz="2400" dirty="0">
                        <a:latin typeface="Times New Roman"/>
                        <a:ea typeface="Times New Roman"/>
                        <a:cs typeface="Traditional Arabic"/>
                      </a:endParaRPr>
                    </a:p>
                  </a:txBody>
                  <a:tcPr marL="74295" marR="74295"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2400" dirty="0">
                          <a:latin typeface="Times New Roman"/>
                          <a:ea typeface="Times New Roman"/>
                          <a:cs typeface="Traditional Arabic"/>
                        </a:rPr>
                        <a:t>4.5</a:t>
                      </a:r>
                      <a:endParaRPr lang="en-US" sz="2400" dirty="0">
                        <a:latin typeface="Times New Roman"/>
                        <a:ea typeface="Times New Roman"/>
                        <a:cs typeface="Traditional Arabic"/>
                      </a:endParaRPr>
                    </a:p>
                  </a:txBody>
                  <a:tcPr marL="74295" marR="74295"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rtl="1"/>
                      <a:endParaRPr lang="ar-SA"/>
                    </a:p>
                  </a:txBody>
                  <a:tcPr/>
                </a:tc>
              </a:tr>
              <a:tr h="731661">
                <a:tc>
                  <a:txBody>
                    <a:bodyPr/>
                    <a:lstStyle/>
                    <a:p>
                      <a:pPr algn="ctr" rtl="1">
                        <a:spcAft>
                          <a:spcPts val="0"/>
                        </a:spcAft>
                      </a:pPr>
                      <a:r>
                        <a:rPr lang="ar-SA" sz="2400" b="1" dirty="0">
                          <a:latin typeface="Times New Roman"/>
                          <a:ea typeface="Times New Roman"/>
                          <a:cs typeface="Traditional Arabic"/>
                        </a:rPr>
                        <a:t>الكلي (المجموع)</a:t>
                      </a:r>
                      <a:endParaRPr lang="en-US" sz="2400" dirty="0">
                        <a:latin typeface="Times New Roman"/>
                        <a:ea typeface="Times New Roman"/>
                        <a:cs typeface="Traditional Arabic"/>
                      </a:endParaRPr>
                    </a:p>
                    <a:p>
                      <a:pPr algn="ctr" rtl="1">
                        <a:spcAft>
                          <a:spcPts val="0"/>
                        </a:spcAft>
                      </a:pPr>
                      <a:r>
                        <a:rPr lang="en-US" sz="2400" b="1" dirty="0">
                          <a:latin typeface="Times New Roman"/>
                          <a:ea typeface="Times New Roman"/>
                          <a:cs typeface="Traditional Arabic"/>
                        </a:rPr>
                        <a:t>Total</a:t>
                      </a:r>
                      <a:endParaRPr lang="en-US" sz="2400" dirty="0">
                        <a:latin typeface="Times New Roman"/>
                        <a:ea typeface="Times New Roman"/>
                        <a:cs typeface="Traditional Arabic"/>
                      </a:endParaRPr>
                    </a:p>
                  </a:txBody>
                  <a:tcPr marL="74295" marR="74295"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2400">
                          <a:latin typeface="Times New Roman"/>
                          <a:ea typeface="Times New Roman"/>
                          <a:cs typeface="Traditional Arabic"/>
                        </a:rPr>
                        <a:t>144</a:t>
                      </a:r>
                      <a:endParaRPr lang="en-US" sz="2400">
                        <a:latin typeface="Times New Roman"/>
                        <a:ea typeface="Times New Roman"/>
                        <a:cs typeface="Traditional Arabic"/>
                      </a:endParaRPr>
                    </a:p>
                  </a:txBody>
                  <a:tcPr marL="74295" marR="74295"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2400" dirty="0">
                          <a:latin typeface="Times New Roman"/>
                          <a:ea typeface="Times New Roman"/>
                          <a:cs typeface="Traditional Arabic"/>
                        </a:rPr>
                        <a:t>14</a:t>
                      </a:r>
                      <a:endParaRPr lang="en-US" sz="2400" dirty="0">
                        <a:latin typeface="Times New Roman"/>
                        <a:ea typeface="Times New Roman"/>
                        <a:cs typeface="Traditional Arabic"/>
                      </a:endParaRPr>
                    </a:p>
                  </a:txBody>
                  <a:tcPr marL="74295" marR="74295"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spcAft>
                          <a:spcPts val="0"/>
                        </a:spcAft>
                      </a:pPr>
                      <a:endParaRPr lang="en-US" sz="2400" dirty="0">
                        <a:latin typeface="Times New Roman"/>
                        <a:ea typeface="Times New Roman"/>
                        <a:cs typeface="Traditional Arabic"/>
                      </a:endParaRPr>
                    </a:p>
                  </a:txBody>
                  <a:tcPr marL="74295" marR="74295"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rtl="1"/>
                      <a:endParaRPr lang="ar-SA"/>
                    </a:p>
                  </a:txBody>
                  <a:tcPr/>
                </a:tc>
              </a:tr>
            </a:tbl>
          </a:graphicData>
        </a:graphic>
      </p:graphicFrame>
      <p:sp>
        <p:nvSpPr>
          <p:cNvPr id="186417" name="Rectangle 1"/>
          <p:cNvSpPr>
            <a:spLocks noChangeArrowheads="1"/>
          </p:cNvSpPr>
          <p:nvPr/>
        </p:nvSpPr>
        <p:spPr bwMode="auto">
          <a:xfrm>
            <a:off x="533400" y="1524000"/>
            <a:ext cx="8839200" cy="954088"/>
          </a:xfrm>
          <a:prstGeom prst="rect">
            <a:avLst/>
          </a:prstGeom>
          <a:noFill/>
          <a:ln w="9525">
            <a:noFill/>
            <a:miter lim="800000"/>
            <a:headEnd/>
            <a:tailEnd/>
          </a:ln>
        </p:spPr>
        <p:txBody>
          <a:bodyPr>
            <a:spAutoFit/>
          </a:bodyPr>
          <a:lstStyle/>
          <a:p>
            <a:pPr algn="justLow" rtl="1">
              <a:buFont typeface="Wingdings" pitchFamily="2" charset="2"/>
              <a:buChar char="ü"/>
            </a:pPr>
            <a:r>
              <a:rPr lang="ar-SA" sz="2800" dirty="0"/>
              <a:t>نقوم بعد ذلك بتفريغ ما تم الحصول عليه من معلومات في جدول تحليل التباين كالتالي :</a:t>
            </a:r>
            <a:endParaRPr lang="en-US" sz="2800" dirty="0"/>
          </a:p>
        </p:txBody>
      </p:sp>
      <p:sp>
        <p:nvSpPr>
          <p:cNvPr id="21" name="Slide Number Placeholder 20"/>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sp>
        <p:nvSpPr>
          <p:cNvPr id="23" name="Rectangle 22"/>
          <p:cNvSpPr/>
          <p:nvPr/>
        </p:nvSpPr>
        <p:spPr>
          <a:xfrm>
            <a:off x="7281699" y="428604"/>
            <a:ext cx="1957587" cy="646331"/>
          </a:xfrm>
          <a:prstGeom prst="rect">
            <a:avLst/>
          </a:prstGeom>
        </p:spPr>
        <p:txBody>
          <a:bodyPr wrap="none">
            <a:spAutoFit/>
          </a:bodyPr>
          <a:lstStyle/>
          <a:p>
            <a:r>
              <a:rPr lang="ar-EG" sz="3600" b="1" u="sng" dirty="0" smtClean="0">
                <a:solidFill>
                  <a:srgbClr val="C00000"/>
                </a:solidFill>
                <a:effectLst>
                  <a:outerShdw blurRad="38100" dist="38100" dir="2700000" algn="tl">
                    <a:srgbClr val="000000">
                      <a:alpha val="43137"/>
                    </a:srgbClr>
                  </a:outerShdw>
                </a:effectLst>
              </a:rPr>
              <a:t>تابع الحل</a:t>
            </a:r>
            <a:r>
              <a:rPr lang="ar-SA" sz="3600" b="1" u="sng" dirty="0" smtClean="0">
                <a:solidFill>
                  <a:srgbClr val="C00000"/>
                </a:solidFill>
                <a:effectLst>
                  <a:outerShdw blurRad="38100" dist="38100" dir="2700000" algn="tl">
                    <a:srgbClr val="000000">
                      <a:alpha val="43137"/>
                    </a:srgbClr>
                  </a:outerShdw>
                </a:effectLst>
              </a:rPr>
              <a:t> : </a:t>
            </a:r>
            <a:endParaRPr lang="ar-EG" sz="3600" dirty="0">
              <a:solidFill>
                <a:srgbClr val="C00000"/>
              </a:solidFill>
              <a:effectLst>
                <a:outerShdw blurRad="38100" dist="38100" dir="2700000" algn="tl">
                  <a:srgbClr val="000000">
                    <a:alpha val="43137"/>
                  </a:srgbClr>
                </a:outerShdw>
              </a:effectLst>
            </a:endParaRPr>
          </a:p>
        </p:txBody>
      </p:sp>
    </p:spTree>
  </p:cSld>
  <p:clrMapOvr>
    <a:masterClrMapping/>
  </p:clrMapOvr>
  <p:transition spd="slow"/>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187395"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87396"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87397"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87398"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187399"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187400"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87401"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187402"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87403"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187404"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87405"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87406"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187407"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87408"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187409" name="Text Box 7"/>
          <p:cNvSpPr txBox="1">
            <a:spLocks noChangeArrowheads="1"/>
          </p:cNvSpPr>
          <p:nvPr/>
        </p:nvSpPr>
        <p:spPr bwMode="auto">
          <a:xfrm>
            <a:off x="533400" y="1676400"/>
            <a:ext cx="8712200" cy="3970338"/>
          </a:xfrm>
          <a:prstGeom prst="rect">
            <a:avLst/>
          </a:prstGeom>
          <a:noFill/>
          <a:ln w="9525">
            <a:noFill/>
            <a:miter lim="800000"/>
            <a:headEnd/>
            <a:tailEnd/>
          </a:ln>
        </p:spPr>
        <p:txBody>
          <a:bodyPr>
            <a:spAutoFit/>
          </a:bodyPr>
          <a:lstStyle/>
          <a:p>
            <a:pPr algn="just" rtl="1"/>
            <a:r>
              <a:rPr lang="ar-SA" sz="2800"/>
              <a:t>وبالرجوع إلى جدول توزيع </a:t>
            </a:r>
            <a:r>
              <a:rPr lang="en-US" sz="2800" i="1"/>
              <a:t>F</a:t>
            </a:r>
            <a:r>
              <a:rPr lang="ar-SA" sz="2800"/>
              <a:t> نجد أن القيمة الحرجة لـ </a:t>
            </a:r>
            <a:r>
              <a:rPr lang="en-US" sz="2800" i="1"/>
              <a:t>F</a:t>
            </a:r>
            <a:r>
              <a:rPr lang="ar-SA" sz="2800"/>
              <a:t> بدرجات حرية للبسط تساوي 2 ودرجات حرية للمقام تساوي 12 وباستخدام مستوى= 0.05 نجد أن القيمة الحرجة تساوي 3.88 ، </a:t>
            </a:r>
            <a:endParaRPr lang="en-GB" sz="2800"/>
          </a:p>
          <a:p>
            <a:pPr algn="just" rtl="1"/>
            <a:endParaRPr lang="ar-SA" sz="2800"/>
          </a:p>
          <a:p>
            <a:pPr algn="just" rtl="1"/>
            <a:r>
              <a:rPr lang="ar-SA" sz="2800"/>
              <a:t>وحيث أن القيمة المحسوبة لـ </a:t>
            </a:r>
            <a:r>
              <a:rPr lang="en-US" sz="2800" i="1"/>
              <a:t>F</a:t>
            </a:r>
            <a:r>
              <a:rPr lang="ar-SA" sz="2800"/>
              <a:t> = 10 وهي بالتالي أكبر من القيمة الحرجة المجدولة، نستنتج أن الفرضية الصفرية تكون مرفوضة، أي يوجد اختلاف بين متوسطي مجتمعين على الأقل من المجتمعات التي قيّمة من المستهلكين ولمعرفة بين أي من المنتجات تكون الفروق ينبغي علينا اللجوء إلى أسلوب المقارنات المتعددة </a:t>
            </a:r>
            <a:r>
              <a:rPr lang="en-US" sz="2800"/>
              <a:t>Multiple Comparisons</a:t>
            </a:r>
            <a:r>
              <a:rPr lang="ar-SA" sz="2800"/>
              <a:t> .</a:t>
            </a:r>
            <a:endParaRPr lang="en-US" sz="2800"/>
          </a:p>
        </p:txBody>
      </p:sp>
      <p:sp>
        <p:nvSpPr>
          <p:cNvPr id="187410"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187411"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0" name="Slide Number Placeholder 19"/>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
        <p:nvSpPr>
          <p:cNvPr id="21" name="Rectangle 20"/>
          <p:cNvSpPr/>
          <p:nvPr/>
        </p:nvSpPr>
        <p:spPr>
          <a:xfrm>
            <a:off x="7281699" y="428604"/>
            <a:ext cx="1957587" cy="646331"/>
          </a:xfrm>
          <a:prstGeom prst="rect">
            <a:avLst/>
          </a:prstGeom>
        </p:spPr>
        <p:txBody>
          <a:bodyPr wrap="none">
            <a:spAutoFit/>
          </a:bodyPr>
          <a:lstStyle/>
          <a:p>
            <a:r>
              <a:rPr lang="ar-EG" sz="3600" b="1" u="sng" dirty="0" smtClean="0">
                <a:solidFill>
                  <a:srgbClr val="C00000"/>
                </a:solidFill>
                <a:effectLst>
                  <a:outerShdw blurRad="38100" dist="38100" dir="2700000" algn="tl">
                    <a:srgbClr val="000000">
                      <a:alpha val="43137"/>
                    </a:srgbClr>
                  </a:outerShdw>
                </a:effectLst>
              </a:rPr>
              <a:t>تابع الحل</a:t>
            </a:r>
            <a:r>
              <a:rPr lang="ar-SA" sz="3600" b="1" u="sng" dirty="0" smtClean="0">
                <a:solidFill>
                  <a:srgbClr val="C00000"/>
                </a:solidFill>
                <a:effectLst>
                  <a:outerShdw blurRad="38100" dist="38100" dir="2700000" algn="tl">
                    <a:srgbClr val="000000">
                      <a:alpha val="43137"/>
                    </a:srgbClr>
                  </a:outerShdw>
                </a:effectLst>
              </a:rPr>
              <a:t> : </a:t>
            </a:r>
            <a:endParaRPr lang="ar-EG" sz="3600" dirty="0">
              <a:solidFill>
                <a:srgbClr val="C00000"/>
              </a:solidFill>
              <a:effectLst>
                <a:outerShdw blurRad="38100" dist="38100" dir="2700000" algn="tl">
                  <a:srgbClr val="000000">
                    <a:alpha val="43137"/>
                  </a:srgbClr>
                </a:outerShdw>
              </a:effectLst>
            </a:endParaRPr>
          </a:p>
        </p:txBody>
      </p:sp>
    </p:spTree>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ar-SA" b="1" dirty="0" smtClean="0"/>
              <a:t>قام أحد الباحثين بتفريغ ما تم الحصول عليه من معلومات في جدول تحليل التباين كالتالي :</a:t>
            </a:r>
            <a:endParaRPr lang="en-US" dirty="0" smtClean="0"/>
          </a:p>
          <a:p>
            <a:endParaRPr lang="ar-EG"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graphicFrame>
        <p:nvGraphicFramePr>
          <p:cNvPr id="5" name="Table 4"/>
          <p:cNvGraphicFramePr>
            <a:graphicFrameLocks noGrp="1"/>
          </p:cNvGraphicFramePr>
          <p:nvPr/>
        </p:nvGraphicFramePr>
        <p:xfrm>
          <a:off x="1651000" y="2780366"/>
          <a:ext cx="6604000" cy="3291840"/>
        </p:xfrm>
        <a:graphic>
          <a:graphicData uri="http://schemas.openxmlformats.org/drawingml/2006/table">
            <a:tbl>
              <a:tblPr rtl="1"/>
              <a:tblGrid>
                <a:gridCol w="1320800"/>
                <a:gridCol w="1320800"/>
                <a:gridCol w="1320800"/>
                <a:gridCol w="1320800"/>
                <a:gridCol w="1320800"/>
              </a:tblGrid>
              <a:tr h="1097280">
                <a:tc>
                  <a:txBody>
                    <a:bodyPr/>
                    <a:lstStyle/>
                    <a:p>
                      <a:pPr algn="ctr" rtl="1">
                        <a:spcBef>
                          <a:spcPts val="600"/>
                        </a:spcBef>
                        <a:spcAft>
                          <a:spcPts val="0"/>
                        </a:spcAft>
                      </a:pPr>
                      <a:r>
                        <a:rPr lang="ar-SA" sz="1400" b="1" dirty="0">
                          <a:latin typeface="Times New Roman"/>
                          <a:ea typeface="Times New Roman"/>
                          <a:cs typeface="Arial"/>
                        </a:rPr>
                        <a:t>مصدر التباين</a:t>
                      </a:r>
                      <a:endParaRPr lang="en-US" sz="1200" dirty="0">
                        <a:latin typeface="Times New Roman"/>
                        <a:ea typeface="Times New Roman"/>
                        <a:cs typeface="Arial"/>
                      </a:endParaRPr>
                    </a:p>
                  </a:txBody>
                  <a:tcPr marL="74295" marR="74295" marT="12065" marB="0" anchor="ctr">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tcPr>
                </a:tc>
                <a:tc>
                  <a:txBody>
                    <a:bodyPr/>
                    <a:lstStyle/>
                    <a:p>
                      <a:pPr algn="ctr" rtl="1">
                        <a:spcBef>
                          <a:spcPts val="600"/>
                        </a:spcBef>
                        <a:spcAft>
                          <a:spcPts val="0"/>
                        </a:spcAft>
                      </a:pPr>
                      <a:r>
                        <a:rPr lang="ar-SA" sz="1400" b="1">
                          <a:latin typeface="Times New Roman"/>
                          <a:ea typeface="Times New Roman"/>
                          <a:cs typeface="Arial"/>
                        </a:rPr>
                        <a:t>مجموع المربعات</a:t>
                      </a:r>
                      <a:endParaRPr lang="en-US" sz="1200">
                        <a:latin typeface="Times New Roman"/>
                        <a:ea typeface="Times New Roman"/>
                        <a:cs typeface="Arial"/>
                      </a:endParaRPr>
                    </a:p>
                    <a:p>
                      <a:pPr algn="ctr" rtl="1">
                        <a:spcBef>
                          <a:spcPts val="600"/>
                        </a:spcBef>
                        <a:spcAft>
                          <a:spcPts val="0"/>
                        </a:spcAft>
                      </a:pPr>
                      <a:r>
                        <a:rPr lang="en-US" sz="1400" b="1">
                          <a:latin typeface="Times New Roman"/>
                          <a:ea typeface="Times New Roman"/>
                          <a:cs typeface="Arial"/>
                        </a:rPr>
                        <a:t>SS</a:t>
                      </a:r>
                      <a:endParaRPr lang="en-US" sz="1200">
                        <a:latin typeface="Times New Roman"/>
                        <a:ea typeface="Times New Roman"/>
                        <a:cs typeface="Arial"/>
                      </a:endParaRPr>
                    </a:p>
                  </a:txBody>
                  <a:tcPr marL="74295" marR="74295" marT="12065" marB="0" anchor="ctr">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tcPr>
                </a:tc>
                <a:tc>
                  <a:txBody>
                    <a:bodyPr/>
                    <a:lstStyle/>
                    <a:p>
                      <a:pPr algn="ctr" rtl="1">
                        <a:spcBef>
                          <a:spcPts val="600"/>
                        </a:spcBef>
                        <a:spcAft>
                          <a:spcPts val="0"/>
                        </a:spcAft>
                      </a:pPr>
                      <a:r>
                        <a:rPr lang="ar-SA" sz="1400" b="1">
                          <a:latin typeface="Times New Roman"/>
                          <a:ea typeface="Times New Roman"/>
                          <a:cs typeface="Arial"/>
                        </a:rPr>
                        <a:t>درجات الحرية</a:t>
                      </a:r>
                      <a:endParaRPr lang="en-US" sz="1200">
                        <a:latin typeface="Times New Roman"/>
                        <a:ea typeface="Times New Roman"/>
                        <a:cs typeface="Arial"/>
                      </a:endParaRPr>
                    </a:p>
                    <a:p>
                      <a:pPr algn="ctr" rtl="1">
                        <a:spcBef>
                          <a:spcPts val="600"/>
                        </a:spcBef>
                        <a:spcAft>
                          <a:spcPts val="0"/>
                        </a:spcAft>
                      </a:pPr>
                      <a:r>
                        <a:rPr lang="en-US" sz="1400" b="1">
                          <a:latin typeface="Times New Roman"/>
                          <a:ea typeface="Times New Roman"/>
                          <a:cs typeface="Arial"/>
                        </a:rPr>
                        <a:t>df</a:t>
                      </a:r>
                      <a:endParaRPr lang="en-US" sz="1200">
                        <a:latin typeface="Times New Roman"/>
                        <a:ea typeface="Times New Roman"/>
                        <a:cs typeface="Arial"/>
                      </a:endParaRPr>
                    </a:p>
                  </a:txBody>
                  <a:tcPr marL="74295" marR="74295" marT="12065" marB="0" anchor="ctr">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tcPr>
                </a:tc>
                <a:tc>
                  <a:txBody>
                    <a:bodyPr/>
                    <a:lstStyle/>
                    <a:p>
                      <a:pPr algn="ctr" rtl="1">
                        <a:spcBef>
                          <a:spcPts val="600"/>
                        </a:spcBef>
                        <a:spcAft>
                          <a:spcPts val="0"/>
                        </a:spcAft>
                      </a:pPr>
                      <a:r>
                        <a:rPr lang="ar-SA" sz="1400" b="1">
                          <a:latin typeface="Times New Roman"/>
                          <a:ea typeface="Times New Roman"/>
                          <a:cs typeface="Arial"/>
                        </a:rPr>
                        <a:t>متوسط المربعات</a:t>
                      </a:r>
                      <a:endParaRPr lang="en-US" sz="1200">
                        <a:latin typeface="Times New Roman"/>
                        <a:ea typeface="Times New Roman"/>
                        <a:cs typeface="Arial"/>
                      </a:endParaRPr>
                    </a:p>
                    <a:p>
                      <a:pPr algn="ctr" rtl="1">
                        <a:spcBef>
                          <a:spcPts val="600"/>
                        </a:spcBef>
                        <a:spcAft>
                          <a:spcPts val="0"/>
                        </a:spcAft>
                      </a:pPr>
                      <a:r>
                        <a:rPr lang="en-US" sz="1400" b="1">
                          <a:latin typeface="Times New Roman"/>
                          <a:ea typeface="Times New Roman"/>
                          <a:cs typeface="Arial"/>
                        </a:rPr>
                        <a:t>Means</a:t>
                      </a:r>
                      <a:endParaRPr lang="en-US" sz="1200">
                        <a:latin typeface="Times New Roman"/>
                        <a:ea typeface="Times New Roman"/>
                        <a:cs typeface="Arial"/>
                      </a:endParaRPr>
                    </a:p>
                  </a:txBody>
                  <a:tcPr marL="74295" marR="74295" marT="12065" marB="0" anchor="ctr">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tcPr>
                </a:tc>
                <a:tc>
                  <a:txBody>
                    <a:bodyPr/>
                    <a:lstStyle/>
                    <a:p>
                      <a:pPr algn="ctr" rtl="1">
                        <a:spcBef>
                          <a:spcPts val="600"/>
                        </a:spcBef>
                        <a:spcAft>
                          <a:spcPts val="0"/>
                        </a:spcAft>
                      </a:pPr>
                      <a:r>
                        <a:rPr lang="ar-SA" sz="1400" b="1" dirty="0">
                          <a:latin typeface="Times New Roman"/>
                          <a:ea typeface="Times New Roman"/>
                          <a:cs typeface="Arial"/>
                        </a:rPr>
                        <a:t>قيمة </a:t>
                      </a:r>
                      <a:r>
                        <a:rPr lang="en-US" sz="1400" b="1" dirty="0">
                          <a:latin typeface="Times New Roman"/>
                          <a:ea typeface="Times New Roman"/>
                          <a:cs typeface="Arial"/>
                        </a:rPr>
                        <a:t>F </a:t>
                      </a:r>
                      <a:endParaRPr lang="en-US" sz="1200" dirty="0">
                        <a:latin typeface="Times New Roman"/>
                        <a:ea typeface="Times New Roman"/>
                        <a:cs typeface="Arial"/>
                      </a:endParaRPr>
                    </a:p>
                  </a:txBody>
                  <a:tcPr marL="74295" marR="74295" marT="12065" marB="0" anchor="ctr">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tcPr>
                </a:tc>
              </a:tr>
              <a:tr h="731520">
                <a:tc>
                  <a:txBody>
                    <a:bodyPr/>
                    <a:lstStyle/>
                    <a:p>
                      <a:pPr algn="ctr" rtl="1">
                        <a:spcBef>
                          <a:spcPts val="600"/>
                        </a:spcBef>
                        <a:spcAft>
                          <a:spcPts val="0"/>
                        </a:spcAft>
                      </a:pPr>
                      <a:r>
                        <a:rPr lang="ar-SA" sz="1400" b="1">
                          <a:latin typeface="Times New Roman"/>
                          <a:ea typeface="Times New Roman"/>
                          <a:cs typeface="Arial"/>
                        </a:rPr>
                        <a:t>بين المجموعات</a:t>
                      </a:r>
                      <a:endParaRPr lang="en-US" sz="1200">
                        <a:latin typeface="Times New Roman"/>
                        <a:ea typeface="Times New Roman"/>
                        <a:cs typeface="Arial"/>
                      </a:endParaRPr>
                    </a:p>
                    <a:p>
                      <a:pPr algn="ctr" rtl="1">
                        <a:spcBef>
                          <a:spcPts val="600"/>
                        </a:spcBef>
                        <a:spcAft>
                          <a:spcPts val="0"/>
                        </a:spcAft>
                      </a:pPr>
                      <a:r>
                        <a:rPr lang="en-US" sz="1400" b="1">
                          <a:latin typeface="Times New Roman"/>
                          <a:ea typeface="Times New Roman"/>
                          <a:cs typeface="Arial"/>
                        </a:rPr>
                        <a:t>Between groups</a:t>
                      </a:r>
                      <a:endParaRPr lang="en-US" sz="1200">
                        <a:latin typeface="Times New Roman"/>
                        <a:ea typeface="Times New Roman"/>
                        <a:cs typeface="Arial"/>
                      </a:endParaRPr>
                    </a:p>
                  </a:txBody>
                  <a:tcPr marL="74295" marR="74295" marT="12065" marB="0" anchor="ctr">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tcPr>
                </a:tc>
                <a:tc>
                  <a:txBody>
                    <a:bodyPr/>
                    <a:lstStyle/>
                    <a:p>
                      <a:pPr algn="ctr" rtl="1">
                        <a:spcBef>
                          <a:spcPts val="600"/>
                        </a:spcBef>
                        <a:spcAft>
                          <a:spcPts val="0"/>
                        </a:spcAft>
                      </a:pPr>
                      <a:r>
                        <a:rPr lang="en-US" sz="1400" b="1">
                          <a:latin typeface="Times New Roman"/>
                          <a:ea typeface="Times New Roman"/>
                          <a:cs typeface="Arial"/>
                        </a:rPr>
                        <a:t>200</a:t>
                      </a:r>
                      <a:endParaRPr lang="en-US" sz="1200">
                        <a:latin typeface="Times New Roman"/>
                        <a:ea typeface="Times New Roman"/>
                        <a:cs typeface="Arial"/>
                      </a:endParaRPr>
                    </a:p>
                  </a:txBody>
                  <a:tcPr marL="74295" marR="74295" marT="12065" marB="0" anchor="ctr">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tcPr>
                </a:tc>
                <a:tc>
                  <a:txBody>
                    <a:bodyPr/>
                    <a:lstStyle/>
                    <a:p>
                      <a:pPr algn="ctr" rtl="1">
                        <a:spcBef>
                          <a:spcPts val="600"/>
                        </a:spcBef>
                        <a:spcAft>
                          <a:spcPts val="0"/>
                        </a:spcAft>
                      </a:pPr>
                      <a:r>
                        <a:rPr lang="en-US" sz="1400" b="1" dirty="0" smtClean="0">
                          <a:latin typeface="Times New Roman"/>
                          <a:ea typeface="Times New Roman"/>
                          <a:cs typeface="Arial"/>
                        </a:rPr>
                        <a:t>10</a:t>
                      </a:r>
                      <a:endParaRPr lang="en-US" sz="1200" dirty="0">
                        <a:latin typeface="Times New Roman"/>
                        <a:ea typeface="Times New Roman"/>
                        <a:cs typeface="Arial"/>
                      </a:endParaRPr>
                    </a:p>
                  </a:txBody>
                  <a:tcPr marL="74295" marR="74295" marT="12065" marB="0" anchor="ctr">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tcPr>
                </a:tc>
                <a:tc>
                  <a:txBody>
                    <a:bodyPr/>
                    <a:lstStyle/>
                    <a:p>
                      <a:pPr algn="ctr" rtl="1">
                        <a:spcBef>
                          <a:spcPts val="600"/>
                        </a:spcBef>
                        <a:spcAft>
                          <a:spcPts val="0"/>
                        </a:spcAft>
                      </a:pPr>
                      <a:r>
                        <a:rPr lang="en-US" sz="1400" b="1" dirty="0">
                          <a:latin typeface="Times New Roman"/>
                          <a:ea typeface="Times New Roman"/>
                          <a:cs typeface="Arial"/>
                        </a:rPr>
                        <a:t>…..</a:t>
                      </a:r>
                      <a:endParaRPr lang="en-US" sz="1200" dirty="0">
                        <a:latin typeface="Times New Roman"/>
                        <a:ea typeface="Times New Roman"/>
                        <a:cs typeface="Arial"/>
                      </a:endParaRPr>
                    </a:p>
                  </a:txBody>
                  <a:tcPr marL="74295" marR="74295" marT="12065" marB="0" anchor="ctr">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tcPr>
                </a:tc>
                <a:tc rowSpan="3">
                  <a:txBody>
                    <a:bodyPr/>
                    <a:lstStyle/>
                    <a:p>
                      <a:pPr algn="ctr" rtl="1">
                        <a:spcBef>
                          <a:spcPts val="600"/>
                        </a:spcBef>
                        <a:spcAft>
                          <a:spcPts val="0"/>
                        </a:spcAft>
                      </a:pPr>
                      <a:r>
                        <a:rPr lang="en-US" sz="1400" b="1" dirty="0">
                          <a:latin typeface="Times New Roman"/>
                          <a:ea typeface="Times New Roman"/>
                          <a:cs typeface="Arial"/>
                        </a:rPr>
                        <a:t>…….</a:t>
                      </a:r>
                      <a:endParaRPr lang="en-US" sz="1200" dirty="0">
                        <a:latin typeface="Times New Roman"/>
                        <a:ea typeface="Times New Roman"/>
                        <a:cs typeface="Arial"/>
                      </a:endParaRPr>
                    </a:p>
                  </a:txBody>
                  <a:tcPr marL="74295" marR="74295" marT="12065" marB="0" anchor="ctr">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tcPr>
                </a:tc>
              </a:tr>
              <a:tr h="731520">
                <a:tc>
                  <a:txBody>
                    <a:bodyPr/>
                    <a:lstStyle/>
                    <a:p>
                      <a:pPr algn="ctr" rtl="1">
                        <a:spcBef>
                          <a:spcPts val="600"/>
                        </a:spcBef>
                        <a:spcAft>
                          <a:spcPts val="0"/>
                        </a:spcAft>
                      </a:pPr>
                      <a:r>
                        <a:rPr lang="ar-SA" sz="1400" b="1">
                          <a:latin typeface="Times New Roman"/>
                          <a:ea typeface="Times New Roman"/>
                          <a:cs typeface="Arial"/>
                        </a:rPr>
                        <a:t>داخل المجموعات</a:t>
                      </a:r>
                      <a:endParaRPr lang="en-US" sz="1200">
                        <a:latin typeface="Times New Roman"/>
                        <a:ea typeface="Times New Roman"/>
                        <a:cs typeface="Arial"/>
                      </a:endParaRPr>
                    </a:p>
                    <a:p>
                      <a:pPr algn="ctr" rtl="1">
                        <a:spcBef>
                          <a:spcPts val="600"/>
                        </a:spcBef>
                        <a:spcAft>
                          <a:spcPts val="0"/>
                        </a:spcAft>
                      </a:pPr>
                      <a:r>
                        <a:rPr lang="en-US" sz="1400" b="1">
                          <a:latin typeface="Times New Roman"/>
                          <a:ea typeface="Times New Roman"/>
                          <a:cs typeface="Arial"/>
                        </a:rPr>
                        <a:t>Within groups</a:t>
                      </a:r>
                      <a:endParaRPr lang="en-US" sz="1200">
                        <a:latin typeface="Times New Roman"/>
                        <a:ea typeface="Times New Roman"/>
                        <a:cs typeface="Arial"/>
                      </a:endParaRPr>
                    </a:p>
                  </a:txBody>
                  <a:tcPr marL="74295" marR="74295" marT="12065" marB="0" anchor="ctr">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tcPr>
                </a:tc>
                <a:tc>
                  <a:txBody>
                    <a:bodyPr/>
                    <a:lstStyle/>
                    <a:p>
                      <a:pPr algn="ctr" rtl="1">
                        <a:spcBef>
                          <a:spcPts val="600"/>
                        </a:spcBef>
                        <a:spcAft>
                          <a:spcPts val="0"/>
                        </a:spcAft>
                      </a:pPr>
                      <a:r>
                        <a:rPr lang="en-US" sz="1400" b="1" dirty="0">
                          <a:latin typeface="Times New Roman"/>
                          <a:ea typeface="Times New Roman"/>
                          <a:cs typeface="Arial"/>
                        </a:rPr>
                        <a:t>……</a:t>
                      </a:r>
                      <a:endParaRPr lang="en-US" sz="1200" dirty="0">
                        <a:latin typeface="Times New Roman"/>
                        <a:ea typeface="Times New Roman"/>
                        <a:cs typeface="Arial"/>
                      </a:endParaRPr>
                    </a:p>
                  </a:txBody>
                  <a:tcPr marL="74295" marR="74295" marT="12065" marB="0" anchor="ctr">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tcPr>
                </a:tc>
                <a:tc>
                  <a:txBody>
                    <a:bodyPr/>
                    <a:lstStyle/>
                    <a:p>
                      <a:pPr algn="ctr" rtl="1">
                        <a:spcBef>
                          <a:spcPts val="600"/>
                        </a:spcBef>
                        <a:spcAft>
                          <a:spcPts val="0"/>
                        </a:spcAft>
                      </a:pPr>
                      <a:r>
                        <a:rPr lang="en-US" sz="1400" b="1" dirty="0">
                          <a:latin typeface="Times New Roman"/>
                          <a:ea typeface="Times New Roman"/>
                          <a:cs typeface="Arial"/>
                        </a:rPr>
                        <a:t>……</a:t>
                      </a:r>
                      <a:endParaRPr lang="en-US" sz="1200" dirty="0">
                        <a:latin typeface="Times New Roman"/>
                        <a:ea typeface="Times New Roman"/>
                        <a:cs typeface="Arial"/>
                      </a:endParaRPr>
                    </a:p>
                  </a:txBody>
                  <a:tcPr marL="74295" marR="74295" marT="12065" marB="0" anchor="ctr">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tcPr>
                </a:tc>
                <a:tc>
                  <a:txBody>
                    <a:bodyPr/>
                    <a:lstStyle/>
                    <a:p>
                      <a:pPr algn="ctr" rtl="1">
                        <a:spcBef>
                          <a:spcPts val="600"/>
                        </a:spcBef>
                        <a:spcAft>
                          <a:spcPts val="0"/>
                        </a:spcAft>
                      </a:pPr>
                      <a:r>
                        <a:rPr lang="en-US" sz="1400" b="1" dirty="0">
                          <a:latin typeface="Times New Roman"/>
                          <a:ea typeface="Times New Roman"/>
                          <a:cs typeface="Arial"/>
                        </a:rPr>
                        <a:t>….</a:t>
                      </a:r>
                      <a:endParaRPr lang="en-US" sz="1200" dirty="0">
                        <a:latin typeface="Times New Roman"/>
                        <a:ea typeface="Times New Roman"/>
                        <a:cs typeface="Arial"/>
                      </a:endParaRPr>
                    </a:p>
                  </a:txBody>
                  <a:tcPr marL="74295" marR="74295" marT="12065" marB="0" anchor="ctr">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tcPr>
                </a:tc>
                <a:tc vMerge="1">
                  <a:txBody>
                    <a:bodyPr/>
                    <a:lstStyle/>
                    <a:p>
                      <a:pPr rtl="1"/>
                      <a:endParaRPr lang="ar-EG"/>
                    </a:p>
                  </a:txBody>
                  <a:tcPr/>
                </a:tc>
              </a:tr>
              <a:tr h="731520">
                <a:tc>
                  <a:txBody>
                    <a:bodyPr/>
                    <a:lstStyle/>
                    <a:p>
                      <a:pPr algn="ctr" rtl="1">
                        <a:spcBef>
                          <a:spcPts val="600"/>
                        </a:spcBef>
                        <a:spcAft>
                          <a:spcPts val="0"/>
                        </a:spcAft>
                      </a:pPr>
                      <a:r>
                        <a:rPr lang="ar-SA" sz="1400" b="1">
                          <a:latin typeface="Times New Roman"/>
                          <a:ea typeface="Times New Roman"/>
                          <a:cs typeface="Arial"/>
                        </a:rPr>
                        <a:t>الكلي (المجموع)</a:t>
                      </a:r>
                      <a:endParaRPr lang="en-US" sz="1200">
                        <a:latin typeface="Times New Roman"/>
                        <a:ea typeface="Times New Roman"/>
                        <a:cs typeface="Arial"/>
                      </a:endParaRPr>
                    </a:p>
                    <a:p>
                      <a:pPr algn="ctr" rtl="1">
                        <a:spcBef>
                          <a:spcPts val="600"/>
                        </a:spcBef>
                        <a:spcAft>
                          <a:spcPts val="0"/>
                        </a:spcAft>
                      </a:pPr>
                      <a:r>
                        <a:rPr lang="en-US" sz="1400" b="1">
                          <a:latin typeface="Times New Roman"/>
                          <a:ea typeface="Times New Roman"/>
                          <a:cs typeface="Arial"/>
                        </a:rPr>
                        <a:t>Total</a:t>
                      </a:r>
                      <a:endParaRPr lang="en-US" sz="1200">
                        <a:latin typeface="Times New Roman"/>
                        <a:ea typeface="Times New Roman"/>
                        <a:cs typeface="Arial"/>
                      </a:endParaRPr>
                    </a:p>
                  </a:txBody>
                  <a:tcPr marL="74295" marR="74295" marT="12065" marB="0" anchor="ctr">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tcPr>
                </a:tc>
                <a:tc>
                  <a:txBody>
                    <a:bodyPr/>
                    <a:lstStyle/>
                    <a:p>
                      <a:pPr algn="ctr" rtl="1">
                        <a:spcBef>
                          <a:spcPts val="600"/>
                        </a:spcBef>
                        <a:spcAft>
                          <a:spcPts val="0"/>
                        </a:spcAft>
                      </a:pPr>
                      <a:r>
                        <a:rPr lang="en-US" sz="1400" b="1" dirty="0" smtClean="0">
                          <a:latin typeface="Times New Roman"/>
                          <a:ea typeface="Times New Roman"/>
                          <a:cs typeface="Arial"/>
                        </a:rPr>
                        <a:t>250</a:t>
                      </a:r>
                      <a:endParaRPr lang="en-US" sz="1200" dirty="0">
                        <a:latin typeface="Times New Roman"/>
                        <a:ea typeface="Times New Roman"/>
                        <a:cs typeface="Arial"/>
                      </a:endParaRPr>
                    </a:p>
                  </a:txBody>
                  <a:tcPr marL="74295" marR="74295" marT="12065" marB="0" anchor="ctr">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tcPr>
                </a:tc>
                <a:tc>
                  <a:txBody>
                    <a:bodyPr/>
                    <a:lstStyle/>
                    <a:p>
                      <a:pPr algn="ctr" rtl="1">
                        <a:spcBef>
                          <a:spcPts val="600"/>
                        </a:spcBef>
                        <a:spcAft>
                          <a:spcPts val="0"/>
                        </a:spcAft>
                      </a:pPr>
                      <a:r>
                        <a:rPr lang="en-US" sz="1400" b="1" dirty="0" smtClean="0">
                          <a:latin typeface="Times New Roman"/>
                          <a:ea typeface="Times New Roman"/>
                          <a:cs typeface="Arial"/>
                        </a:rPr>
                        <a:t>20</a:t>
                      </a:r>
                      <a:endParaRPr lang="en-US" sz="1200" dirty="0">
                        <a:latin typeface="Times New Roman"/>
                        <a:ea typeface="Times New Roman"/>
                        <a:cs typeface="Arial"/>
                      </a:endParaRPr>
                    </a:p>
                  </a:txBody>
                  <a:tcPr marL="74295" marR="74295" marT="12065" marB="0" anchor="ctr">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tcPr>
                </a:tc>
                <a:tc>
                  <a:txBody>
                    <a:bodyPr/>
                    <a:lstStyle/>
                    <a:p>
                      <a:pPr rtl="1"/>
                      <a:endParaRPr lang="en-US" sz="1100" dirty="0">
                        <a:latin typeface="Calibri"/>
                        <a:ea typeface="Times New Roman"/>
                        <a:cs typeface="Arial"/>
                      </a:endParaRPr>
                    </a:p>
                  </a:txBody>
                  <a:tcPr marL="74295" marR="74295" marT="12065" marB="0" anchor="ctr">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tcPr>
                </a:tc>
                <a:tc vMerge="1">
                  <a:txBody>
                    <a:bodyPr/>
                    <a:lstStyle/>
                    <a:p>
                      <a:pPr rtl="1"/>
                      <a:endParaRPr lang="ar-EG"/>
                    </a:p>
                  </a:txBody>
                  <a:tcPr/>
                </a:tc>
              </a:tr>
            </a:tbl>
          </a:graphicData>
        </a:graphic>
      </p:graphicFrame>
      <p:sp>
        <p:nvSpPr>
          <p:cNvPr id="6" name="Rectangle 5"/>
          <p:cNvSpPr/>
          <p:nvPr/>
        </p:nvSpPr>
        <p:spPr>
          <a:xfrm>
            <a:off x="7159867" y="428604"/>
            <a:ext cx="2079415" cy="646331"/>
          </a:xfrm>
          <a:prstGeom prst="rect">
            <a:avLst/>
          </a:prstGeom>
        </p:spPr>
        <p:txBody>
          <a:bodyPr wrap="none">
            <a:spAutoFit/>
          </a:bodyPr>
          <a:lstStyle/>
          <a:p>
            <a:r>
              <a:rPr lang="ar-SA" sz="3600" b="1" u="sng" dirty="0" smtClean="0">
                <a:solidFill>
                  <a:srgbClr val="C00000"/>
                </a:solidFill>
                <a:effectLst>
                  <a:outerShdw blurRad="38100" dist="38100" dir="2700000" algn="tl">
                    <a:srgbClr val="000000">
                      <a:alpha val="43137"/>
                    </a:srgbClr>
                  </a:outerShdw>
                </a:effectLst>
              </a:rPr>
              <a:t>مثال </a:t>
            </a:r>
            <a:r>
              <a:rPr lang="ar-EG" sz="3600" b="1" u="sng" dirty="0" smtClean="0">
                <a:solidFill>
                  <a:srgbClr val="C00000"/>
                </a:solidFill>
                <a:effectLst>
                  <a:outerShdw blurRad="38100" dist="38100" dir="2700000" algn="tl">
                    <a:srgbClr val="000000">
                      <a:alpha val="43137"/>
                    </a:srgbClr>
                  </a:outerShdw>
                </a:effectLst>
              </a:rPr>
              <a:t>(2) </a:t>
            </a:r>
            <a:r>
              <a:rPr lang="ar-SA" sz="3600" b="1" u="sng" dirty="0" smtClean="0">
                <a:solidFill>
                  <a:srgbClr val="C00000"/>
                </a:solidFill>
                <a:effectLst>
                  <a:outerShdw blurRad="38100" dist="38100" dir="2700000" algn="tl">
                    <a:srgbClr val="000000">
                      <a:alpha val="43137"/>
                    </a:srgbClr>
                  </a:outerShdw>
                </a:effectLst>
              </a:rPr>
              <a:t>: </a:t>
            </a:r>
            <a:r>
              <a:rPr lang="ar-EG" sz="3600" b="1" u="sng" dirty="0" smtClean="0">
                <a:solidFill>
                  <a:srgbClr val="C00000"/>
                </a:solidFill>
                <a:effectLst>
                  <a:outerShdw blurRad="38100" dist="38100" dir="2700000" algn="tl">
                    <a:srgbClr val="000000">
                      <a:alpha val="43137"/>
                    </a:srgbClr>
                  </a:outerShdw>
                </a:effectLst>
              </a:rPr>
              <a:t>-</a:t>
            </a:r>
            <a:endParaRPr lang="ar-EG" sz="3600" dirty="0">
              <a:solidFill>
                <a:srgbClr val="C00000"/>
              </a:solidFill>
              <a:effectLst>
                <a:outerShdw blurRad="38100" dist="38100" dir="2700000" algn="tl">
                  <a:srgbClr val="000000">
                    <a:alpha val="43137"/>
                  </a:srgbClr>
                </a:outerShdw>
              </a:effectLs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EG" dirty="0" smtClean="0"/>
              <a:t>تابع المثال :-</a:t>
            </a:r>
            <a:endParaRPr lang="ar-EG" dirty="0"/>
          </a:p>
        </p:txBody>
      </p:sp>
      <p:sp>
        <p:nvSpPr>
          <p:cNvPr id="3" name="Content Placeholder 2"/>
          <p:cNvSpPr>
            <a:spLocks noGrp="1"/>
          </p:cNvSpPr>
          <p:nvPr>
            <p:ph idx="1"/>
          </p:nvPr>
        </p:nvSpPr>
        <p:spPr>
          <a:xfrm>
            <a:off x="495300" y="1331929"/>
            <a:ext cx="8915400" cy="4525963"/>
          </a:xfrm>
        </p:spPr>
        <p:txBody>
          <a:bodyPr/>
          <a:lstStyle/>
          <a:p>
            <a:pPr rtl="1"/>
            <a:r>
              <a:rPr lang="ar-SA" sz="2400" b="1" dirty="0" smtClean="0"/>
              <a:t> </a:t>
            </a:r>
            <a:r>
              <a:rPr lang="ar-SA" sz="2400" b="1" u="sng" dirty="0" smtClean="0"/>
              <a:t>قيمة إحصائي الاختبار </a:t>
            </a:r>
            <a:r>
              <a:rPr lang="en-US" sz="2400" b="1" u="sng" dirty="0" smtClean="0"/>
              <a:t>F</a:t>
            </a:r>
            <a:r>
              <a:rPr lang="ar-EG" sz="2400" b="1" u="sng" dirty="0" smtClean="0"/>
              <a:t> تساوي :-</a:t>
            </a:r>
            <a:endParaRPr lang="en-US" sz="2400" u="sng" dirty="0" smtClean="0"/>
          </a:p>
          <a:p>
            <a:pPr rtl="1"/>
            <a:r>
              <a:rPr lang="ar-SA" sz="2400" dirty="0" smtClean="0"/>
              <a:t>		(أ)	</a:t>
            </a:r>
            <a:r>
              <a:rPr lang="en-US" sz="2400" dirty="0" smtClean="0"/>
              <a:t>10</a:t>
            </a:r>
          </a:p>
          <a:p>
            <a:pPr rtl="1"/>
            <a:r>
              <a:rPr lang="ar-SA" sz="2400" dirty="0" smtClean="0"/>
              <a:t>		(ب)	</a:t>
            </a:r>
            <a:r>
              <a:rPr lang="en-US" sz="2400" dirty="0" smtClean="0"/>
              <a:t>5</a:t>
            </a:r>
          </a:p>
          <a:p>
            <a:pPr rtl="1"/>
            <a:r>
              <a:rPr lang="ar-SA" sz="2400" dirty="0" smtClean="0"/>
              <a:t>		(ج)	</a:t>
            </a:r>
            <a:r>
              <a:rPr lang="en-US" sz="2400" dirty="0" smtClean="0"/>
              <a:t>80</a:t>
            </a:r>
          </a:p>
          <a:p>
            <a:pPr rtl="1"/>
            <a:r>
              <a:rPr lang="ar-SA" sz="2400" u="sng" dirty="0" smtClean="0"/>
              <a:t>         (د)	لا شيء مما سبق</a:t>
            </a:r>
            <a:endParaRPr lang="en-US" sz="2400" u="sng" dirty="0" smtClean="0"/>
          </a:p>
          <a:p>
            <a:pPr rtl="1"/>
            <a:r>
              <a:rPr lang="ar-EG" sz="2400" b="1" u="sng" dirty="0" smtClean="0"/>
              <a:t>من خلال مقارنة قيمة إحصائي الاختبار بقيمة حدود منطقتي القبول والرفض ( إذا علمت أن قيمة </a:t>
            </a:r>
            <a:r>
              <a:rPr lang="en-US" sz="2400" b="1" u="sng" dirty="0" smtClean="0"/>
              <a:t>F </a:t>
            </a:r>
            <a:r>
              <a:rPr lang="ar-EG" sz="2400" b="1" u="sng" dirty="0" smtClean="0"/>
              <a:t>الجدولية تساوي </a:t>
            </a:r>
            <a:r>
              <a:rPr lang="en-US" sz="2400" b="1" u="sng" dirty="0" smtClean="0"/>
              <a:t>6.88</a:t>
            </a:r>
            <a:r>
              <a:rPr lang="ar-EG" sz="2400" b="1" u="sng" dirty="0" smtClean="0"/>
              <a:t> ) يمكن :-</a:t>
            </a:r>
            <a:endParaRPr lang="en-US" sz="2400" u="sng" dirty="0" smtClean="0"/>
          </a:p>
          <a:p>
            <a:pPr rtl="1"/>
            <a:r>
              <a:rPr lang="ar-SA" sz="2400" dirty="0" smtClean="0"/>
              <a:t>		(أ)	</a:t>
            </a:r>
            <a:r>
              <a:rPr lang="ar-EG" sz="2400" dirty="0" smtClean="0"/>
              <a:t>قبول الفرض البديل .</a:t>
            </a:r>
            <a:endParaRPr lang="en-US" sz="2400" dirty="0" smtClean="0"/>
          </a:p>
          <a:p>
            <a:pPr rtl="1"/>
            <a:r>
              <a:rPr lang="ar-SA" sz="2400" u="sng" dirty="0" smtClean="0"/>
              <a:t>		(ب)	قبول الفرض العدمي .</a:t>
            </a:r>
            <a:endParaRPr lang="en-US" sz="2400" u="sng" dirty="0" smtClean="0"/>
          </a:p>
          <a:p>
            <a:pPr rtl="1"/>
            <a:r>
              <a:rPr lang="ar-SA" sz="2400" dirty="0" smtClean="0"/>
              <a:t>		(ج)	عدم قبول أي من الفرضين .</a:t>
            </a:r>
            <a:endParaRPr lang="en-US" sz="2400" dirty="0" smtClean="0"/>
          </a:p>
          <a:p>
            <a:pPr rtl="1"/>
            <a:r>
              <a:rPr lang="ar-SA" sz="2400" dirty="0" smtClean="0"/>
              <a:t>            (د)	لا شيء مما سبق</a:t>
            </a:r>
            <a:endParaRPr lang="en-US" sz="2400" dirty="0" smtClean="0"/>
          </a:p>
          <a:p>
            <a:pPr rtl="1"/>
            <a:endParaRPr lang="en-US" sz="2400" dirty="0" smtClean="0"/>
          </a:p>
          <a:p>
            <a:pPr rtl="1"/>
            <a:r>
              <a:rPr lang="ar-SA" sz="2400" dirty="0" smtClean="0"/>
              <a:t> </a:t>
            </a:r>
            <a:endParaRPr lang="en-US" sz="2400" dirty="0" smtClean="0"/>
          </a:p>
          <a:p>
            <a:endParaRPr lang="ar-EG" sz="2400"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16</a:t>
            </a:fld>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212995"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12996"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12997"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12998"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212999"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213000"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13001"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213002"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13003"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213004"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13005"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13006"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213007"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13008"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213009" name="Text Box 7"/>
          <p:cNvSpPr txBox="1">
            <a:spLocks noChangeArrowheads="1"/>
          </p:cNvSpPr>
          <p:nvPr/>
        </p:nvSpPr>
        <p:spPr bwMode="auto">
          <a:xfrm>
            <a:off x="577850" y="1404938"/>
            <a:ext cx="8667750" cy="830997"/>
          </a:xfrm>
          <a:prstGeom prst="rect">
            <a:avLst/>
          </a:prstGeom>
          <a:noFill/>
          <a:ln w="9525">
            <a:noFill/>
            <a:miter lim="800000"/>
            <a:headEnd/>
            <a:tailEnd/>
          </a:ln>
        </p:spPr>
        <p:txBody>
          <a:bodyPr>
            <a:spAutoFit/>
          </a:bodyPr>
          <a:lstStyle/>
          <a:p>
            <a:pPr algn="r" rtl="1"/>
            <a:r>
              <a:rPr lang="ar-SA" sz="2400" dirty="0" smtClean="0">
                <a:solidFill>
                  <a:schemeClr val="tx2"/>
                </a:solidFill>
              </a:rPr>
              <a:t>إذا </a:t>
            </a:r>
            <a:r>
              <a:rPr lang="ar-SA" sz="2400" dirty="0">
                <a:solidFill>
                  <a:schemeClr val="tx2"/>
                </a:solidFill>
              </a:rPr>
              <a:t>كانت لدينا البيانات التالية والتي تمثل بيانات أربع مجموعات تم استطلاع آراؤها حول موضوع ما:</a:t>
            </a:r>
            <a:endParaRPr lang="en-US" sz="2400" dirty="0">
              <a:solidFill>
                <a:schemeClr val="tx2"/>
              </a:solidFill>
            </a:endParaRPr>
          </a:p>
        </p:txBody>
      </p:sp>
      <p:sp>
        <p:nvSpPr>
          <p:cNvPr id="213010"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13011"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13012" name="Text Box 7"/>
          <p:cNvSpPr txBox="1">
            <a:spLocks noChangeArrowheads="1"/>
          </p:cNvSpPr>
          <p:nvPr/>
        </p:nvSpPr>
        <p:spPr bwMode="auto">
          <a:xfrm>
            <a:off x="577850" y="5410200"/>
            <a:ext cx="7956550" cy="892175"/>
          </a:xfrm>
          <a:prstGeom prst="rect">
            <a:avLst/>
          </a:prstGeom>
          <a:noFill/>
          <a:ln w="9525">
            <a:noFill/>
            <a:miter lim="800000"/>
            <a:headEnd/>
            <a:tailEnd/>
          </a:ln>
        </p:spPr>
        <p:txBody>
          <a:bodyPr>
            <a:spAutoFit/>
          </a:bodyPr>
          <a:lstStyle/>
          <a:p>
            <a:pPr algn="r" rtl="1"/>
            <a:r>
              <a:rPr lang="ar-SA" sz="2800" b="1" u="sng">
                <a:solidFill>
                  <a:srgbClr val="FF0000"/>
                </a:solidFill>
              </a:rPr>
              <a:t>المطلوب:</a:t>
            </a:r>
          </a:p>
          <a:p>
            <a:pPr algn="r" rtl="1"/>
            <a:r>
              <a:rPr lang="ar-SA" sz="2400">
                <a:solidFill>
                  <a:schemeClr val="tx2"/>
                </a:solidFill>
              </a:rPr>
              <a:t>هل هناك فروق بين آراء هذه المجموعات الأربع ولصالح من هذا الفرق؟</a:t>
            </a:r>
            <a:endParaRPr lang="en-US" sz="2400">
              <a:solidFill>
                <a:schemeClr val="tx2"/>
              </a:solidFill>
            </a:endParaRPr>
          </a:p>
        </p:txBody>
      </p:sp>
      <p:graphicFrame>
        <p:nvGraphicFramePr>
          <p:cNvPr id="24" name="Table 23"/>
          <p:cNvGraphicFramePr>
            <a:graphicFrameLocks noGrp="1"/>
          </p:cNvGraphicFramePr>
          <p:nvPr/>
        </p:nvGraphicFramePr>
        <p:xfrm>
          <a:off x="1816098" y="2667000"/>
          <a:ext cx="6191252" cy="2682872"/>
        </p:xfrm>
        <a:graphic>
          <a:graphicData uri="http://schemas.openxmlformats.org/drawingml/2006/table">
            <a:tbl>
              <a:tblPr rtl="1" firstRow="1" bandRow="1">
                <a:tableStyleId>{5C22544A-7EE6-4342-B048-85BDC9FD1C3A}</a:tableStyleId>
              </a:tblPr>
              <a:tblGrid>
                <a:gridCol w="1547813"/>
                <a:gridCol w="1547813"/>
                <a:gridCol w="1547813"/>
                <a:gridCol w="1547813"/>
              </a:tblGrid>
              <a:tr h="335359">
                <a:tc>
                  <a:txBody>
                    <a:bodyPr/>
                    <a:lstStyle/>
                    <a:p>
                      <a:pPr algn="ctr" rtl="1"/>
                      <a:r>
                        <a:rPr lang="en-US" sz="1600" dirty="0" smtClean="0"/>
                        <a:t>D</a:t>
                      </a:r>
                      <a:endParaRPr lang="ar-SA" sz="1600" dirty="0"/>
                    </a:p>
                  </a:txBody>
                  <a:tcPr marL="99060" marR="99060" marT="45734" marB="45734"/>
                </a:tc>
                <a:tc>
                  <a:txBody>
                    <a:bodyPr/>
                    <a:lstStyle/>
                    <a:p>
                      <a:pPr algn="ctr" rtl="1"/>
                      <a:r>
                        <a:rPr lang="en-US" sz="1600" dirty="0" smtClean="0"/>
                        <a:t>C</a:t>
                      </a:r>
                      <a:endParaRPr lang="ar-SA" sz="1600" dirty="0"/>
                    </a:p>
                  </a:txBody>
                  <a:tcPr marL="99060" marR="99060" marT="45734" marB="45734"/>
                </a:tc>
                <a:tc>
                  <a:txBody>
                    <a:bodyPr/>
                    <a:lstStyle/>
                    <a:p>
                      <a:pPr algn="ctr" rtl="1"/>
                      <a:r>
                        <a:rPr lang="en-US" sz="1600" dirty="0" smtClean="0"/>
                        <a:t>B</a:t>
                      </a:r>
                      <a:endParaRPr lang="ar-SA" sz="1600" dirty="0"/>
                    </a:p>
                  </a:txBody>
                  <a:tcPr marL="99060" marR="99060" marT="45734" marB="45734"/>
                </a:tc>
                <a:tc>
                  <a:txBody>
                    <a:bodyPr/>
                    <a:lstStyle/>
                    <a:p>
                      <a:pPr algn="ctr" rtl="1"/>
                      <a:r>
                        <a:rPr lang="en-US" sz="1600" dirty="0" smtClean="0"/>
                        <a:t>A</a:t>
                      </a:r>
                      <a:endParaRPr lang="ar-SA" sz="1600" dirty="0"/>
                    </a:p>
                  </a:txBody>
                  <a:tcPr marL="99060" marR="99060" marT="45734" marB="45734"/>
                </a:tc>
              </a:tr>
              <a:tr h="335359">
                <a:tc>
                  <a:txBody>
                    <a:bodyPr/>
                    <a:lstStyle/>
                    <a:p>
                      <a:pPr algn="ctr" rtl="1"/>
                      <a:r>
                        <a:rPr lang="en-US" sz="1600" dirty="0" smtClean="0"/>
                        <a:t>6</a:t>
                      </a:r>
                      <a:endParaRPr lang="ar-SA" sz="1600" dirty="0"/>
                    </a:p>
                  </a:txBody>
                  <a:tcPr marL="99060" marR="99060" marT="45734" marB="45734"/>
                </a:tc>
                <a:tc>
                  <a:txBody>
                    <a:bodyPr/>
                    <a:lstStyle/>
                    <a:p>
                      <a:pPr algn="ctr" rtl="1"/>
                      <a:r>
                        <a:rPr lang="en-US" sz="1600" dirty="0" smtClean="0"/>
                        <a:t>5</a:t>
                      </a:r>
                      <a:endParaRPr lang="ar-SA" sz="1600" dirty="0"/>
                    </a:p>
                  </a:txBody>
                  <a:tcPr marL="99060" marR="99060" marT="45734" marB="45734"/>
                </a:tc>
                <a:tc>
                  <a:txBody>
                    <a:bodyPr/>
                    <a:lstStyle/>
                    <a:p>
                      <a:pPr algn="ctr" rtl="1"/>
                      <a:r>
                        <a:rPr lang="en-US" sz="1600" dirty="0" smtClean="0"/>
                        <a:t>4</a:t>
                      </a:r>
                      <a:endParaRPr lang="ar-SA" sz="1600" dirty="0"/>
                    </a:p>
                  </a:txBody>
                  <a:tcPr marL="99060" marR="99060" marT="45734" marB="45734"/>
                </a:tc>
                <a:tc>
                  <a:txBody>
                    <a:bodyPr/>
                    <a:lstStyle/>
                    <a:p>
                      <a:pPr algn="ctr" rtl="1"/>
                      <a:r>
                        <a:rPr lang="en-US" sz="1600" dirty="0" smtClean="0"/>
                        <a:t>8</a:t>
                      </a:r>
                      <a:endParaRPr lang="ar-SA" sz="1600" dirty="0"/>
                    </a:p>
                  </a:txBody>
                  <a:tcPr marL="99060" marR="99060" marT="45734" marB="45734"/>
                </a:tc>
              </a:tr>
              <a:tr h="335359">
                <a:tc>
                  <a:txBody>
                    <a:bodyPr/>
                    <a:lstStyle/>
                    <a:p>
                      <a:pPr algn="ctr" rtl="1"/>
                      <a:r>
                        <a:rPr lang="en-US" sz="1600" dirty="0" smtClean="0"/>
                        <a:t>5</a:t>
                      </a:r>
                      <a:endParaRPr lang="ar-SA" sz="1600" dirty="0"/>
                    </a:p>
                  </a:txBody>
                  <a:tcPr marL="99060" marR="99060" marT="45734" marB="45734"/>
                </a:tc>
                <a:tc>
                  <a:txBody>
                    <a:bodyPr/>
                    <a:lstStyle/>
                    <a:p>
                      <a:pPr algn="ctr" rtl="1"/>
                      <a:r>
                        <a:rPr lang="en-US" sz="1600" dirty="0" smtClean="0"/>
                        <a:t>3</a:t>
                      </a:r>
                      <a:endParaRPr lang="ar-SA" sz="1600" dirty="0"/>
                    </a:p>
                  </a:txBody>
                  <a:tcPr marL="99060" marR="99060" marT="45734" marB="45734"/>
                </a:tc>
                <a:tc>
                  <a:txBody>
                    <a:bodyPr/>
                    <a:lstStyle/>
                    <a:p>
                      <a:pPr algn="ctr" rtl="1"/>
                      <a:r>
                        <a:rPr lang="en-US" sz="1600" dirty="0" smtClean="0"/>
                        <a:t>3</a:t>
                      </a:r>
                      <a:endParaRPr lang="ar-SA" sz="1600" dirty="0"/>
                    </a:p>
                  </a:txBody>
                  <a:tcPr marL="99060" marR="99060" marT="45734" marB="45734"/>
                </a:tc>
                <a:tc>
                  <a:txBody>
                    <a:bodyPr/>
                    <a:lstStyle/>
                    <a:p>
                      <a:pPr algn="ctr" rtl="1"/>
                      <a:r>
                        <a:rPr lang="en-US" sz="1600" dirty="0" smtClean="0"/>
                        <a:t>7</a:t>
                      </a:r>
                      <a:endParaRPr lang="ar-SA" sz="1600" dirty="0"/>
                    </a:p>
                  </a:txBody>
                  <a:tcPr marL="99060" marR="99060" marT="45734" marB="45734"/>
                </a:tc>
              </a:tr>
              <a:tr h="335359">
                <a:tc>
                  <a:txBody>
                    <a:bodyPr/>
                    <a:lstStyle/>
                    <a:p>
                      <a:pPr algn="ctr" rtl="1"/>
                      <a:r>
                        <a:rPr lang="en-US" sz="1600" dirty="0" smtClean="0"/>
                        <a:t>6</a:t>
                      </a:r>
                      <a:endParaRPr lang="ar-SA" sz="1600" dirty="0"/>
                    </a:p>
                  </a:txBody>
                  <a:tcPr marL="99060" marR="99060" marT="45734" marB="45734"/>
                </a:tc>
                <a:tc>
                  <a:txBody>
                    <a:bodyPr/>
                    <a:lstStyle/>
                    <a:p>
                      <a:pPr algn="ctr" rtl="1"/>
                      <a:r>
                        <a:rPr lang="en-US" sz="1600" dirty="0" smtClean="0"/>
                        <a:t>4</a:t>
                      </a:r>
                      <a:endParaRPr lang="ar-SA" sz="1600" dirty="0"/>
                    </a:p>
                  </a:txBody>
                  <a:tcPr marL="99060" marR="99060" marT="45734" marB="45734"/>
                </a:tc>
                <a:tc>
                  <a:txBody>
                    <a:bodyPr/>
                    <a:lstStyle/>
                    <a:p>
                      <a:pPr algn="ctr" rtl="1"/>
                      <a:r>
                        <a:rPr lang="en-US" sz="1600" dirty="0" smtClean="0"/>
                        <a:t>6</a:t>
                      </a:r>
                      <a:endParaRPr lang="ar-SA" sz="1600" dirty="0"/>
                    </a:p>
                  </a:txBody>
                  <a:tcPr marL="99060" marR="99060" marT="45734" marB="45734"/>
                </a:tc>
                <a:tc>
                  <a:txBody>
                    <a:bodyPr/>
                    <a:lstStyle/>
                    <a:p>
                      <a:pPr algn="ctr" rtl="1"/>
                      <a:r>
                        <a:rPr lang="en-US" sz="1600" dirty="0" smtClean="0"/>
                        <a:t>9</a:t>
                      </a:r>
                      <a:endParaRPr lang="ar-SA" sz="1600" dirty="0"/>
                    </a:p>
                  </a:txBody>
                  <a:tcPr marL="99060" marR="99060" marT="45734" marB="45734"/>
                </a:tc>
              </a:tr>
              <a:tr h="335359">
                <a:tc>
                  <a:txBody>
                    <a:bodyPr/>
                    <a:lstStyle/>
                    <a:p>
                      <a:pPr algn="ctr" rtl="1"/>
                      <a:r>
                        <a:rPr lang="en-US" sz="1600" dirty="0" smtClean="0"/>
                        <a:t>4</a:t>
                      </a:r>
                      <a:endParaRPr lang="ar-SA" sz="1600" dirty="0"/>
                    </a:p>
                  </a:txBody>
                  <a:tcPr marL="99060" marR="99060" marT="45734" marB="45734"/>
                </a:tc>
                <a:tc>
                  <a:txBody>
                    <a:bodyPr/>
                    <a:lstStyle/>
                    <a:p>
                      <a:pPr algn="ctr" rtl="1"/>
                      <a:r>
                        <a:rPr lang="en-US" sz="1600" dirty="0" smtClean="0"/>
                        <a:t>5</a:t>
                      </a:r>
                      <a:endParaRPr lang="ar-SA" sz="1600" dirty="0"/>
                    </a:p>
                  </a:txBody>
                  <a:tcPr marL="99060" marR="99060" marT="45734" marB="45734"/>
                </a:tc>
                <a:tc>
                  <a:txBody>
                    <a:bodyPr/>
                    <a:lstStyle/>
                    <a:p>
                      <a:pPr algn="ctr" rtl="1"/>
                      <a:r>
                        <a:rPr lang="en-US" sz="1600" dirty="0" smtClean="0"/>
                        <a:t>5</a:t>
                      </a:r>
                      <a:endParaRPr lang="ar-SA" sz="1600" dirty="0"/>
                    </a:p>
                  </a:txBody>
                  <a:tcPr marL="99060" marR="99060" marT="45734" marB="45734"/>
                </a:tc>
                <a:tc>
                  <a:txBody>
                    <a:bodyPr/>
                    <a:lstStyle/>
                    <a:p>
                      <a:pPr algn="ctr" rtl="1"/>
                      <a:r>
                        <a:rPr lang="en-US" sz="1600" dirty="0" smtClean="0"/>
                        <a:t>5</a:t>
                      </a:r>
                      <a:endParaRPr lang="ar-SA" sz="1600" dirty="0"/>
                    </a:p>
                  </a:txBody>
                  <a:tcPr marL="99060" marR="99060" marT="45734" marB="45734"/>
                </a:tc>
              </a:tr>
              <a:tr h="335359">
                <a:tc>
                  <a:txBody>
                    <a:bodyPr/>
                    <a:lstStyle/>
                    <a:p>
                      <a:pPr algn="ctr" rtl="1"/>
                      <a:r>
                        <a:rPr lang="en-US" sz="1600" dirty="0" smtClean="0"/>
                        <a:t>3</a:t>
                      </a:r>
                      <a:endParaRPr lang="ar-SA" sz="1600" dirty="0"/>
                    </a:p>
                  </a:txBody>
                  <a:tcPr marL="99060" marR="99060" marT="45734" marB="45734"/>
                </a:tc>
                <a:tc>
                  <a:txBody>
                    <a:bodyPr/>
                    <a:lstStyle/>
                    <a:p>
                      <a:pPr algn="ctr" rtl="1"/>
                      <a:r>
                        <a:rPr lang="en-US" sz="1600" dirty="0" smtClean="0"/>
                        <a:t>3</a:t>
                      </a:r>
                      <a:endParaRPr lang="ar-SA" sz="1600" dirty="0"/>
                    </a:p>
                  </a:txBody>
                  <a:tcPr marL="99060" marR="99060" marT="45734" marB="45734"/>
                </a:tc>
                <a:tc>
                  <a:txBody>
                    <a:bodyPr/>
                    <a:lstStyle/>
                    <a:p>
                      <a:pPr algn="ctr" rtl="1"/>
                      <a:r>
                        <a:rPr lang="en-US" sz="1600" dirty="0" smtClean="0"/>
                        <a:t>2</a:t>
                      </a:r>
                      <a:endParaRPr lang="ar-SA" sz="1600" dirty="0"/>
                    </a:p>
                  </a:txBody>
                  <a:tcPr marL="99060" marR="99060" marT="45734" marB="45734"/>
                </a:tc>
                <a:tc>
                  <a:txBody>
                    <a:bodyPr/>
                    <a:lstStyle/>
                    <a:p>
                      <a:pPr algn="ctr" rtl="1"/>
                      <a:r>
                        <a:rPr lang="en-US" sz="1600" dirty="0" smtClean="0"/>
                        <a:t>6</a:t>
                      </a:r>
                      <a:endParaRPr lang="ar-SA" sz="1600" dirty="0"/>
                    </a:p>
                  </a:txBody>
                  <a:tcPr marL="99060" marR="99060" marT="45734" marB="45734"/>
                </a:tc>
              </a:tr>
              <a:tr h="335359">
                <a:tc>
                  <a:txBody>
                    <a:bodyPr/>
                    <a:lstStyle/>
                    <a:p>
                      <a:pPr algn="ctr" rtl="1"/>
                      <a:r>
                        <a:rPr lang="en-US" sz="1600" dirty="0" smtClean="0"/>
                        <a:t>4</a:t>
                      </a:r>
                      <a:endParaRPr lang="ar-SA" sz="1600" dirty="0"/>
                    </a:p>
                  </a:txBody>
                  <a:tcPr marL="99060" marR="99060" marT="45734" marB="45734"/>
                </a:tc>
                <a:tc>
                  <a:txBody>
                    <a:bodyPr/>
                    <a:lstStyle/>
                    <a:p>
                      <a:pPr algn="ctr" rtl="1"/>
                      <a:r>
                        <a:rPr lang="en-US" sz="1600" dirty="0" smtClean="0"/>
                        <a:t>2</a:t>
                      </a:r>
                      <a:endParaRPr lang="ar-SA" sz="1600" dirty="0"/>
                    </a:p>
                  </a:txBody>
                  <a:tcPr marL="99060" marR="99060" marT="45734" marB="45734"/>
                </a:tc>
                <a:tc>
                  <a:txBody>
                    <a:bodyPr/>
                    <a:lstStyle/>
                    <a:p>
                      <a:pPr algn="ctr" rtl="1"/>
                      <a:r>
                        <a:rPr lang="en-US" sz="1600" dirty="0" smtClean="0"/>
                        <a:t>7</a:t>
                      </a:r>
                      <a:endParaRPr lang="ar-SA" sz="1600" dirty="0"/>
                    </a:p>
                  </a:txBody>
                  <a:tcPr marL="99060" marR="99060" marT="45734" marB="45734"/>
                </a:tc>
                <a:tc>
                  <a:txBody>
                    <a:bodyPr/>
                    <a:lstStyle/>
                    <a:p>
                      <a:pPr algn="ctr" rtl="1"/>
                      <a:r>
                        <a:rPr lang="en-US" sz="1600" dirty="0" smtClean="0"/>
                        <a:t>7</a:t>
                      </a:r>
                      <a:endParaRPr lang="ar-SA" sz="1600" dirty="0"/>
                    </a:p>
                  </a:txBody>
                  <a:tcPr marL="99060" marR="99060" marT="45734" marB="45734"/>
                </a:tc>
              </a:tr>
              <a:tr h="335359">
                <a:tc>
                  <a:txBody>
                    <a:bodyPr/>
                    <a:lstStyle/>
                    <a:p>
                      <a:pPr algn="ctr" rtl="1"/>
                      <a:r>
                        <a:rPr lang="en-US" sz="1600" dirty="0" smtClean="0"/>
                        <a:t>28</a:t>
                      </a:r>
                      <a:endParaRPr lang="ar-SA" sz="1600" dirty="0"/>
                    </a:p>
                  </a:txBody>
                  <a:tcPr marL="99060" marR="99060" marT="45734" marB="45734"/>
                </a:tc>
                <a:tc>
                  <a:txBody>
                    <a:bodyPr/>
                    <a:lstStyle/>
                    <a:p>
                      <a:pPr algn="ctr" rtl="1"/>
                      <a:r>
                        <a:rPr lang="en-US" sz="1600" dirty="0" smtClean="0"/>
                        <a:t>22</a:t>
                      </a:r>
                      <a:endParaRPr lang="ar-SA" sz="1600" dirty="0"/>
                    </a:p>
                  </a:txBody>
                  <a:tcPr marL="99060" marR="99060" marT="45734" marB="45734"/>
                </a:tc>
                <a:tc>
                  <a:txBody>
                    <a:bodyPr/>
                    <a:lstStyle/>
                    <a:p>
                      <a:pPr algn="ctr" rtl="1"/>
                      <a:r>
                        <a:rPr lang="en-US" sz="1600" dirty="0" smtClean="0"/>
                        <a:t>27</a:t>
                      </a:r>
                      <a:endParaRPr lang="ar-SA" sz="1600" dirty="0"/>
                    </a:p>
                  </a:txBody>
                  <a:tcPr marL="99060" marR="99060" marT="45734" marB="45734"/>
                </a:tc>
                <a:tc>
                  <a:txBody>
                    <a:bodyPr/>
                    <a:lstStyle/>
                    <a:p>
                      <a:pPr algn="ctr" rtl="1"/>
                      <a:r>
                        <a:rPr lang="en-US" sz="1600" dirty="0" smtClean="0"/>
                        <a:t>42</a:t>
                      </a:r>
                      <a:endParaRPr lang="ar-SA" sz="1600" dirty="0"/>
                    </a:p>
                  </a:txBody>
                  <a:tcPr marL="99060" marR="99060" marT="45734" marB="45734"/>
                </a:tc>
              </a:tr>
            </a:tbl>
          </a:graphicData>
        </a:graphic>
      </p:graphicFrame>
      <p:sp>
        <p:nvSpPr>
          <p:cNvPr id="22" name="Slide Number Placeholder 21"/>
          <p:cNvSpPr>
            <a:spLocks noGrp="1"/>
          </p:cNvSpPr>
          <p:nvPr>
            <p:ph type="sldNum" sz="quarter" idx="10"/>
          </p:nvPr>
        </p:nvSpPr>
        <p:spPr/>
        <p:txBody>
          <a:bodyPr/>
          <a:lstStyle/>
          <a:p>
            <a:pPr>
              <a:defRPr/>
            </a:pPr>
            <a:fld id="{7B8EA862-7DD5-4A06-BDE1-DB7EC5FAA60C}" type="slidenum">
              <a:rPr lang="ar-SA" smtClean="0"/>
              <a:pPr>
                <a:defRPr/>
              </a:pPr>
              <a:t>17</a:t>
            </a:fld>
            <a:endParaRPr lang="en-US" dirty="0"/>
          </a:p>
        </p:txBody>
      </p:sp>
      <p:sp>
        <p:nvSpPr>
          <p:cNvPr id="25" name="Rectangle 24"/>
          <p:cNvSpPr/>
          <p:nvPr/>
        </p:nvSpPr>
        <p:spPr>
          <a:xfrm>
            <a:off x="7159867" y="428604"/>
            <a:ext cx="2079415" cy="646331"/>
          </a:xfrm>
          <a:prstGeom prst="rect">
            <a:avLst/>
          </a:prstGeom>
        </p:spPr>
        <p:txBody>
          <a:bodyPr wrap="none">
            <a:spAutoFit/>
          </a:bodyPr>
          <a:lstStyle/>
          <a:p>
            <a:r>
              <a:rPr lang="ar-SA" sz="3600" b="1" u="sng" dirty="0" smtClean="0">
                <a:solidFill>
                  <a:srgbClr val="C00000"/>
                </a:solidFill>
                <a:effectLst>
                  <a:outerShdw blurRad="38100" dist="38100" dir="2700000" algn="tl">
                    <a:srgbClr val="000000">
                      <a:alpha val="43137"/>
                    </a:srgbClr>
                  </a:outerShdw>
                </a:effectLst>
              </a:rPr>
              <a:t>مثال </a:t>
            </a:r>
            <a:r>
              <a:rPr lang="ar-EG" sz="3600" b="1" u="sng" dirty="0" smtClean="0">
                <a:solidFill>
                  <a:srgbClr val="C00000"/>
                </a:solidFill>
                <a:effectLst>
                  <a:outerShdw blurRad="38100" dist="38100" dir="2700000" algn="tl">
                    <a:srgbClr val="000000">
                      <a:alpha val="43137"/>
                    </a:srgbClr>
                  </a:outerShdw>
                </a:effectLst>
              </a:rPr>
              <a:t>(3) </a:t>
            </a:r>
            <a:r>
              <a:rPr lang="ar-SA" sz="3600" b="1" u="sng" dirty="0" smtClean="0">
                <a:solidFill>
                  <a:srgbClr val="C00000"/>
                </a:solidFill>
                <a:effectLst>
                  <a:outerShdw blurRad="38100" dist="38100" dir="2700000" algn="tl">
                    <a:srgbClr val="000000">
                      <a:alpha val="43137"/>
                    </a:srgbClr>
                  </a:outerShdw>
                </a:effectLst>
              </a:rPr>
              <a:t>: </a:t>
            </a:r>
            <a:r>
              <a:rPr lang="ar-EG" sz="3600" b="1" u="sng" dirty="0" smtClean="0">
                <a:solidFill>
                  <a:srgbClr val="C00000"/>
                </a:solidFill>
                <a:effectLst>
                  <a:outerShdw blurRad="38100" dist="38100" dir="2700000" algn="tl">
                    <a:srgbClr val="000000">
                      <a:alpha val="43137"/>
                    </a:srgbClr>
                  </a:outerShdw>
                </a:effectLst>
              </a:rPr>
              <a:t>-</a:t>
            </a:r>
            <a:endParaRPr lang="ar-EG" sz="3600" dirty="0">
              <a:solidFill>
                <a:srgbClr val="C00000"/>
              </a:solidFill>
              <a:effectLst>
                <a:outerShdw blurRad="38100" dist="38100" dir="2700000" algn="tl">
                  <a:srgbClr val="000000">
                    <a:alpha val="43137"/>
                  </a:srgbClr>
                </a:outerShdw>
              </a:effectLst>
            </a:endParaRPr>
          </a:p>
        </p:txBody>
      </p:sp>
    </p:spTree>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4"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56325"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26"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27"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28"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56329"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56330"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31"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56332"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33"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56334"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35"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36"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56337"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38"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56339" name="Text Box 7"/>
          <p:cNvSpPr txBox="1">
            <a:spLocks noChangeArrowheads="1"/>
          </p:cNvSpPr>
          <p:nvPr/>
        </p:nvSpPr>
        <p:spPr bwMode="auto">
          <a:xfrm>
            <a:off x="990600" y="1543050"/>
            <a:ext cx="7848600" cy="3970318"/>
          </a:xfrm>
          <a:prstGeom prst="rect">
            <a:avLst/>
          </a:prstGeom>
          <a:noFill/>
          <a:ln w="9525">
            <a:noFill/>
            <a:miter lim="800000"/>
            <a:headEnd/>
            <a:tailEnd/>
          </a:ln>
        </p:spPr>
        <p:txBody>
          <a:bodyPr>
            <a:spAutoFit/>
          </a:bodyPr>
          <a:lstStyle/>
          <a:p>
            <a:pPr algn="r" rtl="1">
              <a:buFont typeface="Wingdings" pitchFamily="2" charset="2"/>
              <a:buChar char="q"/>
            </a:pPr>
            <a:r>
              <a:rPr lang="ar-SA" sz="2800" dirty="0" smtClean="0"/>
              <a:t>وضع </a:t>
            </a:r>
            <a:r>
              <a:rPr lang="ar-SA" sz="2800" dirty="0"/>
              <a:t>فرض العدم والفرض البديل.</a:t>
            </a:r>
            <a:endParaRPr lang="en-US" sz="2800" dirty="0"/>
          </a:p>
          <a:p>
            <a:pPr algn="r" rtl="1"/>
            <a:r>
              <a:rPr lang="en-US" sz="2800" dirty="0"/>
              <a:t> </a:t>
            </a:r>
            <a:r>
              <a:rPr lang="ar-SA" sz="2800" b="1" dirty="0"/>
              <a:t>صياغة الفرضية الصفرية كالتالي</a:t>
            </a:r>
            <a:r>
              <a:rPr lang="ar-BH" sz="2800" b="1" dirty="0"/>
              <a:t>:</a:t>
            </a:r>
            <a:endParaRPr lang="ar-SA" sz="2800" b="1" dirty="0"/>
          </a:p>
          <a:p>
            <a:pPr algn="ctr" rtl="1"/>
            <a:r>
              <a:rPr lang="en-US" sz="2800" b="1" dirty="0"/>
              <a:t>μ</a:t>
            </a:r>
            <a:r>
              <a:rPr lang="en-US" sz="1600" b="1" dirty="0"/>
              <a:t>4</a:t>
            </a:r>
            <a:r>
              <a:rPr lang="ar-SA" sz="2800" b="1" dirty="0"/>
              <a:t> =</a:t>
            </a:r>
            <a:r>
              <a:rPr lang="en-US" sz="2800" b="1" dirty="0"/>
              <a:t>μ</a:t>
            </a:r>
            <a:r>
              <a:rPr lang="en-US" sz="1600" b="1" dirty="0"/>
              <a:t>3 </a:t>
            </a:r>
            <a:r>
              <a:rPr lang="ar-SA" sz="2800" b="1" dirty="0"/>
              <a:t> = </a:t>
            </a:r>
            <a:r>
              <a:rPr lang="en-US" sz="2800" b="1" dirty="0"/>
              <a:t>μ</a:t>
            </a:r>
            <a:r>
              <a:rPr lang="en-US" sz="1600" b="1" dirty="0"/>
              <a:t>2</a:t>
            </a:r>
            <a:r>
              <a:rPr lang="ar-SA" sz="2800" b="1" dirty="0"/>
              <a:t> = </a:t>
            </a:r>
            <a:r>
              <a:rPr lang="en-US" sz="2800" b="1" dirty="0"/>
              <a:t>μ</a:t>
            </a:r>
            <a:r>
              <a:rPr lang="en-US" sz="1600" b="1" dirty="0"/>
              <a:t>1</a:t>
            </a:r>
            <a:r>
              <a:rPr lang="ar-SA" sz="2800" b="1" dirty="0"/>
              <a:t> </a:t>
            </a:r>
            <a:r>
              <a:rPr lang="en-US" sz="2800" b="1" dirty="0"/>
              <a:t>H</a:t>
            </a:r>
            <a:r>
              <a:rPr lang="en-US" b="1" dirty="0"/>
              <a:t>0</a:t>
            </a:r>
            <a:r>
              <a:rPr lang="en-US" sz="2800" b="1" dirty="0"/>
              <a:t>: </a:t>
            </a:r>
            <a:r>
              <a:rPr lang="ar-SA" sz="2800" b="1" dirty="0"/>
              <a:t>    </a:t>
            </a:r>
            <a:r>
              <a:rPr lang="ar-BH" sz="2800" b="1" dirty="0"/>
              <a:t> </a:t>
            </a:r>
            <a:endParaRPr lang="ar-SA" sz="2800" b="1" dirty="0"/>
          </a:p>
          <a:p>
            <a:pPr algn="r" rtl="1"/>
            <a:r>
              <a:rPr lang="ar-SA" sz="2800" dirty="0"/>
              <a:t>في حين تفترض الفرضية البديلة التالي :</a:t>
            </a:r>
          </a:p>
          <a:p>
            <a:pPr algn="ctr" rtl="1"/>
            <a:r>
              <a:rPr lang="ar-SA" sz="2800" b="1" dirty="0"/>
              <a:t>م</a:t>
            </a:r>
            <a:r>
              <a:rPr lang="ar-BH" sz="2800" b="1" dirty="0"/>
              <a:t>توسطان على الأقل غير متساويين </a:t>
            </a:r>
            <a:r>
              <a:rPr lang="ar-SA" sz="2800" b="1" dirty="0"/>
              <a:t>:</a:t>
            </a:r>
            <a:r>
              <a:rPr lang="en-US" sz="2800" b="1" dirty="0"/>
              <a:t>H</a:t>
            </a:r>
            <a:r>
              <a:rPr lang="en-US" b="1" dirty="0"/>
              <a:t>A</a:t>
            </a:r>
            <a:endParaRPr lang="en-US" sz="2800" dirty="0"/>
          </a:p>
          <a:p>
            <a:pPr algn="r" rtl="1">
              <a:buFont typeface="Wingdings" pitchFamily="2" charset="2"/>
              <a:buChar char="q"/>
            </a:pPr>
            <a:r>
              <a:rPr lang="ar-SA" sz="2800" dirty="0"/>
              <a:t>تحديد مستوى الدلالة (       ): وتحدد مستويات المعنوية سلفاً وهي عادة إما  </a:t>
            </a:r>
            <a:r>
              <a:rPr lang="en-US" sz="2800" dirty="0"/>
              <a:t>0.05</a:t>
            </a:r>
            <a:r>
              <a:rPr lang="ar-SA" sz="2800" dirty="0"/>
              <a:t> أو  </a:t>
            </a:r>
            <a:r>
              <a:rPr lang="en-US" sz="2800" dirty="0"/>
              <a:t>0.01</a:t>
            </a:r>
            <a:r>
              <a:rPr lang="ar-SA" sz="2800" dirty="0"/>
              <a:t> وليكون       = </a:t>
            </a:r>
            <a:r>
              <a:rPr lang="en-US" sz="2800" dirty="0"/>
              <a:t>0.05</a:t>
            </a:r>
          </a:p>
          <a:p>
            <a:pPr algn="r" rtl="1">
              <a:buFont typeface="Wingdings" pitchFamily="2" charset="2"/>
              <a:buChar char="q"/>
            </a:pPr>
            <a:r>
              <a:rPr lang="ar-SA" sz="2800" dirty="0"/>
              <a:t>حساب إحصائية الاختبار </a:t>
            </a:r>
            <a:r>
              <a:rPr lang="en-US" sz="2800" dirty="0"/>
              <a:t>( F )</a:t>
            </a:r>
            <a:r>
              <a:rPr lang="ar-SA" sz="2800" dirty="0"/>
              <a:t> وذلك من خلال اتباع الخطوت التالية:</a:t>
            </a:r>
            <a:endParaRPr lang="en-US" sz="2800" dirty="0"/>
          </a:p>
        </p:txBody>
      </p:sp>
      <p:sp>
        <p:nvSpPr>
          <p:cNvPr id="56340"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41"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42"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43"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44" name="Rectangle 8"/>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45" name="Rectangle 10"/>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46" name="Rectangle 1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6347" name="Rectangle 1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56322" name="Object 8"/>
          <p:cNvGraphicFramePr>
            <a:graphicFrameLocks noChangeAspect="1"/>
          </p:cNvGraphicFramePr>
          <p:nvPr/>
        </p:nvGraphicFramePr>
        <p:xfrm>
          <a:off x="5410200" y="3838580"/>
          <a:ext cx="330200" cy="304800"/>
        </p:xfrm>
        <a:graphic>
          <a:graphicData uri="http://schemas.openxmlformats.org/presentationml/2006/ole">
            <mc:AlternateContent xmlns:mc="http://schemas.openxmlformats.org/markup-compatibility/2006">
              <mc:Choice xmlns:v="urn:schemas-microsoft-com:vml" Requires="v">
                <p:oleObj spid="_x0000_s231434" r:id="rId4" imgW="152334" imgH="139639" progId="">
                  <p:embed/>
                </p:oleObj>
              </mc:Choice>
              <mc:Fallback>
                <p:oleObj r:id="rId4" imgW="152334" imgH="139639" progId="">
                  <p:embed/>
                  <p:pic>
                    <p:nvPicPr>
                      <p:cNvPr id="0"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10200" y="3838580"/>
                        <a:ext cx="330200" cy="304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6323" name="Object 3"/>
          <p:cNvGraphicFramePr>
            <a:graphicFrameLocks noChangeAspect="1"/>
          </p:cNvGraphicFramePr>
          <p:nvPr/>
        </p:nvGraphicFramePr>
        <p:xfrm>
          <a:off x="3733800" y="4214818"/>
          <a:ext cx="330200" cy="304800"/>
        </p:xfrm>
        <a:graphic>
          <a:graphicData uri="http://schemas.openxmlformats.org/presentationml/2006/ole">
            <mc:AlternateContent xmlns:mc="http://schemas.openxmlformats.org/markup-compatibility/2006">
              <mc:Choice xmlns:v="urn:schemas-microsoft-com:vml" Requires="v">
                <p:oleObj spid="_x0000_s231435" r:id="rId6" imgW="152334" imgH="139639" progId="">
                  <p:embed/>
                </p:oleObj>
              </mc:Choice>
              <mc:Fallback>
                <p:oleObj r:id="rId6" imgW="152334" imgH="139639" progId="">
                  <p:embed/>
                  <p:pic>
                    <p:nvPicPr>
                      <p:cNvPr id="0"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33800" y="4214818"/>
                        <a:ext cx="330200" cy="304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8" name="Slide Number Placeholder 27"/>
          <p:cNvSpPr>
            <a:spLocks noGrp="1"/>
          </p:cNvSpPr>
          <p:nvPr>
            <p:ph type="sldNum" sz="quarter" idx="10"/>
          </p:nvPr>
        </p:nvSpPr>
        <p:spPr/>
        <p:txBody>
          <a:bodyPr/>
          <a:lstStyle/>
          <a:p>
            <a:pPr>
              <a:defRPr/>
            </a:pPr>
            <a:fld id="{7B8EA862-7DD5-4A06-BDE1-DB7EC5FAA60C}" type="slidenum">
              <a:rPr lang="ar-SA" smtClean="0"/>
              <a:pPr>
                <a:defRPr/>
              </a:pPr>
              <a:t>18</a:t>
            </a:fld>
            <a:endParaRPr lang="en-US" dirty="0"/>
          </a:p>
        </p:txBody>
      </p:sp>
      <p:sp>
        <p:nvSpPr>
          <p:cNvPr id="29" name="Rectangle 28"/>
          <p:cNvSpPr/>
          <p:nvPr/>
        </p:nvSpPr>
        <p:spPr>
          <a:xfrm>
            <a:off x="8109515" y="629647"/>
            <a:ext cx="1157689" cy="584775"/>
          </a:xfrm>
          <a:prstGeom prst="rect">
            <a:avLst/>
          </a:prstGeom>
        </p:spPr>
        <p:txBody>
          <a:bodyPr wrap="none">
            <a:spAutoFit/>
          </a:bodyPr>
          <a:lstStyle/>
          <a:p>
            <a:r>
              <a:rPr lang="ar-EG" sz="3200" b="1" u="sng" dirty="0" smtClean="0">
                <a:solidFill>
                  <a:srgbClr val="C00000"/>
                </a:solidFill>
                <a:effectLst>
                  <a:outerShdw blurRad="38100" dist="38100" dir="2700000" algn="tl">
                    <a:srgbClr val="000000">
                      <a:alpha val="43137"/>
                    </a:srgbClr>
                  </a:outerShdw>
                </a:effectLst>
              </a:rPr>
              <a:t>الحل :-</a:t>
            </a:r>
            <a:endParaRPr lang="ar-SA" sz="3200" b="1" u="sng" dirty="0">
              <a:solidFill>
                <a:srgbClr val="C00000"/>
              </a:solidFill>
              <a:effectLst>
                <a:outerShdw blurRad="38100" dist="38100" dir="2700000" algn="tl">
                  <a:srgbClr val="000000">
                    <a:alpha val="43137"/>
                  </a:srgbClr>
                </a:outerShdw>
              </a:effectLst>
            </a:endParaRPr>
          </a:p>
        </p:txBody>
      </p:sp>
    </p:spTree>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51"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57352"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7353"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7354"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7355"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57356"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57357"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7358"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57359"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7360"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57361"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7362"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7363"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57364"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7365"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57366" name="Text Box 7"/>
          <p:cNvSpPr txBox="1">
            <a:spLocks noChangeArrowheads="1"/>
          </p:cNvSpPr>
          <p:nvPr/>
        </p:nvSpPr>
        <p:spPr bwMode="auto">
          <a:xfrm>
            <a:off x="742950" y="1524000"/>
            <a:ext cx="8337550" cy="4400550"/>
          </a:xfrm>
          <a:prstGeom prst="rect">
            <a:avLst/>
          </a:prstGeom>
          <a:noFill/>
          <a:ln w="9525">
            <a:noFill/>
            <a:miter lim="800000"/>
            <a:headEnd/>
            <a:tailEnd/>
          </a:ln>
        </p:spPr>
        <p:txBody>
          <a:bodyPr>
            <a:spAutoFit/>
          </a:bodyPr>
          <a:lstStyle/>
          <a:p>
            <a:pPr algn="r" rtl="1">
              <a:buFont typeface="Wingdings" pitchFamily="2" charset="2"/>
              <a:buChar char="ü"/>
            </a:pPr>
            <a:r>
              <a:rPr lang="ar-SA" sz="2800" dirty="0"/>
              <a:t>نجمع قيم كل متغير للحصول على           لكل متغير .</a:t>
            </a:r>
          </a:p>
          <a:p>
            <a:pPr algn="r" rtl="1"/>
            <a:endParaRPr lang="en-US" sz="2800" dirty="0"/>
          </a:p>
          <a:p>
            <a:pPr algn="r" rtl="1">
              <a:buFont typeface="Wingdings" pitchFamily="2" charset="2"/>
              <a:buChar char="ü"/>
            </a:pPr>
            <a:r>
              <a:rPr lang="ar-SA" sz="2800" dirty="0"/>
              <a:t>نربع كل درجة في كل متغير للحصول على        لكل متغير .</a:t>
            </a:r>
          </a:p>
          <a:p>
            <a:pPr algn="r" rtl="1"/>
            <a:endParaRPr lang="en-US" sz="2800" dirty="0"/>
          </a:p>
          <a:p>
            <a:pPr algn="r" rtl="1">
              <a:buFont typeface="Wingdings" pitchFamily="2" charset="2"/>
              <a:buChar char="ü"/>
            </a:pPr>
            <a:r>
              <a:rPr lang="ar-SA" sz="2800" dirty="0"/>
              <a:t>نجمع قيم مربع كل درجة للحصول على          لكل متغير .</a:t>
            </a:r>
          </a:p>
          <a:p>
            <a:pPr algn="r" rtl="1"/>
            <a:endParaRPr lang="en-US" sz="2800" dirty="0"/>
          </a:p>
          <a:p>
            <a:pPr algn="r" rtl="1">
              <a:buFont typeface="Wingdings" pitchFamily="2" charset="2"/>
              <a:buChar char="ü"/>
            </a:pPr>
            <a:r>
              <a:rPr lang="ar-SA" sz="2800" dirty="0"/>
              <a:t>نربع مجموع كل متغير للحصول على           لكل متغير .</a:t>
            </a:r>
          </a:p>
          <a:p>
            <a:pPr algn="r" rtl="1"/>
            <a:endParaRPr lang="en-US" sz="2800" dirty="0"/>
          </a:p>
          <a:p>
            <a:pPr algn="r" rtl="1">
              <a:buFont typeface="Wingdings" pitchFamily="2" charset="2"/>
              <a:buChar char="ü"/>
            </a:pPr>
            <a:r>
              <a:rPr lang="ar-SA" sz="2800" dirty="0"/>
              <a:t>نحسب متوسط كل متغير من خلال العلاقة :</a:t>
            </a:r>
          </a:p>
          <a:p>
            <a:pPr algn="r" rtl="1">
              <a:buFont typeface="Wingdings" pitchFamily="2" charset="2"/>
              <a:buChar char="ü"/>
            </a:pPr>
            <a:endParaRPr lang="ar-SA" sz="2800" dirty="0"/>
          </a:p>
        </p:txBody>
      </p:sp>
      <p:sp>
        <p:nvSpPr>
          <p:cNvPr id="57367"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7368"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57346" name="Object 1"/>
          <p:cNvGraphicFramePr>
            <a:graphicFrameLocks noChangeAspect="1"/>
          </p:cNvGraphicFramePr>
          <p:nvPr/>
        </p:nvGraphicFramePr>
        <p:xfrm>
          <a:off x="4194175" y="1600200"/>
          <a:ext cx="566738" cy="381000"/>
        </p:xfrm>
        <a:graphic>
          <a:graphicData uri="http://schemas.openxmlformats.org/presentationml/2006/ole">
            <mc:AlternateContent xmlns:mc="http://schemas.openxmlformats.org/markup-compatibility/2006">
              <mc:Choice xmlns:v="urn:schemas-microsoft-com:vml" Requires="v">
                <p:oleObj spid="_x0000_s232470" name="Equation" r:id="rId4" imgW="355292" imgH="253780" progId="Equation.3">
                  <p:embed/>
                </p:oleObj>
              </mc:Choice>
              <mc:Fallback>
                <p:oleObj name="Equation" r:id="rId4" imgW="355292" imgH="253780" progId="Equation.3">
                  <p:embed/>
                  <p:pic>
                    <p:nvPicPr>
                      <p:cNvPr id="0" name="Picture 1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94175" y="1600200"/>
                        <a:ext cx="566738" cy="381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7369"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57347" name="Object 3"/>
          <p:cNvGraphicFramePr>
            <a:graphicFrameLocks noChangeAspect="1"/>
          </p:cNvGraphicFramePr>
          <p:nvPr/>
        </p:nvGraphicFramePr>
        <p:xfrm>
          <a:off x="3286125" y="2438400"/>
          <a:ext cx="412750" cy="304800"/>
        </p:xfrm>
        <a:graphic>
          <a:graphicData uri="http://schemas.openxmlformats.org/presentationml/2006/ole">
            <mc:AlternateContent xmlns:mc="http://schemas.openxmlformats.org/markup-compatibility/2006">
              <mc:Choice xmlns:v="urn:schemas-microsoft-com:vml" Requires="v">
                <p:oleObj spid="_x0000_s232471" name="Equation" r:id="rId6" imgW="241195" imgH="190417" progId="Equation.3">
                  <p:embed/>
                </p:oleObj>
              </mc:Choice>
              <mc:Fallback>
                <p:oleObj name="Equation" r:id="rId6" imgW="241195" imgH="190417" progId="Equation.3">
                  <p:embed/>
                  <p:pic>
                    <p:nvPicPr>
                      <p:cNvPr id="0" name="Picture 1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86125" y="2438400"/>
                        <a:ext cx="412750" cy="304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7370"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57348" name="Object 5"/>
          <p:cNvGraphicFramePr>
            <a:graphicFrameLocks noChangeAspect="1"/>
          </p:cNvGraphicFramePr>
          <p:nvPr/>
        </p:nvGraphicFramePr>
        <p:xfrm>
          <a:off x="3451225" y="3276600"/>
          <a:ext cx="687388" cy="381000"/>
        </p:xfrm>
        <a:graphic>
          <a:graphicData uri="http://schemas.openxmlformats.org/presentationml/2006/ole">
            <mc:AlternateContent xmlns:mc="http://schemas.openxmlformats.org/markup-compatibility/2006">
              <mc:Choice xmlns:v="urn:schemas-microsoft-com:vml" Requires="v">
                <p:oleObj spid="_x0000_s232472" name="Equation" r:id="rId8" imgW="431613" imgH="253890" progId="Equation.3">
                  <p:embed/>
                </p:oleObj>
              </mc:Choice>
              <mc:Fallback>
                <p:oleObj name="Equation" r:id="rId8" imgW="431613" imgH="253890" progId="Equation.3">
                  <p:embed/>
                  <p:pic>
                    <p:nvPicPr>
                      <p:cNvPr id="0" name="Picture 1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451225" y="3276600"/>
                        <a:ext cx="687388" cy="381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7371" name="Rectangle 8"/>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57349" name="Object 7"/>
          <p:cNvGraphicFramePr>
            <a:graphicFrameLocks noChangeAspect="1"/>
          </p:cNvGraphicFramePr>
          <p:nvPr/>
        </p:nvGraphicFramePr>
        <p:xfrm>
          <a:off x="3616325" y="4191000"/>
          <a:ext cx="739775" cy="381000"/>
        </p:xfrm>
        <a:graphic>
          <a:graphicData uri="http://schemas.openxmlformats.org/presentationml/2006/ole">
            <mc:AlternateContent xmlns:mc="http://schemas.openxmlformats.org/markup-compatibility/2006">
              <mc:Choice xmlns:v="urn:schemas-microsoft-com:vml" Requires="v">
                <p:oleObj spid="_x0000_s232473" name="Equation" r:id="rId10" imgW="495085" imgH="279279" progId="Equation.3">
                  <p:embed/>
                </p:oleObj>
              </mc:Choice>
              <mc:Fallback>
                <p:oleObj name="Equation" r:id="rId10" imgW="495085" imgH="279279" progId="Equation.3">
                  <p:embed/>
                  <p:pic>
                    <p:nvPicPr>
                      <p:cNvPr id="0" name="Picture 2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616325" y="4191000"/>
                        <a:ext cx="739775" cy="381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7372" name="Rectangle 10"/>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57350" name="Object 9"/>
          <p:cNvGraphicFramePr>
            <a:graphicFrameLocks noChangeAspect="1"/>
          </p:cNvGraphicFramePr>
          <p:nvPr/>
        </p:nvGraphicFramePr>
        <p:xfrm>
          <a:off x="2625725" y="4876800"/>
          <a:ext cx="941388" cy="609600"/>
        </p:xfrm>
        <a:graphic>
          <a:graphicData uri="http://schemas.openxmlformats.org/presentationml/2006/ole">
            <mc:AlternateContent xmlns:mc="http://schemas.openxmlformats.org/markup-compatibility/2006">
              <mc:Choice xmlns:v="urn:schemas-microsoft-com:vml" Requires="v">
                <p:oleObj spid="_x0000_s232474" name="Equation" r:id="rId12" imgW="622030" imgH="431613" progId="Equation.3">
                  <p:embed/>
                </p:oleObj>
              </mc:Choice>
              <mc:Fallback>
                <p:oleObj name="Equation" r:id="rId12" imgW="622030" imgH="431613" progId="Equation.3">
                  <p:embed/>
                  <p:pic>
                    <p:nvPicPr>
                      <p:cNvPr id="0" name="Picture 21"/>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625725" y="4876800"/>
                        <a:ext cx="941388" cy="609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7373" name="Rectangle 1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7374" name="Rectangle 1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1" name="Slide Number Placeholder 30"/>
          <p:cNvSpPr>
            <a:spLocks noGrp="1"/>
          </p:cNvSpPr>
          <p:nvPr>
            <p:ph type="sldNum" sz="quarter" idx="10"/>
          </p:nvPr>
        </p:nvSpPr>
        <p:spPr/>
        <p:txBody>
          <a:bodyPr/>
          <a:lstStyle/>
          <a:p>
            <a:pPr>
              <a:defRPr/>
            </a:pPr>
            <a:fld id="{7B8EA862-7DD5-4A06-BDE1-DB7EC5FAA60C}" type="slidenum">
              <a:rPr lang="ar-SA" smtClean="0"/>
              <a:pPr>
                <a:defRPr/>
              </a:pPr>
              <a:t>19</a:t>
            </a:fld>
            <a:endParaRPr lang="en-US" dirty="0"/>
          </a:p>
        </p:txBody>
      </p:sp>
    </p:spTree>
  </p:cSld>
  <p:clrMapOvr>
    <a:masterClrMapping/>
  </p:clrMapOvr>
  <p:transition spd="slow"/>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4"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58375"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8376"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8377"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8378"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58379"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58380"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8381"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58382"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8383"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58384"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8385"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8386"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58387"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8388"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58389"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58390"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24" name="Table 23"/>
          <p:cNvGraphicFramePr>
            <a:graphicFrameLocks noGrp="1"/>
          </p:cNvGraphicFramePr>
          <p:nvPr/>
        </p:nvGraphicFramePr>
        <p:xfrm>
          <a:off x="1447801" y="1676400"/>
          <a:ext cx="6946899" cy="4297504"/>
        </p:xfrm>
        <a:graphic>
          <a:graphicData uri="http://schemas.openxmlformats.org/drawingml/2006/table">
            <a:tbl>
              <a:tblPr rtl="1" firstRow="1" bandRow="1">
                <a:tableStyleId>{5C22544A-7EE6-4342-B048-85BDC9FD1C3A}</a:tableStyleId>
              </a:tblPr>
              <a:tblGrid>
                <a:gridCol w="670481"/>
                <a:gridCol w="670481"/>
                <a:gridCol w="670481"/>
                <a:gridCol w="670481"/>
                <a:gridCol w="670481"/>
                <a:gridCol w="670481"/>
                <a:gridCol w="670481"/>
                <a:gridCol w="670481"/>
                <a:gridCol w="837768"/>
                <a:gridCol w="745283"/>
              </a:tblGrid>
              <a:tr h="365732">
                <a:tc>
                  <a:txBody>
                    <a:bodyPr/>
                    <a:lstStyle/>
                    <a:p>
                      <a:pPr algn="ctr"/>
                      <a:endParaRPr lang="ar-SA" sz="1800" dirty="0"/>
                    </a:p>
                  </a:txBody>
                  <a:tcPr marL="99060" marR="99060" marT="45712" marB="45712"/>
                </a:tc>
                <a:tc>
                  <a:txBody>
                    <a:bodyPr/>
                    <a:lstStyle/>
                    <a:p>
                      <a:pPr algn="ctr"/>
                      <a:r>
                        <a:rPr lang="en-US" sz="1800" dirty="0" smtClean="0"/>
                        <a:t>D</a:t>
                      </a:r>
                      <a:r>
                        <a:rPr lang="en-US" sz="1800" b="1" kern="1200" baseline="30000" dirty="0" smtClean="0">
                          <a:solidFill>
                            <a:schemeClr val="lt1"/>
                          </a:solidFill>
                          <a:latin typeface="+mn-lt"/>
                          <a:ea typeface="+mn-ea"/>
                          <a:cs typeface="+mn-cs"/>
                        </a:rPr>
                        <a:t>2</a:t>
                      </a:r>
                      <a:endParaRPr lang="ar-SA" sz="1800" b="1" kern="1200" baseline="30000" dirty="0">
                        <a:solidFill>
                          <a:schemeClr val="lt1"/>
                        </a:solidFill>
                        <a:latin typeface="+mn-lt"/>
                        <a:ea typeface="+mn-ea"/>
                        <a:cs typeface="+mn-cs"/>
                      </a:endParaRPr>
                    </a:p>
                  </a:txBody>
                  <a:tcPr marL="99060" marR="99060" marT="45712" marB="45712"/>
                </a:tc>
                <a:tc>
                  <a:txBody>
                    <a:bodyPr/>
                    <a:lstStyle/>
                    <a:p>
                      <a:pPr algn="ctr" rtl="1"/>
                      <a:r>
                        <a:rPr lang="en-US" sz="1800" dirty="0" smtClean="0"/>
                        <a:t>D</a:t>
                      </a:r>
                      <a:endParaRPr lang="ar-SA" sz="1800" dirty="0"/>
                    </a:p>
                  </a:txBody>
                  <a:tcPr marL="99060" marR="99060" marT="45712" marB="45712"/>
                </a:tc>
                <a:tc>
                  <a:txBody>
                    <a:bodyPr/>
                    <a:lstStyle/>
                    <a:p>
                      <a:pPr algn="ctr"/>
                      <a:r>
                        <a:rPr lang="en-US" sz="1800" dirty="0" smtClean="0"/>
                        <a:t>C</a:t>
                      </a:r>
                      <a:r>
                        <a:rPr lang="en-US" sz="1800" b="1" kern="1200" baseline="30000" dirty="0" smtClean="0">
                          <a:solidFill>
                            <a:schemeClr val="lt1"/>
                          </a:solidFill>
                          <a:latin typeface="+mn-lt"/>
                          <a:ea typeface="+mn-ea"/>
                          <a:cs typeface="+mn-cs"/>
                        </a:rPr>
                        <a:t>2</a:t>
                      </a:r>
                      <a:endParaRPr lang="ar-SA" sz="1800" b="1" kern="1200" baseline="30000" dirty="0">
                        <a:solidFill>
                          <a:schemeClr val="lt1"/>
                        </a:solidFill>
                        <a:latin typeface="+mn-lt"/>
                        <a:ea typeface="+mn-ea"/>
                        <a:cs typeface="+mn-cs"/>
                      </a:endParaRPr>
                    </a:p>
                  </a:txBody>
                  <a:tcPr marL="99060" marR="99060" marT="45712" marB="45712"/>
                </a:tc>
                <a:tc>
                  <a:txBody>
                    <a:bodyPr/>
                    <a:lstStyle/>
                    <a:p>
                      <a:pPr algn="ctr" rtl="1"/>
                      <a:r>
                        <a:rPr lang="en-US" sz="1800" dirty="0" smtClean="0"/>
                        <a:t>C</a:t>
                      </a:r>
                      <a:endParaRPr lang="ar-SA" sz="1800" dirty="0"/>
                    </a:p>
                  </a:txBody>
                  <a:tcPr marL="99060" marR="99060" marT="45712" marB="45712"/>
                </a:tc>
                <a:tc>
                  <a:txBody>
                    <a:bodyPr/>
                    <a:lstStyle/>
                    <a:p>
                      <a:pPr algn="ctr"/>
                      <a:r>
                        <a:rPr lang="en-US" sz="1800" dirty="0" smtClean="0"/>
                        <a:t>B</a:t>
                      </a:r>
                      <a:r>
                        <a:rPr lang="en-US" sz="1800" b="1" kern="1200" baseline="30000" dirty="0" smtClean="0">
                          <a:solidFill>
                            <a:schemeClr val="lt1"/>
                          </a:solidFill>
                          <a:latin typeface="+mn-lt"/>
                          <a:ea typeface="+mn-ea"/>
                          <a:cs typeface="+mn-cs"/>
                        </a:rPr>
                        <a:t>2</a:t>
                      </a:r>
                      <a:endParaRPr lang="ar-SA" sz="1800" b="1" kern="1200" baseline="30000" dirty="0">
                        <a:solidFill>
                          <a:schemeClr val="lt1"/>
                        </a:solidFill>
                        <a:latin typeface="+mn-lt"/>
                        <a:ea typeface="+mn-ea"/>
                        <a:cs typeface="+mn-cs"/>
                      </a:endParaRPr>
                    </a:p>
                  </a:txBody>
                  <a:tcPr marL="99060" marR="99060" marT="45712" marB="45712"/>
                </a:tc>
                <a:tc>
                  <a:txBody>
                    <a:bodyPr/>
                    <a:lstStyle/>
                    <a:p>
                      <a:pPr algn="ctr" rtl="1"/>
                      <a:r>
                        <a:rPr lang="en-US" sz="1800" dirty="0" smtClean="0"/>
                        <a:t>B</a:t>
                      </a:r>
                      <a:endParaRPr lang="ar-SA" sz="1800" dirty="0"/>
                    </a:p>
                  </a:txBody>
                  <a:tcPr marL="99060" marR="99060" marT="45712" marB="45712"/>
                </a:tc>
                <a:tc>
                  <a:txBody>
                    <a:bodyPr/>
                    <a:lstStyle/>
                    <a:p>
                      <a:pPr algn="ctr"/>
                      <a:r>
                        <a:rPr lang="en-US" sz="1800" dirty="0" smtClean="0"/>
                        <a:t>A</a:t>
                      </a:r>
                      <a:r>
                        <a:rPr lang="en-US" sz="1800" baseline="30000" dirty="0" smtClean="0"/>
                        <a:t>2</a:t>
                      </a:r>
                      <a:endParaRPr lang="ar-SA" sz="1800" baseline="30000" dirty="0"/>
                    </a:p>
                  </a:txBody>
                  <a:tcPr marL="99060" marR="99060" marT="45712" marB="45712"/>
                </a:tc>
                <a:tc>
                  <a:txBody>
                    <a:bodyPr/>
                    <a:lstStyle/>
                    <a:p>
                      <a:pPr algn="ctr" rtl="1"/>
                      <a:r>
                        <a:rPr lang="en-US" sz="1800" dirty="0" smtClean="0"/>
                        <a:t>A</a:t>
                      </a:r>
                      <a:endParaRPr lang="ar-SA" sz="1800" dirty="0"/>
                    </a:p>
                  </a:txBody>
                  <a:tcPr marL="99060" marR="99060" marT="45712" marB="45712"/>
                </a:tc>
                <a:tc>
                  <a:txBody>
                    <a:bodyPr/>
                    <a:lstStyle/>
                    <a:p>
                      <a:pPr algn="ctr" rtl="1"/>
                      <a:endParaRPr lang="ar-SA" sz="1800" dirty="0"/>
                    </a:p>
                  </a:txBody>
                  <a:tcPr marL="99060" marR="99060" marT="45712" marB="45712"/>
                </a:tc>
              </a:tr>
              <a:tr h="365732">
                <a:tc>
                  <a:txBody>
                    <a:bodyPr/>
                    <a:lstStyle/>
                    <a:p>
                      <a:pPr algn="ctr"/>
                      <a:endParaRPr lang="ar-SA" sz="1800" dirty="0"/>
                    </a:p>
                  </a:txBody>
                  <a:tcPr marL="99060" marR="99060" marT="45712" marB="45712"/>
                </a:tc>
                <a:tc>
                  <a:txBody>
                    <a:bodyPr/>
                    <a:lstStyle/>
                    <a:p>
                      <a:pPr algn="ctr"/>
                      <a:r>
                        <a:rPr lang="en-US" sz="1800" dirty="0" smtClean="0"/>
                        <a:t>36</a:t>
                      </a:r>
                      <a:endParaRPr lang="ar-SA" sz="1800" dirty="0"/>
                    </a:p>
                  </a:txBody>
                  <a:tcPr marL="99060" marR="99060" marT="45712" marB="45712"/>
                </a:tc>
                <a:tc>
                  <a:txBody>
                    <a:bodyPr/>
                    <a:lstStyle/>
                    <a:p>
                      <a:pPr algn="ctr" rtl="1"/>
                      <a:r>
                        <a:rPr lang="en-US" sz="1800" dirty="0" smtClean="0"/>
                        <a:t>6</a:t>
                      </a:r>
                      <a:endParaRPr lang="ar-SA" sz="1800" dirty="0"/>
                    </a:p>
                  </a:txBody>
                  <a:tcPr marL="99060" marR="99060" marT="45712" marB="45712"/>
                </a:tc>
                <a:tc>
                  <a:txBody>
                    <a:bodyPr/>
                    <a:lstStyle/>
                    <a:p>
                      <a:pPr algn="ctr"/>
                      <a:r>
                        <a:rPr lang="en-US" sz="1800" dirty="0" smtClean="0"/>
                        <a:t>25</a:t>
                      </a:r>
                      <a:endParaRPr lang="ar-SA" sz="1800" dirty="0"/>
                    </a:p>
                  </a:txBody>
                  <a:tcPr marL="99060" marR="99060" marT="45712" marB="45712"/>
                </a:tc>
                <a:tc>
                  <a:txBody>
                    <a:bodyPr/>
                    <a:lstStyle/>
                    <a:p>
                      <a:pPr algn="ctr" rtl="1"/>
                      <a:r>
                        <a:rPr lang="en-US" sz="1800" dirty="0" smtClean="0"/>
                        <a:t>5</a:t>
                      </a:r>
                      <a:endParaRPr lang="ar-SA" sz="1800" dirty="0"/>
                    </a:p>
                  </a:txBody>
                  <a:tcPr marL="99060" marR="99060" marT="45712" marB="45712"/>
                </a:tc>
                <a:tc>
                  <a:txBody>
                    <a:bodyPr/>
                    <a:lstStyle/>
                    <a:p>
                      <a:pPr algn="ctr"/>
                      <a:r>
                        <a:rPr lang="en-US" sz="1800" dirty="0" smtClean="0"/>
                        <a:t>16</a:t>
                      </a:r>
                      <a:endParaRPr lang="ar-SA" sz="1800" dirty="0"/>
                    </a:p>
                  </a:txBody>
                  <a:tcPr marL="99060" marR="99060" marT="45712" marB="45712"/>
                </a:tc>
                <a:tc>
                  <a:txBody>
                    <a:bodyPr/>
                    <a:lstStyle/>
                    <a:p>
                      <a:pPr algn="ctr" rtl="1"/>
                      <a:r>
                        <a:rPr lang="en-US" sz="1800" dirty="0" smtClean="0"/>
                        <a:t>4</a:t>
                      </a:r>
                      <a:endParaRPr lang="ar-SA" sz="1800" dirty="0"/>
                    </a:p>
                  </a:txBody>
                  <a:tcPr marL="99060" marR="99060" marT="45712" marB="45712"/>
                </a:tc>
                <a:tc>
                  <a:txBody>
                    <a:bodyPr/>
                    <a:lstStyle/>
                    <a:p>
                      <a:pPr algn="ctr"/>
                      <a:r>
                        <a:rPr lang="en-US" sz="1800" dirty="0" smtClean="0"/>
                        <a:t>64</a:t>
                      </a:r>
                      <a:endParaRPr lang="ar-SA" sz="1800" dirty="0"/>
                    </a:p>
                  </a:txBody>
                  <a:tcPr marL="99060" marR="99060" marT="45712" marB="45712"/>
                </a:tc>
                <a:tc>
                  <a:txBody>
                    <a:bodyPr/>
                    <a:lstStyle/>
                    <a:p>
                      <a:pPr algn="ctr" rtl="1"/>
                      <a:r>
                        <a:rPr lang="en-US" sz="1800" dirty="0" smtClean="0"/>
                        <a:t>8</a:t>
                      </a:r>
                      <a:endParaRPr lang="ar-SA" sz="1800" dirty="0"/>
                    </a:p>
                  </a:txBody>
                  <a:tcPr marL="99060" marR="99060" marT="45712" marB="45712"/>
                </a:tc>
                <a:tc>
                  <a:txBody>
                    <a:bodyPr/>
                    <a:lstStyle/>
                    <a:p>
                      <a:pPr algn="ctr" rtl="1"/>
                      <a:endParaRPr lang="ar-SA" sz="1800" dirty="0"/>
                    </a:p>
                  </a:txBody>
                  <a:tcPr marL="99060" marR="99060" marT="45712" marB="45712"/>
                </a:tc>
              </a:tr>
              <a:tr h="365732">
                <a:tc>
                  <a:txBody>
                    <a:bodyPr/>
                    <a:lstStyle/>
                    <a:p>
                      <a:pPr algn="ctr"/>
                      <a:endParaRPr lang="ar-SA" sz="1800" dirty="0"/>
                    </a:p>
                  </a:txBody>
                  <a:tcPr marL="99060" marR="99060" marT="45712" marB="45712"/>
                </a:tc>
                <a:tc>
                  <a:txBody>
                    <a:bodyPr/>
                    <a:lstStyle/>
                    <a:p>
                      <a:pPr algn="ctr"/>
                      <a:r>
                        <a:rPr lang="en-US" sz="1800" dirty="0" smtClean="0"/>
                        <a:t>25</a:t>
                      </a:r>
                      <a:endParaRPr lang="ar-SA" sz="1800" dirty="0"/>
                    </a:p>
                  </a:txBody>
                  <a:tcPr marL="99060" marR="99060" marT="45712" marB="45712"/>
                </a:tc>
                <a:tc>
                  <a:txBody>
                    <a:bodyPr/>
                    <a:lstStyle/>
                    <a:p>
                      <a:pPr algn="ctr" rtl="1"/>
                      <a:r>
                        <a:rPr lang="en-US" sz="1800" dirty="0" smtClean="0"/>
                        <a:t>5</a:t>
                      </a:r>
                      <a:endParaRPr lang="ar-SA" sz="1800" dirty="0"/>
                    </a:p>
                  </a:txBody>
                  <a:tcPr marL="99060" marR="99060" marT="45712" marB="45712"/>
                </a:tc>
                <a:tc>
                  <a:txBody>
                    <a:bodyPr/>
                    <a:lstStyle/>
                    <a:p>
                      <a:pPr algn="ctr"/>
                      <a:r>
                        <a:rPr lang="en-US" sz="1800" dirty="0" smtClean="0"/>
                        <a:t>9</a:t>
                      </a:r>
                      <a:endParaRPr lang="ar-SA" sz="1800" dirty="0"/>
                    </a:p>
                  </a:txBody>
                  <a:tcPr marL="99060" marR="99060" marT="45712" marB="45712"/>
                </a:tc>
                <a:tc>
                  <a:txBody>
                    <a:bodyPr/>
                    <a:lstStyle/>
                    <a:p>
                      <a:pPr algn="ctr" rtl="1"/>
                      <a:r>
                        <a:rPr lang="en-US" sz="1800" dirty="0" smtClean="0"/>
                        <a:t>3</a:t>
                      </a:r>
                      <a:endParaRPr lang="ar-SA" sz="1800" dirty="0"/>
                    </a:p>
                  </a:txBody>
                  <a:tcPr marL="99060" marR="99060" marT="45712" marB="45712"/>
                </a:tc>
                <a:tc>
                  <a:txBody>
                    <a:bodyPr/>
                    <a:lstStyle/>
                    <a:p>
                      <a:pPr algn="ctr"/>
                      <a:r>
                        <a:rPr lang="en-US" sz="1800" dirty="0" smtClean="0"/>
                        <a:t>9</a:t>
                      </a:r>
                      <a:endParaRPr lang="ar-SA" sz="1800" dirty="0"/>
                    </a:p>
                  </a:txBody>
                  <a:tcPr marL="99060" marR="99060" marT="45712" marB="45712"/>
                </a:tc>
                <a:tc>
                  <a:txBody>
                    <a:bodyPr/>
                    <a:lstStyle/>
                    <a:p>
                      <a:pPr algn="ctr" rtl="1"/>
                      <a:r>
                        <a:rPr lang="en-US" sz="1800" dirty="0" smtClean="0"/>
                        <a:t>3</a:t>
                      </a:r>
                      <a:endParaRPr lang="ar-SA" sz="1800" dirty="0"/>
                    </a:p>
                  </a:txBody>
                  <a:tcPr marL="99060" marR="99060" marT="45712" marB="45712"/>
                </a:tc>
                <a:tc>
                  <a:txBody>
                    <a:bodyPr/>
                    <a:lstStyle/>
                    <a:p>
                      <a:pPr algn="ctr"/>
                      <a:r>
                        <a:rPr lang="en-US" sz="1800" dirty="0" smtClean="0"/>
                        <a:t>49</a:t>
                      </a:r>
                      <a:endParaRPr lang="ar-SA" sz="1800" dirty="0"/>
                    </a:p>
                  </a:txBody>
                  <a:tcPr marL="99060" marR="99060" marT="45712" marB="45712"/>
                </a:tc>
                <a:tc>
                  <a:txBody>
                    <a:bodyPr/>
                    <a:lstStyle/>
                    <a:p>
                      <a:pPr algn="ctr" rtl="1"/>
                      <a:r>
                        <a:rPr lang="en-US" sz="1800" dirty="0" smtClean="0"/>
                        <a:t>7</a:t>
                      </a:r>
                      <a:endParaRPr lang="ar-SA" sz="1800" dirty="0"/>
                    </a:p>
                  </a:txBody>
                  <a:tcPr marL="99060" marR="99060" marT="45712" marB="45712"/>
                </a:tc>
                <a:tc>
                  <a:txBody>
                    <a:bodyPr/>
                    <a:lstStyle/>
                    <a:p>
                      <a:pPr algn="ctr" rtl="1"/>
                      <a:endParaRPr lang="ar-SA" sz="1800" dirty="0"/>
                    </a:p>
                  </a:txBody>
                  <a:tcPr marL="99060" marR="99060" marT="45712" marB="45712"/>
                </a:tc>
              </a:tr>
              <a:tr h="365732">
                <a:tc>
                  <a:txBody>
                    <a:bodyPr/>
                    <a:lstStyle/>
                    <a:p>
                      <a:pPr algn="ctr"/>
                      <a:endParaRPr lang="ar-SA" sz="1800" dirty="0"/>
                    </a:p>
                  </a:txBody>
                  <a:tcPr marL="99060" marR="99060" marT="45712" marB="45712"/>
                </a:tc>
                <a:tc>
                  <a:txBody>
                    <a:bodyPr/>
                    <a:lstStyle/>
                    <a:p>
                      <a:pPr algn="ctr"/>
                      <a:r>
                        <a:rPr lang="en-US" sz="1800" dirty="0" smtClean="0"/>
                        <a:t>36</a:t>
                      </a:r>
                      <a:endParaRPr lang="ar-SA" sz="1800" dirty="0"/>
                    </a:p>
                  </a:txBody>
                  <a:tcPr marL="99060" marR="99060" marT="45712" marB="45712"/>
                </a:tc>
                <a:tc>
                  <a:txBody>
                    <a:bodyPr/>
                    <a:lstStyle/>
                    <a:p>
                      <a:pPr algn="ctr" rtl="1"/>
                      <a:r>
                        <a:rPr lang="en-US" sz="1800" dirty="0" smtClean="0"/>
                        <a:t>6</a:t>
                      </a:r>
                      <a:endParaRPr lang="ar-SA" sz="1800" dirty="0"/>
                    </a:p>
                  </a:txBody>
                  <a:tcPr marL="99060" marR="99060" marT="45712" marB="45712"/>
                </a:tc>
                <a:tc>
                  <a:txBody>
                    <a:bodyPr/>
                    <a:lstStyle/>
                    <a:p>
                      <a:pPr algn="ctr"/>
                      <a:r>
                        <a:rPr lang="en-US" sz="1800" dirty="0" smtClean="0"/>
                        <a:t>16</a:t>
                      </a:r>
                      <a:endParaRPr lang="ar-SA" sz="1800" dirty="0"/>
                    </a:p>
                  </a:txBody>
                  <a:tcPr marL="99060" marR="99060" marT="45712" marB="45712"/>
                </a:tc>
                <a:tc>
                  <a:txBody>
                    <a:bodyPr/>
                    <a:lstStyle/>
                    <a:p>
                      <a:pPr algn="ctr" rtl="1"/>
                      <a:r>
                        <a:rPr lang="en-US" sz="1800" dirty="0" smtClean="0"/>
                        <a:t>4</a:t>
                      </a:r>
                      <a:endParaRPr lang="ar-SA" sz="1800" dirty="0"/>
                    </a:p>
                  </a:txBody>
                  <a:tcPr marL="99060" marR="99060" marT="45712" marB="45712"/>
                </a:tc>
                <a:tc>
                  <a:txBody>
                    <a:bodyPr/>
                    <a:lstStyle/>
                    <a:p>
                      <a:pPr algn="ctr"/>
                      <a:r>
                        <a:rPr lang="en-US" sz="1800" dirty="0" smtClean="0"/>
                        <a:t>36</a:t>
                      </a:r>
                      <a:endParaRPr lang="ar-SA" sz="1800" dirty="0"/>
                    </a:p>
                  </a:txBody>
                  <a:tcPr marL="99060" marR="99060" marT="45712" marB="45712"/>
                </a:tc>
                <a:tc>
                  <a:txBody>
                    <a:bodyPr/>
                    <a:lstStyle/>
                    <a:p>
                      <a:pPr algn="ctr" rtl="1"/>
                      <a:r>
                        <a:rPr lang="en-US" sz="1800" dirty="0" smtClean="0"/>
                        <a:t>6</a:t>
                      </a:r>
                      <a:endParaRPr lang="ar-SA" sz="1800" dirty="0"/>
                    </a:p>
                  </a:txBody>
                  <a:tcPr marL="99060" marR="99060" marT="45712" marB="45712"/>
                </a:tc>
                <a:tc>
                  <a:txBody>
                    <a:bodyPr/>
                    <a:lstStyle/>
                    <a:p>
                      <a:pPr algn="ctr"/>
                      <a:r>
                        <a:rPr lang="en-US" sz="1800" dirty="0" smtClean="0"/>
                        <a:t>81</a:t>
                      </a:r>
                      <a:endParaRPr lang="ar-SA" sz="1800" dirty="0"/>
                    </a:p>
                  </a:txBody>
                  <a:tcPr marL="99060" marR="99060" marT="45712" marB="45712"/>
                </a:tc>
                <a:tc>
                  <a:txBody>
                    <a:bodyPr/>
                    <a:lstStyle/>
                    <a:p>
                      <a:pPr algn="ctr" rtl="1"/>
                      <a:r>
                        <a:rPr lang="en-US" sz="1800" dirty="0" smtClean="0"/>
                        <a:t>9</a:t>
                      </a:r>
                      <a:endParaRPr lang="ar-SA" sz="1800" dirty="0"/>
                    </a:p>
                  </a:txBody>
                  <a:tcPr marL="99060" marR="99060" marT="45712" marB="45712"/>
                </a:tc>
                <a:tc>
                  <a:txBody>
                    <a:bodyPr/>
                    <a:lstStyle/>
                    <a:p>
                      <a:pPr algn="ctr" rtl="1"/>
                      <a:endParaRPr lang="ar-SA" sz="1800" dirty="0"/>
                    </a:p>
                  </a:txBody>
                  <a:tcPr marL="99060" marR="99060" marT="45712" marB="45712"/>
                </a:tc>
              </a:tr>
              <a:tr h="365732">
                <a:tc>
                  <a:txBody>
                    <a:bodyPr/>
                    <a:lstStyle/>
                    <a:p>
                      <a:pPr algn="ctr"/>
                      <a:endParaRPr lang="ar-SA" sz="1800" dirty="0"/>
                    </a:p>
                  </a:txBody>
                  <a:tcPr marL="99060" marR="99060" marT="45712" marB="45712"/>
                </a:tc>
                <a:tc>
                  <a:txBody>
                    <a:bodyPr/>
                    <a:lstStyle/>
                    <a:p>
                      <a:pPr algn="ctr"/>
                      <a:r>
                        <a:rPr lang="en-US" sz="1800" dirty="0" smtClean="0"/>
                        <a:t>16</a:t>
                      </a:r>
                      <a:endParaRPr lang="ar-SA" sz="1800" dirty="0"/>
                    </a:p>
                  </a:txBody>
                  <a:tcPr marL="99060" marR="99060" marT="45712" marB="45712"/>
                </a:tc>
                <a:tc>
                  <a:txBody>
                    <a:bodyPr/>
                    <a:lstStyle/>
                    <a:p>
                      <a:pPr algn="ctr" rtl="1"/>
                      <a:r>
                        <a:rPr lang="en-US" sz="1800" dirty="0" smtClean="0"/>
                        <a:t>4</a:t>
                      </a:r>
                      <a:endParaRPr lang="ar-SA" sz="1800" dirty="0"/>
                    </a:p>
                  </a:txBody>
                  <a:tcPr marL="99060" marR="99060" marT="45712" marB="45712"/>
                </a:tc>
                <a:tc>
                  <a:txBody>
                    <a:bodyPr/>
                    <a:lstStyle/>
                    <a:p>
                      <a:pPr algn="ctr"/>
                      <a:r>
                        <a:rPr lang="en-US" sz="1800" dirty="0" smtClean="0"/>
                        <a:t>25</a:t>
                      </a:r>
                      <a:endParaRPr lang="ar-SA" sz="1800" dirty="0"/>
                    </a:p>
                  </a:txBody>
                  <a:tcPr marL="99060" marR="99060" marT="45712" marB="45712"/>
                </a:tc>
                <a:tc>
                  <a:txBody>
                    <a:bodyPr/>
                    <a:lstStyle/>
                    <a:p>
                      <a:pPr algn="ctr" rtl="1"/>
                      <a:r>
                        <a:rPr lang="en-US" sz="1800" dirty="0" smtClean="0"/>
                        <a:t>5</a:t>
                      </a:r>
                      <a:endParaRPr lang="ar-SA" sz="1800" dirty="0"/>
                    </a:p>
                  </a:txBody>
                  <a:tcPr marL="99060" marR="99060" marT="45712" marB="45712"/>
                </a:tc>
                <a:tc>
                  <a:txBody>
                    <a:bodyPr/>
                    <a:lstStyle/>
                    <a:p>
                      <a:pPr algn="ctr"/>
                      <a:r>
                        <a:rPr lang="en-US" sz="1800" dirty="0" smtClean="0"/>
                        <a:t>25</a:t>
                      </a:r>
                      <a:endParaRPr lang="ar-SA" sz="1800" dirty="0"/>
                    </a:p>
                  </a:txBody>
                  <a:tcPr marL="99060" marR="99060" marT="45712" marB="45712"/>
                </a:tc>
                <a:tc>
                  <a:txBody>
                    <a:bodyPr/>
                    <a:lstStyle/>
                    <a:p>
                      <a:pPr algn="ctr" rtl="1"/>
                      <a:r>
                        <a:rPr lang="en-US" sz="1800" dirty="0" smtClean="0"/>
                        <a:t>5</a:t>
                      </a:r>
                      <a:endParaRPr lang="ar-SA" sz="1800" dirty="0"/>
                    </a:p>
                  </a:txBody>
                  <a:tcPr marL="99060" marR="99060" marT="45712" marB="45712"/>
                </a:tc>
                <a:tc>
                  <a:txBody>
                    <a:bodyPr/>
                    <a:lstStyle/>
                    <a:p>
                      <a:pPr algn="ctr"/>
                      <a:r>
                        <a:rPr lang="en-US" sz="1800" dirty="0" smtClean="0"/>
                        <a:t>25</a:t>
                      </a:r>
                      <a:endParaRPr lang="ar-SA" sz="1800" dirty="0"/>
                    </a:p>
                  </a:txBody>
                  <a:tcPr marL="99060" marR="99060" marT="45712" marB="45712"/>
                </a:tc>
                <a:tc>
                  <a:txBody>
                    <a:bodyPr/>
                    <a:lstStyle/>
                    <a:p>
                      <a:pPr algn="ctr" rtl="1"/>
                      <a:r>
                        <a:rPr lang="en-US" sz="1800" dirty="0" smtClean="0"/>
                        <a:t>5</a:t>
                      </a:r>
                      <a:endParaRPr lang="ar-SA" sz="1800" dirty="0"/>
                    </a:p>
                  </a:txBody>
                  <a:tcPr marL="99060" marR="99060" marT="45712" marB="45712"/>
                </a:tc>
                <a:tc>
                  <a:txBody>
                    <a:bodyPr/>
                    <a:lstStyle/>
                    <a:p>
                      <a:pPr algn="ctr" rtl="1"/>
                      <a:endParaRPr lang="ar-SA" sz="1800" dirty="0"/>
                    </a:p>
                  </a:txBody>
                  <a:tcPr marL="99060" marR="99060" marT="45712" marB="45712"/>
                </a:tc>
              </a:tr>
              <a:tr h="365732">
                <a:tc>
                  <a:txBody>
                    <a:bodyPr/>
                    <a:lstStyle/>
                    <a:p>
                      <a:pPr algn="ctr"/>
                      <a:endParaRPr lang="ar-SA" sz="1800" dirty="0"/>
                    </a:p>
                  </a:txBody>
                  <a:tcPr marL="99060" marR="99060" marT="45712" marB="45712"/>
                </a:tc>
                <a:tc>
                  <a:txBody>
                    <a:bodyPr/>
                    <a:lstStyle/>
                    <a:p>
                      <a:pPr algn="ctr"/>
                      <a:r>
                        <a:rPr lang="en-US" sz="1800" dirty="0" smtClean="0"/>
                        <a:t>9</a:t>
                      </a:r>
                      <a:endParaRPr lang="ar-SA" sz="1800" dirty="0"/>
                    </a:p>
                  </a:txBody>
                  <a:tcPr marL="99060" marR="99060" marT="45712" marB="45712"/>
                </a:tc>
                <a:tc>
                  <a:txBody>
                    <a:bodyPr/>
                    <a:lstStyle/>
                    <a:p>
                      <a:pPr algn="ctr" rtl="1"/>
                      <a:r>
                        <a:rPr lang="en-US" sz="1800" dirty="0" smtClean="0"/>
                        <a:t>3</a:t>
                      </a:r>
                      <a:endParaRPr lang="ar-SA" sz="1800" dirty="0"/>
                    </a:p>
                  </a:txBody>
                  <a:tcPr marL="99060" marR="99060" marT="45712" marB="45712"/>
                </a:tc>
                <a:tc>
                  <a:txBody>
                    <a:bodyPr/>
                    <a:lstStyle/>
                    <a:p>
                      <a:pPr algn="ctr"/>
                      <a:r>
                        <a:rPr lang="en-US" sz="1800" dirty="0" smtClean="0"/>
                        <a:t>9</a:t>
                      </a:r>
                      <a:endParaRPr lang="ar-SA" sz="1800" dirty="0"/>
                    </a:p>
                  </a:txBody>
                  <a:tcPr marL="99060" marR="99060" marT="45712" marB="45712"/>
                </a:tc>
                <a:tc>
                  <a:txBody>
                    <a:bodyPr/>
                    <a:lstStyle/>
                    <a:p>
                      <a:pPr algn="ctr" rtl="1"/>
                      <a:r>
                        <a:rPr lang="en-US" sz="1800" dirty="0" smtClean="0"/>
                        <a:t>3</a:t>
                      </a:r>
                      <a:endParaRPr lang="ar-SA" sz="1800" dirty="0"/>
                    </a:p>
                  </a:txBody>
                  <a:tcPr marL="99060" marR="99060" marT="45712" marB="45712"/>
                </a:tc>
                <a:tc>
                  <a:txBody>
                    <a:bodyPr/>
                    <a:lstStyle/>
                    <a:p>
                      <a:pPr algn="ctr"/>
                      <a:r>
                        <a:rPr lang="en-US" sz="1800" dirty="0" smtClean="0"/>
                        <a:t>4</a:t>
                      </a:r>
                      <a:endParaRPr lang="ar-SA" sz="1800" dirty="0"/>
                    </a:p>
                  </a:txBody>
                  <a:tcPr marL="99060" marR="99060" marT="45712" marB="45712"/>
                </a:tc>
                <a:tc>
                  <a:txBody>
                    <a:bodyPr/>
                    <a:lstStyle/>
                    <a:p>
                      <a:pPr algn="ctr" rtl="1"/>
                      <a:r>
                        <a:rPr lang="en-US" sz="1800" dirty="0" smtClean="0"/>
                        <a:t>2</a:t>
                      </a:r>
                      <a:endParaRPr lang="ar-SA" sz="1800" dirty="0"/>
                    </a:p>
                  </a:txBody>
                  <a:tcPr marL="99060" marR="99060" marT="45712" marB="45712"/>
                </a:tc>
                <a:tc>
                  <a:txBody>
                    <a:bodyPr/>
                    <a:lstStyle/>
                    <a:p>
                      <a:pPr algn="ctr"/>
                      <a:r>
                        <a:rPr lang="en-US" sz="1800" dirty="0" smtClean="0"/>
                        <a:t>36</a:t>
                      </a:r>
                      <a:endParaRPr lang="ar-SA" sz="1800" dirty="0"/>
                    </a:p>
                  </a:txBody>
                  <a:tcPr marL="99060" marR="99060" marT="45712" marB="45712"/>
                </a:tc>
                <a:tc>
                  <a:txBody>
                    <a:bodyPr/>
                    <a:lstStyle/>
                    <a:p>
                      <a:pPr algn="ctr" rtl="1"/>
                      <a:r>
                        <a:rPr lang="en-US" sz="1800" dirty="0" smtClean="0"/>
                        <a:t>6</a:t>
                      </a:r>
                      <a:endParaRPr lang="ar-SA" sz="1800" dirty="0"/>
                    </a:p>
                  </a:txBody>
                  <a:tcPr marL="99060" marR="99060" marT="45712" marB="45712"/>
                </a:tc>
                <a:tc>
                  <a:txBody>
                    <a:bodyPr/>
                    <a:lstStyle/>
                    <a:p>
                      <a:pPr algn="ctr" rtl="1"/>
                      <a:endParaRPr lang="ar-SA" sz="1800" dirty="0"/>
                    </a:p>
                  </a:txBody>
                  <a:tcPr marL="99060" marR="99060" marT="45712" marB="45712"/>
                </a:tc>
              </a:tr>
              <a:tr h="365732">
                <a:tc>
                  <a:txBody>
                    <a:bodyPr/>
                    <a:lstStyle/>
                    <a:p>
                      <a:pPr algn="ctr"/>
                      <a:endParaRPr lang="ar-SA" sz="1800" dirty="0"/>
                    </a:p>
                  </a:txBody>
                  <a:tcPr marL="99060" marR="99060" marT="45712" marB="45712"/>
                </a:tc>
                <a:tc>
                  <a:txBody>
                    <a:bodyPr/>
                    <a:lstStyle/>
                    <a:p>
                      <a:pPr algn="ctr"/>
                      <a:r>
                        <a:rPr lang="en-US" sz="1800" dirty="0" smtClean="0"/>
                        <a:t>16</a:t>
                      </a:r>
                      <a:endParaRPr lang="ar-SA" sz="1800" dirty="0"/>
                    </a:p>
                  </a:txBody>
                  <a:tcPr marL="99060" marR="99060" marT="45712" marB="45712"/>
                </a:tc>
                <a:tc>
                  <a:txBody>
                    <a:bodyPr/>
                    <a:lstStyle/>
                    <a:p>
                      <a:pPr algn="ctr" rtl="1"/>
                      <a:r>
                        <a:rPr lang="en-US" sz="1800" dirty="0" smtClean="0"/>
                        <a:t>4</a:t>
                      </a:r>
                      <a:endParaRPr lang="ar-SA" sz="1800" dirty="0"/>
                    </a:p>
                  </a:txBody>
                  <a:tcPr marL="99060" marR="99060" marT="45712" marB="45712"/>
                </a:tc>
                <a:tc>
                  <a:txBody>
                    <a:bodyPr/>
                    <a:lstStyle/>
                    <a:p>
                      <a:pPr algn="ctr"/>
                      <a:r>
                        <a:rPr lang="en-US" sz="1800" dirty="0" smtClean="0"/>
                        <a:t>4</a:t>
                      </a:r>
                      <a:endParaRPr lang="ar-SA" sz="1800" dirty="0"/>
                    </a:p>
                  </a:txBody>
                  <a:tcPr marL="99060" marR="99060" marT="45712" marB="45712"/>
                </a:tc>
                <a:tc>
                  <a:txBody>
                    <a:bodyPr/>
                    <a:lstStyle/>
                    <a:p>
                      <a:pPr algn="ctr" rtl="1"/>
                      <a:r>
                        <a:rPr lang="en-US" sz="1800" dirty="0" smtClean="0"/>
                        <a:t>2</a:t>
                      </a:r>
                      <a:endParaRPr lang="ar-SA" sz="1800" dirty="0"/>
                    </a:p>
                  </a:txBody>
                  <a:tcPr marL="99060" marR="99060" marT="45712" marB="45712"/>
                </a:tc>
                <a:tc>
                  <a:txBody>
                    <a:bodyPr/>
                    <a:lstStyle/>
                    <a:p>
                      <a:pPr algn="ctr"/>
                      <a:r>
                        <a:rPr lang="en-US" sz="1800" dirty="0" smtClean="0"/>
                        <a:t>49</a:t>
                      </a:r>
                      <a:endParaRPr lang="ar-SA" sz="1800" dirty="0"/>
                    </a:p>
                  </a:txBody>
                  <a:tcPr marL="99060" marR="99060" marT="45712" marB="45712"/>
                </a:tc>
                <a:tc>
                  <a:txBody>
                    <a:bodyPr/>
                    <a:lstStyle/>
                    <a:p>
                      <a:pPr algn="ctr" rtl="1"/>
                      <a:r>
                        <a:rPr lang="en-US" sz="1800" dirty="0" smtClean="0"/>
                        <a:t>7</a:t>
                      </a:r>
                      <a:endParaRPr lang="ar-SA" sz="1800" dirty="0"/>
                    </a:p>
                  </a:txBody>
                  <a:tcPr marL="99060" marR="99060" marT="45712" marB="45712"/>
                </a:tc>
                <a:tc>
                  <a:txBody>
                    <a:bodyPr/>
                    <a:lstStyle/>
                    <a:p>
                      <a:pPr algn="ctr"/>
                      <a:r>
                        <a:rPr lang="en-US" sz="1800" dirty="0" smtClean="0"/>
                        <a:t>49</a:t>
                      </a:r>
                      <a:endParaRPr lang="ar-SA" sz="1800" dirty="0"/>
                    </a:p>
                  </a:txBody>
                  <a:tcPr marL="99060" marR="99060" marT="45712" marB="45712"/>
                </a:tc>
                <a:tc>
                  <a:txBody>
                    <a:bodyPr/>
                    <a:lstStyle/>
                    <a:p>
                      <a:pPr algn="ctr" rtl="1"/>
                      <a:r>
                        <a:rPr lang="en-US" sz="1800" dirty="0" smtClean="0"/>
                        <a:t>7</a:t>
                      </a:r>
                      <a:endParaRPr lang="ar-SA" sz="1800" dirty="0"/>
                    </a:p>
                  </a:txBody>
                  <a:tcPr marL="99060" marR="99060" marT="45712" marB="45712"/>
                </a:tc>
                <a:tc>
                  <a:txBody>
                    <a:bodyPr/>
                    <a:lstStyle/>
                    <a:p>
                      <a:pPr algn="ctr" rtl="1"/>
                      <a:endParaRPr lang="ar-SA" sz="1800" dirty="0"/>
                    </a:p>
                  </a:txBody>
                  <a:tcPr marL="99060" marR="99060" marT="45712" marB="45712"/>
                </a:tc>
              </a:tr>
              <a:tr h="365732">
                <a:tc>
                  <a:txBody>
                    <a:bodyPr/>
                    <a:lstStyle/>
                    <a:p>
                      <a:pPr algn="ctr"/>
                      <a:r>
                        <a:rPr lang="en-US" sz="1800" dirty="0" smtClean="0"/>
                        <a:t>119</a:t>
                      </a:r>
                      <a:endParaRPr lang="ar-SA" sz="1800" dirty="0"/>
                    </a:p>
                  </a:txBody>
                  <a:tcPr marL="99060" marR="99060" marT="45712" marB="45712">
                    <a:solidFill>
                      <a:schemeClr val="accent1">
                        <a:lumMod val="60000"/>
                        <a:lumOff val="40000"/>
                      </a:schemeClr>
                    </a:solidFill>
                  </a:tcPr>
                </a:tc>
                <a:tc>
                  <a:txBody>
                    <a:bodyPr/>
                    <a:lstStyle/>
                    <a:p>
                      <a:pPr algn="ctr"/>
                      <a:endParaRPr lang="ar-SA" sz="1800" dirty="0"/>
                    </a:p>
                  </a:txBody>
                  <a:tcPr marL="99060" marR="99060" marT="45712" marB="45712">
                    <a:solidFill>
                      <a:schemeClr val="accent1">
                        <a:lumMod val="60000"/>
                        <a:lumOff val="40000"/>
                      </a:schemeClr>
                    </a:solidFill>
                  </a:tcPr>
                </a:tc>
                <a:tc>
                  <a:txBody>
                    <a:bodyPr/>
                    <a:lstStyle/>
                    <a:p>
                      <a:pPr algn="ctr" rtl="1"/>
                      <a:r>
                        <a:rPr lang="en-US" sz="1800" dirty="0" smtClean="0"/>
                        <a:t>28</a:t>
                      </a:r>
                      <a:endParaRPr lang="ar-SA" sz="1800" dirty="0"/>
                    </a:p>
                  </a:txBody>
                  <a:tcPr marL="99060" marR="99060" marT="45712" marB="45712">
                    <a:solidFill>
                      <a:schemeClr val="accent4">
                        <a:lumMod val="25000"/>
                        <a:lumOff val="75000"/>
                      </a:schemeClr>
                    </a:solidFill>
                  </a:tcPr>
                </a:tc>
                <a:tc>
                  <a:txBody>
                    <a:bodyPr/>
                    <a:lstStyle/>
                    <a:p>
                      <a:pPr algn="ctr"/>
                      <a:endParaRPr lang="ar-SA" sz="1800" dirty="0"/>
                    </a:p>
                  </a:txBody>
                  <a:tcPr marL="99060" marR="99060" marT="45712" marB="45712">
                    <a:solidFill>
                      <a:schemeClr val="accent1">
                        <a:lumMod val="60000"/>
                        <a:lumOff val="40000"/>
                      </a:schemeClr>
                    </a:solidFill>
                  </a:tcPr>
                </a:tc>
                <a:tc>
                  <a:txBody>
                    <a:bodyPr/>
                    <a:lstStyle/>
                    <a:p>
                      <a:pPr algn="ctr" rtl="1"/>
                      <a:r>
                        <a:rPr lang="en-US" sz="1800" dirty="0" smtClean="0"/>
                        <a:t>22</a:t>
                      </a:r>
                      <a:endParaRPr lang="ar-SA" sz="1800" dirty="0"/>
                    </a:p>
                  </a:txBody>
                  <a:tcPr marL="99060" marR="99060" marT="45712" marB="45712">
                    <a:solidFill>
                      <a:schemeClr val="accent4">
                        <a:lumMod val="25000"/>
                        <a:lumOff val="75000"/>
                      </a:schemeClr>
                    </a:solidFill>
                  </a:tcPr>
                </a:tc>
                <a:tc>
                  <a:txBody>
                    <a:bodyPr/>
                    <a:lstStyle/>
                    <a:p>
                      <a:pPr algn="ctr"/>
                      <a:endParaRPr lang="ar-SA" sz="1800" dirty="0"/>
                    </a:p>
                  </a:txBody>
                  <a:tcPr marL="99060" marR="99060" marT="45712" marB="45712">
                    <a:solidFill>
                      <a:schemeClr val="accent1">
                        <a:lumMod val="60000"/>
                        <a:lumOff val="40000"/>
                      </a:schemeClr>
                    </a:solidFill>
                  </a:tcPr>
                </a:tc>
                <a:tc>
                  <a:txBody>
                    <a:bodyPr/>
                    <a:lstStyle/>
                    <a:p>
                      <a:pPr algn="ctr" rtl="1"/>
                      <a:r>
                        <a:rPr lang="en-US" sz="1800" dirty="0" smtClean="0"/>
                        <a:t>27</a:t>
                      </a:r>
                      <a:endParaRPr lang="ar-SA" sz="1800" dirty="0"/>
                    </a:p>
                  </a:txBody>
                  <a:tcPr marL="99060" marR="99060" marT="45712" marB="45712">
                    <a:solidFill>
                      <a:schemeClr val="accent4">
                        <a:lumMod val="25000"/>
                        <a:lumOff val="75000"/>
                      </a:schemeClr>
                    </a:solidFill>
                  </a:tcPr>
                </a:tc>
                <a:tc>
                  <a:txBody>
                    <a:bodyPr/>
                    <a:lstStyle/>
                    <a:p>
                      <a:pPr algn="ctr"/>
                      <a:endParaRPr lang="ar-SA" sz="1800" dirty="0"/>
                    </a:p>
                  </a:txBody>
                  <a:tcPr marL="99060" marR="99060" marT="45712" marB="45712">
                    <a:solidFill>
                      <a:schemeClr val="accent1">
                        <a:lumMod val="60000"/>
                        <a:lumOff val="40000"/>
                      </a:schemeClr>
                    </a:solidFill>
                  </a:tcPr>
                </a:tc>
                <a:tc>
                  <a:txBody>
                    <a:bodyPr/>
                    <a:lstStyle/>
                    <a:p>
                      <a:pPr algn="ctr" rtl="1"/>
                      <a:r>
                        <a:rPr lang="en-US" sz="1800" dirty="0" smtClean="0"/>
                        <a:t>42</a:t>
                      </a:r>
                      <a:endParaRPr lang="ar-SA" sz="1800" dirty="0"/>
                    </a:p>
                  </a:txBody>
                  <a:tcPr marL="99060" marR="99060" marT="45712" marB="45712">
                    <a:solidFill>
                      <a:schemeClr val="accent4">
                        <a:lumMod val="25000"/>
                        <a:lumOff val="75000"/>
                      </a:schemeClr>
                    </a:solidFill>
                  </a:tcPr>
                </a:tc>
                <a:tc>
                  <a:txBody>
                    <a:bodyPr/>
                    <a:lstStyle/>
                    <a:p>
                      <a:pPr algn="ctr" rtl="1"/>
                      <a:endParaRPr lang="ar-SA" sz="1800" dirty="0"/>
                    </a:p>
                  </a:txBody>
                  <a:tcPr marL="99060" marR="99060" marT="45712" marB="45712">
                    <a:solidFill>
                      <a:schemeClr val="accent4">
                        <a:lumMod val="25000"/>
                        <a:lumOff val="75000"/>
                      </a:schemeClr>
                    </a:solidFill>
                  </a:tcPr>
                </a:tc>
              </a:tr>
              <a:tr h="365732">
                <a:tc>
                  <a:txBody>
                    <a:bodyPr/>
                    <a:lstStyle/>
                    <a:p>
                      <a:pPr algn="ctr"/>
                      <a:r>
                        <a:rPr lang="en-US" sz="1800" dirty="0" smtClean="0"/>
                        <a:t>669</a:t>
                      </a:r>
                      <a:endParaRPr lang="ar-SA" sz="1800" dirty="0"/>
                    </a:p>
                  </a:txBody>
                  <a:tcPr marL="99060" marR="99060" marT="45712" marB="45712">
                    <a:solidFill>
                      <a:schemeClr val="accent1">
                        <a:lumMod val="60000"/>
                        <a:lumOff val="40000"/>
                      </a:schemeClr>
                    </a:solidFill>
                  </a:tcPr>
                </a:tc>
                <a:tc>
                  <a:txBody>
                    <a:bodyPr/>
                    <a:lstStyle/>
                    <a:p>
                      <a:pPr algn="ctr"/>
                      <a:r>
                        <a:rPr lang="en-US" sz="1800" dirty="0" smtClean="0"/>
                        <a:t>138</a:t>
                      </a:r>
                      <a:endParaRPr lang="ar-SA" sz="1800" dirty="0"/>
                    </a:p>
                  </a:txBody>
                  <a:tcPr marL="99060" marR="99060" marT="45712" marB="45712">
                    <a:solidFill>
                      <a:schemeClr val="accent1">
                        <a:lumMod val="60000"/>
                        <a:lumOff val="40000"/>
                      </a:schemeClr>
                    </a:solidFill>
                  </a:tcPr>
                </a:tc>
                <a:tc>
                  <a:txBody>
                    <a:bodyPr/>
                    <a:lstStyle/>
                    <a:p>
                      <a:pPr algn="ctr" rtl="1"/>
                      <a:endParaRPr lang="ar-SA" sz="1800" dirty="0"/>
                    </a:p>
                  </a:txBody>
                  <a:tcPr marL="99060" marR="99060" marT="45712" marB="45712">
                    <a:solidFill>
                      <a:schemeClr val="accent4">
                        <a:lumMod val="25000"/>
                        <a:lumOff val="75000"/>
                      </a:schemeClr>
                    </a:solidFill>
                  </a:tcPr>
                </a:tc>
                <a:tc>
                  <a:txBody>
                    <a:bodyPr/>
                    <a:lstStyle/>
                    <a:p>
                      <a:pPr algn="ctr"/>
                      <a:r>
                        <a:rPr lang="en-US" sz="1800" dirty="0" smtClean="0"/>
                        <a:t>88</a:t>
                      </a:r>
                      <a:endParaRPr lang="ar-SA" sz="1800" dirty="0"/>
                    </a:p>
                  </a:txBody>
                  <a:tcPr marL="99060" marR="99060" marT="45712" marB="45712">
                    <a:solidFill>
                      <a:schemeClr val="accent1">
                        <a:lumMod val="60000"/>
                        <a:lumOff val="40000"/>
                      </a:schemeClr>
                    </a:solidFill>
                  </a:tcPr>
                </a:tc>
                <a:tc>
                  <a:txBody>
                    <a:bodyPr/>
                    <a:lstStyle/>
                    <a:p>
                      <a:pPr algn="ctr" rtl="1"/>
                      <a:endParaRPr lang="ar-SA" sz="1800" dirty="0"/>
                    </a:p>
                  </a:txBody>
                  <a:tcPr marL="99060" marR="99060" marT="45712" marB="45712">
                    <a:solidFill>
                      <a:schemeClr val="accent4">
                        <a:lumMod val="25000"/>
                        <a:lumOff val="75000"/>
                      </a:schemeClr>
                    </a:solidFill>
                  </a:tcPr>
                </a:tc>
                <a:tc>
                  <a:txBody>
                    <a:bodyPr/>
                    <a:lstStyle/>
                    <a:p>
                      <a:pPr algn="ctr"/>
                      <a:r>
                        <a:rPr lang="en-US" sz="1800" dirty="0" smtClean="0"/>
                        <a:t>139</a:t>
                      </a:r>
                      <a:endParaRPr lang="ar-SA" sz="1800" dirty="0"/>
                    </a:p>
                  </a:txBody>
                  <a:tcPr marL="99060" marR="99060" marT="45712" marB="45712">
                    <a:solidFill>
                      <a:schemeClr val="accent1">
                        <a:lumMod val="60000"/>
                        <a:lumOff val="40000"/>
                      </a:schemeClr>
                    </a:solidFill>
                  </a:tcPr>
                </a:tc>
                <a:tc>
                  <a:txBody>
                    <a:bodyPr/>
                    <a:lstStyle/>
                    <a:p>
                      <a:pPr algn="ctr" rtl="1"/>
                      <a:endParaRPr lang="ar-SA" sz="1800" dirty="0"/>
                    </a:p>
                  </a:txBody>
                  <a:tcPr marL="99060" marR="99060" marT="45712" marB="45712">
                    <a:solidFill>
                      <a:schemeClr val="accent4">
                        <a:lumMod val="25000"/>
                        <a:lumOff val="75000"/>
                      </a:schemeClr>
                    </a:solidFill>
                  </a:tcPr>
                </a:tc>
                <a:tc>
                  <a:txBody>
                    <a:bodyPr/>
                    <a:lstStyle/>
                    <a:p>
                      <a:pPr algn="ctr"/>
                      <a:r>
                        <a:rPr lang="en-US" sz="1800" dirty="0" smtClean="0"/>
                        <a:t>304</a:t>
                      </a:r>
                      <a:endParaRPr lang="ar-SA" sz="1800" dirty="0"/>
                    </a:p>
                  </a:txBody>
                  <a:tcPr marL="99060" marR="99060" marT="45712" marB="45712">
                    <a:solidFill>
                      <a:schemeClr val="accent1">
                        <a:lumMod val="60000"/>
                        <a:lumOff val="40000"/>
                      </a:schemeClr>
                    </a:solidFill>
                  </a:tcPr>
                </a:tc>
                <a:tc>
                  <a:txBody>
                    <a:bodyPr/>
                    <a:lstStyle/>
                    <a:p>
                      <a:pPr algn="ctr" rtl="1"/>
                      <a:endParaRPr lang="ar-SA" sz="1800" dirty="0"/>
                    </a:p>
                  </a:txBody>
                  <a:tcPr marL="99060" marR="99060" marT="45712" marB="45712">
                    <a:solidFill>
                      <a:schemeClr val="accent4">
                        <a:lumMod val="25000"/>
                        <a:lumOff val="75000"/>
                      </a:schemeClr>
                    </a:solidFill>
                  </a:tcPr>
                </a:tc>
                <a:tc>
                  <a:txBody>
                    <a:bodyPr/>
                    <a:lstStyle/>
                    <a:p>
                      <a:pPr algn="ctr" rtl="1"/>
                      <a:endParaRPr lang="ar-SA" sz="1800" dirty="0"/>
                    </a:p>
                  </a:txBody>
                  <a:tcPr marL="99060" marR="99060" marT="45712" marB="45712">
                    <a:solidFill>
                      <a:schemeClr val="accent4">
                        <a:lumMod val="25000"/>
                        <a:lumOff val="75000"/>
                      </a:schemeClr>
                    </a:solidFill>
                  </a:tcPr>
                </a:tc>
              </a:tr>
              <a:tr h="365732">
                <a:tc>
                  <a:txBody>
                    <a:bodyPr/>
                    <a:lstStyle/>
                    <a:p>
                      <a:pPr algn="ctr"/>
                      <a:r>
                        <a:rPr lang="en-US" sz="1800" dirty="0" smtClean="0"/>
                        <a:t>3761</a:t>
                      </a:r>
                      <a:endParaRPr lang="ar-SA" sz="1800" dirty="0"/>
                    </a:p>
                  </a:txBody>
                  <a:tcPr marL="99060" marR="99060" marT="45712" marB="45712">
                    <a:solidFill>
                      <a:schemeClr val="accent1">
                        <a:lumMod val="60000"/>
                        <a:lumOff val="40000"/>
                      </a:schemeClr>
                    </a:solidFill>
                  </a:tcPr>
                </a:tc>
                <a:tc>
                  <a:txBody>
                    <a:bodyPr/>
                    <a:lstStyle/>
                    <a:p>
                      <a:pPr algn="ctr"/>
                      <a:endParaRPr lang="ar-SA" sz="1800" dirty="0"/>
                    </a:p>
                  </a:txBody>
                  <a:tcPr marL="99060" marR="99060" marT="45712" marB="45712">
                    <a:solidFill>
                      <a:schemeClr val="accent1">
                        <a:lumMod val="60000"/>
                        <a:lumOff val="40000"/>
                      </a:schemeClr>
                    </a:solidFill>
                  </a:tcPr>
                </a:tc>
                <a:tc>
                  <a:txBody>
                    <a:bodyPr/>
                    <a:lstStyle/>
                    <a:p>
                      <a:pPr algn="ctr" rtl="1"/>
                      <a:r>
                        <a:rPr lang="en-US" sz="1800" dirty="0" smtClean="0"/>
                        <a:t>784</a:t>
                      </a:r>
                      <a:endParaRPr lang="ar-SA" sz="1800" dirty="0"/>
                    </a:p>
                  </a:txBody>
                  <a:tcPr marL="99060" marR="99060" marT="45712" marB="45712">
                    <a:solidFill>
                      <a:schemeClr val="accent4">
                        <a:lumMod val="25000"/>
                        <a:lumOff val="75000"/>
                      </a:schemeClr>
                    </a:solidFill>
                  </a:tcPr>
                </a:tc>
                <a:tc>
                  <a:txBody>
                    <a:bodyPr/>
                    <a:lstStyle/>
                    <a:p>
                      <a:pPr algn="ctr"/>
                      <a:endParaRPr lang="ar-SA" sz="1800" dirty="0"/>
                    </a:p>
                  </a:txBody>
                  <a:tcPr marL="99060" marR="99060" marT="45712" marB="45712">
                    <a:solidFill>
                      <a:schemeClr val="accent1">
                        <a:lumMod val="60000"/>
                        <a:lumOff val="40000"/>
                      </a:schemeClr>
                    </a:solidFill>
                  </a:tcPr>
                </a:tc>
                <a:tc>
                  <a:txBody>
                    <a:bodyPr/>
                    <a:lstStyle/>
                    <a:p>
                      <a:pPr algn="ctr" rtl="1"/>
                      <a:r>
                        <a:rPr lang="en-US" sz="1800" dirty="0" smtClean="0"/>
                        <a:t>484</a:t>
                      </a:r>
                      <a:endParaRPr lang="ar-SA" sz="1800" dirty="0"/>
                    </a:p>
                  </a:txBody>
                  <a:tcPr marL="99060" marR="99060" marT="45712" marB="45712">
                    <a:solidFill>
                      <a:schemeClr val="accent4">
                        <a:lumMod val="25000"/>
                        <a:lumOff val="75000"/>
                      </a:schemeClr>
                    </a:solidFill>
                  </a:tcPr>
                </a:tc>
                <a:tc>
                  <a:txBody>
                    <a:bodyPr/>
                    <a:lstStyle/>
                    <a:p>
                      <a:pPr algn="ctr"/>
                      <a:endParaRPr lang="ar-SA" sz="1800" dirty="0"/>
                    </a:p>
                  </a:txBody>
                  <a:tcPr marL="99060" marR="99060" marT="45712" marB="45712">
                    <a:solidFill>
                      <a:schemeClr val="accent1">
                        <a:lumMod val="60000"/>
                        <a:lumOff val="40000"/>
                      </a:schemeClr>
                    </a:solidFill>
                  </a:tcPr>
                </a:tc>
                <a:tc>
                  <a:txBody>
                    <a:bodyPr/>
                    <a:lstStyle/>
                    <a:p>
                      <a:pPr algn="ctr" rtl="1"/>
                      <a:r>
                        <a:rPr lang="en-US" sz="1800" dirty="0" smtClean="0"/>
                        <a:t>729</a:t>
                      </a:r>
                      <a:endParaRPr lang="ar-SA" sz="1800" dirty="0"/>
                    </a:p>
                  </a:txBody>
                  <a:tcPr marL="99060" marR="99060" marT="45712" marB="45712">
                    <a:solidFill>
                      <a:schemeClr val="accent4">
                        <a:lumMod val="25000"/>
                        <a:lumOff val="75000"/>
                      </a:schemeClr>
                    </a:solidFill>
                  </a:tcPr>
                </a:tc>
                <a:tc>
                  <a:txBody>
                    <a:bodyPr/>
                    <a:lstStyle/>
                    <a:p>
                      <a:pPr algn="ctr"/>
                      <a:endParaRPr lang="ar-SA" sz="1800" dirty="0"/>
                    </a:p>
                  </a:txBody>
                  <a:tcPr marL="99060" marR="99060" marT="45712" marB="45712">
                    <a:solidFill>
                      <a:schemeClr val="accent1">
                        <a:lumMod val="60000"/>
                        <a:lumOff val="40000"/>
                      </a:schemeClr>
                    </a:solidFill>
                  </a:tcPr>
                </a:tc>
                <a:tc>
                  <a:txBody>
                    <a:bodyPr/>
                    <a:lstStyle/>
                    <a:p>
                      <a:pPr algn="ctr" rtl="1"/>
                      <a:r>
                        <a:rPr lang="en-US" sz="1800" dirty="0" smtClean="0"/>
                        <a:t>1764</a:t>
                      </a:r>
                      <a:endParaRPr lang="ar-SA" sz="1800" dirty="0"/>
                    </a:p>
                  </a:txBody>
                  <a:tcPr marL="99060" marR="99060" marT="45712" marB="45712">
                    <a:solidFill>
                      <a:schemeClr val="accent4">
                        <a:lumMod val="25000"/>
                        <a:lumOff val="75000"/>
                      </a:schemeClr>
                    </a:solidFill>
                  </a:tcPr>
                </a:tc>
                <a:tc>
                  <a:txBody>
                    <a:bodyPr/>
                    <a:lstStyle/>
                    <a:p>
                      <a:pPr algn="ctr" rtl="1"/>
                      <a:endParaRPr lang="ar-SA" sz="1800" dirty="0"/>
                    </a:p>
                  </a:txBody>
                  <a:tcPr marL="99060" marR="99060" marT="45712" marB="45712">
                    <a:solidFill>
                      <a:schemeClr val="accent4">
                        <a:lumMod val="25000"/>
                        <a:lumOff val="75000"/>
                      </a:schemeClr>
                    </a:solidFill>
                  </a:tcPr>
                </a:tc>
              </a:tr>
              <a:tr h="640040">
                <a:tc>
                  <a:txBody>
                    <a:bodyPr/>
                    <a:lstStyle/>
                    <a:p>
                      <a:pPr algn="ctr"/>
                      <a:endParaRPr lang="ar-SA" sz="1800" dirty="0"/>
                    </a:p>
                  </a:txBody>
                  <a:tcPr marL="99060" marR="99060" marT="45712" marB="45712">
                    <a:solidFill>
                      <a:schemeClr val="accent1">
                        <a:lumMod val="60000"/>
                        <a:lumOff val="40000"/>
                      </a:schemeClr>
                    </a:solidFill>
                  </a:tcPr>
                </a:tc>
                <a:tc>
                  <a:txBody>
                    <a:bodyPr/>
                    <a:lstStyle/>
                    <a:p>
                      <a:pPr algn="ctr"/>
                      <a:endParaRPr lang="ar-SA" sz="1800" dirty="0"/>
                    </a:p>
                  </a:txBody>
                  <a:tcPr marL="99060" marR="99060" marT="45712" marB="45712">
                    <a:solidFill>
                      <a:schemeClr val="accent1">
                        <a:lumMod val="60000"/>
                        <a:lumOff val="40000"/>
                      </a:schemeClr>
                    </a:solidFill>
                  </a:tcPr>
                </a:tc>
                <a:tc>
                  <a:txBody>
                    <a:bodyPr/>
                    <a:lstStyle/>
                    <a:p>
                      <a:pPr algn="ctr" rtl="1"/>
                      <a:r>
                        <a:rPr lang="en-US" sz="1800" dirty="0" smtClean="0"/>
                        <a:t>28/6=4.7</a:t>
                      </a:r>
                      <a:endParaRPr lang="ar-SA" sz="1800" dirty="0"/>
                    </a:p>
                  </a:txBody>
                  <a:tcPr marL="99060" marR="99060" marT="45712" marB="45712">
                    <a:solidFill>
                      <a:schemeClr val="accent4">
                        <a:lumMod val="25000"/>
                        <a:lumOff val="75000"/>
                      </a:schemeClr>
                    </a:solidFill>
                  </a:tcPr>
                </a:tc>
                <a:tc>
                  <a:txBody>
                    <a:bodyPr/>
                    <a:lstStyle/>
                    <a:p>
                      <a:pPr algn="ctr"/>
                      <a:endParaRPr lang="ar-SA" sz="1800" dirty="0"/>
                    </a:p>
                  </a:txBody>
                  <a:tcPr marL="99060" marR="99060" marT="45712" marB="45712">
                    <a:solidFill>
                      <a:schemeClr val="accent1">
                        <a:lumMod val="60000"/>
                        <a:lumOff val="40000"/>
                      </a:schemeClr>
                    </a:solidFill>
                  </a:tcPr>
                </a:tc>
                <a:tc>
                  <a:txBody>
                    <a:bodyPr/>
                    <a:lstStyle/>
                    <a:p>
                      <a:pPr algn="ctr" rtl="1"/>
                      <a:r>
                        <a:rPr lang="en-US" sz="1800" dirty="0" smtClean="0"/>
                        <a:t>22/6=3.7</a:t>
                      </a:r>
                      <a:endParaRPr lang="ar-SA" sz="1800" dirty="0"/>
                    </a:p>
                  </a:txBody>
                  <a:tcPr marL="99060" marR="99060" marT="45712" marB="45712">
                    <a:solidFill>
                      <a:schemeClr val="accent4">
                        <a:lumMod val="25000"/>
                        <a:lumOff val="75000"/>
                      </a:schemeClr>
                    </a:solidFill>
                  </a:tcPr>
                </a:tc>
                <a:tc>
                  <a:txBody>
                    <a:bodyPr/>
                    <a:lstStyle/>
                    <a:p>
                      <a:pPr algn="ctr"/>
                      <a:endParaRPr lang="ar-SA" sz="1800" dirty="0"/>
                    </a:p>
                  </a:txBody>
                  <a:tcPr marL="99060" marR="99060" marT="45712" marB="45712">
                    <a:solidFill>
                      <a:schemeClr val="accent1">
                        <a:lumMod val="60000"/>
                        <a:lumOff val="40000"/>
                      </a:schemeClr>
                    </a:solidFill>
                  </a:tcPr>
                </a:tc>
                <a:tc>
                  <a:txBody>
                    <a:bodyPr/>
                    <a:lstStyle/>
                    <a:p>
                      <a:pPr algn="ctr" rtl="1"/>
                      <a:r>
                        <a:rPr lang="en-US" sz="1800" dirty="0" smtClean="0"/>
                        <a:t>27/6=4.5</a:t>
                      </a:r>
                      <a:endParaRPr lang="ar-SA" sz="1800" dirty="0"/>
                    </a:p>
                  </a:txBody>
                  <a:tcPr marL="99060" marR="99060" marT="45712" marB="45712">
                    <a:solidFill>
                      <a:schemeClr val="accent4">
                        <a:lumMod val="25000"/>
                        <a:lumOff val="75000"/>
                      </a:schemeClr>
                    </a:solidFill>
                  </a:tcPr>
                </a:tc>
                <a:tc>
                  <a:txBody>
                    <a:bodyPr/>
                    <a:lstStyle/>
                    <a:p>
                      <a:pPr algn="ctr"/>
                      <a:endParaRPr lang="ar-SA" sz="1800" dirty="0"/>
                    </a:p>
                  </a:txBody>
                  <a:tcPr marL="99060" marR="99060" marT="45712" marB="45712">
                    <a:solidFill>
                      <a:schemeClr val="accent1">
                        <a:lumMod val="60000"/>
                        <a:lumOff val="40000"/>
                      </a:schemeClr>
                    </a:solidFill>
                  </a:tcPr>
                </a:tc>
                <a:tc>
                  <a:txBody>
                    <a:bodyPr/>
                    <a:lstStyle/>
                    <a:p>
                      <a:pPr algn="ctr" rtl="1"/>
                      <a:r>
                        <a:rPr lang="en-US" sz="1800" dirty="0" smtClean="0"/>
                        <a:t>42/6=7</a:t>
                      </a:r>
                      <a:endParaRPr lang="ar-SA" sz="1800" dirty="0"/>
                    </a:p>
                  </a:txBody>
                  <a:tcPr marL="99060" marR="99060" marT="45712" marB="45712">
                    <a:solidFill>
                      <a:schemeClr val="accent4">
                        <a:lumMod val="25000"/>
                        <a:lumOff val="75000"/>
                      </a:schemeClr>
                    </a:solidFill>
                  </a:tcPr>
                </a:tc>
                <a:tc>
                  <a:txBody>
                    <a:bodyPr/>
                    <a:lstStyle/>
                    <a:p>
                      <a:pPr algn="ctr" rtl="1"/>
                      <a:endParaRPr lang="ar-SA" sz="1800" dirty="0"/>
                    </a:p>
                  </a:txBody>
                  <a:tcPr marL="99060" marR="99060" marT="45712" marB="45712">
                    <a:solidFill>
                      <a:schemeClr val="accent4">
                        <a:lumMod val="25000"/>
                        <a:lumOff val="75000"/>
                      </a:schemeClr>
                    </a:solidFill>
                  </a:tcPr>
                </a:tc>
              </a:tr>
            </a:tbl>
          </a:graphicData>
        </a:graphic>
      </p:graphicFrame>
      <p:graphicFrame>
        <p:nvGraphicFramePr>
          <p:cNvPr id="58370" name="Object 1"/>
          <p:cNvGraphicFramePr>
            <a:graphicFrameLocks noChangeAspect="1"/>
          </p:cNvGraphicFramePr>
          <p:nvPr/>
        </p:nvGraphicFramePr>
        <p:xfrm>
          <a:off x="1695450" y="4327525"/>
          <a:ext cx="358775" cy="193675"/>
        </p:xfrm>
        <a:graphic>
          <a:graphicData uri="http://schemas.openxmlformats.org/presentationml/2006/ole">
            <mc:AlternateContent xmlns:mc="http://schemas.openxmlformats.org/markup-compatibility/2006">
              <mc:Choice xmlns:v="urn:schemas-microsoft-com:vml" Requires="v">
                <p:oleObj spid="_x0000_s233490" name="Equation" r:id="rId4" imgW="355292" imgH="253780" progId="Equation.3">
                  <p:embed/>
                </p:oleObj>
              </mc:Choice>
              <mc:Fallback>
                <p:oleObj name="Equation" r:id="rId4" imgW="355292" imgH="253780" progId="Equation.3">
                  <p:embed/>
                  <p:pic>
                    <p:nvPicPr>
                      <p:cNvPr id="0" name="Picture 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95450" y="4327525"/>
                        <a:ext cx="358775" cy="1936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8371" name="Object 5"/>
          <p:cNvGraphicFramePr>
            <a:graphicFrameLocks noChangeAspect="1"/>
          </p:cNvGraphicFramePr>
          <p:nvPr/>
        </p:nvGraphicFramePr>
        <p:xfrm>
          <a:off x="1612900" y="4637088"/>
          <a:ext cx="396875" cy="219075"/>
        </p:xfrm>
        <a:graphic>
          <a:graphicData uri="http://schemas.openxmlformats.org/presentationml/2006/ole">
            <mc:AlternateContent xmlns:mc="http://schemas.openxmlformats.org/markup-compatibility/2006">
              <mc:Choice xmlns:v="urn:schemas-microsoft-com:vml" Requires="v">
                <p:oleObj spid="_x0000_s233491" name="Equation" r:id="rId6" imgW="431613" imgH="253890" progId="Equation.3">
                  <p:embed/>
                </p:oleObj>
              </mc:Choice>
              <mc:Fallback>
                <p:oleObj name="Equation" r:id="rId6" imgW="431613" imgH="253890" progId="Equation.3">
                  <p:embed/>
                  <p:pic>
                    <p:nvPicPr>
                      <p:cNvPr id="0" name="Picture 1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12900" y="4637088"/>
                        <a:ext cx="396875" cy="2190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8372" name="Object 7"/>
          <p:cNvGraphicFramePr>
            <a:graphicFrameLocks noChangeAspect="1"/>
          </p:cNvGraphicFramePr>
          <p:nvPr/>
        </p:nvGraphicFramePr>
        <p:xfrm>
          <a:off x="1530350" y="5024438"/>
          <a:ext cx="503238" cy="258762"/>
        </p:xfrm>
        <a:graphic>
          <a:graphicData uri="http://schemas.openxmlformats.org/presentationml/2006/ole">
            <mc:AlternateContent xmlns:mc="http://schemas.openxmlformats.org/markup-compatibility/2006">
              <mc:Choice xmlns:v="urn:schemas-microsoft-com:vml" Requires="v">
                <p:oleObj spid="_x0000_s233492" name="Equation" r:id="rId8" imgW="495085" imgH="279279" progId="Equation.3">
                  <p:embed/>
                </p:oleObj>
              </mc:Choice>
              <mc:Fallback>
                <p:oleObj name="Equation" r:id="rId8" imgW="495085" imgH="279279" progId="Equation.3">
                  <p:embed/>
                  <p:pic>
                    <p:nvPicPr>
                      <p:cNvPr id="0" name="Picture 1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30350" y="5024438"/>
                        <a:ext cx="503238" cy="2587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8373" name="Object 9"/>
          <p:cNvGraphicFramePr>
            <a:graphicFrameLocks noChangeAspect="1"/>
          </p:cNvGraphicFramePr>
          <p:nvPr/>
        </p:nvGraphicFramePr>
        <p:xfrm>
          <a:off x="1530350" y="5503863"/>
          <a:ext cx="600075" cy="388937"/>
        </p:xfrm>
        <a:graphic>
          <a:graphicData uri="http://schemas.openxmlformats.org/presentationml/2006/ole">
            <mc:AlternateContent xmlns:mc="http://schemas.openxmlformats.org/markup-compatibility/2006">
              <mc:Choice xmlns:v="urn:schemas-microsoft-com:vml" Requires="v">
                <p:oleObj spid="_x0000_s233493" name="Equation" r:id="rId10" imgW="622030" imgH="431613" progId="Equation.3">
                  <p:embed/>
                </p:oleObj>
              </mc:Choice>
              <mc:Fallback>
                <p:oleObj name="Equation" r:id="rId10" imgW="622030" imgH="431613" progId="Equation.3">
                  <p:embed/>
                  <p:pic>
                    <p:nvPicPr>
                      <p:cNvPr id="0" name="Picture 1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530350" y="5503863"/>
                        <a:ext cx="600075" cy="3889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5" name="Slide Number Placeholder 24"/>
          <p:cNvSpPr>
            <a:spLocks noGrp="1"/>
          </p:cNvSpPr>
          <p:nvPr>
            <p:ph type="sldNum" sz="quarter" idx="10"/>
          </p:nvPr>
        </p:nvSpPr>
        <p:spPr/>
        <p:txBody>
          <a:bodyPr/>
          <a:lstStyle/>
          <a:p>
            <a:pPr>
              <a:defRPr/>
            </a:pPr>
            <a:fld id="{7B8EA862-7DD5-4A06-BDE1-DB7EC5FAA60C}" type="slidenum">
              <a:rPr lang="ar-SA" smtClean="0"/>
              <a:pPr>
                <a:defRPr/>
              </a:pPr>
              <a:t>20</a:t>
            </a:fld>
            <a:endParaRPr lang="en-US" dirty="0"/>
          </a:p>
        </p:txBody>
      </p:sp>
    </p:spTree>
  </p:cSld>
  <p:clrMapOvr>
    <a:masterClrMapping/>
  </p:clrMapOvr>
  <p:transition spd="slow"/>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5"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61446"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47"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48"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49"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61450"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61451"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52"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61453"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54"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61455"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56"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57"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61458"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59"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61460" name="Text Box 7"/>
          <p:cNvSpPr txBox="1">
            <a:spLocks noChangeArrowheads="1"/>
          </p:cNvSpPr>
          <p:nvPr/>
        </p:nvSpPr>
        <p:spPr bwMode="auto">
          <a:xfrm>
            <a:off x="433388" y="3071824"/>
            <a:ext cx="8750300" cy="2000250"/>
          </a:xfrm>
          <a:prstGeom prst="rect">
            <a:avLst/>
          </a:prstGeom>
          <a:noFill/>
          <a:ln w="9525">
            <a:noFill/>
            <a:miter lim="800000"/>
            <a:headEnd/>
            <a:tailEnd/>
          </a:ln>
        </p:spPr>
        <p:txBody>
          <a:bodyPr>
            <a:spAutoFit/>
          </a:bodyPr>
          <a:lstStyle/>
          <a:p>
            <a:pPr algn="r" rtl="1"/>
            <a:r>
              <a:rPr lang="ar-EG" sz="2800" dirty="0" smtClean="0"/>
              <a:t>2-</a:t>
            </a:r>
            <a:r>
              <a:rPr lang="ar-SA" sz="2800" dirty="0" smtClean="0"/>
              <a:t>مجموع </a:t>
            </a:r>
            <a:r>
              <a:rPr lang="ar-SA" sz="2800" dirty="0"/>
              <a:t>المربعات </a:t>
            </a:r>
            <a:r>
              <a:rPr lang="ar-EG" sz="2800" dirty="0" smtClean="0"/>
              <a:t>بين</a:t>
            </a:r>
            <a:r>
              <a:rPr lang="ar-SA" sz="2800" dirty="0" smtClean="0"/>
              <a:t> </a:t>
            </a:r>
            <a:r>
              <a:rPr lang="ar-SA" sz="2800" dirty="0"/>
              <a:t>المجموعات </a:t>
            </a:r>
            <a:r>
              <a:rPr lang="en-US" sz="2800" dirty="0" smtClean="0"/>
              <a:t> </a:t>
            </a:r>
            <a:r>
              <a:rPr lang="ar-SA" sz="2400" dirty="0" smtClean="0"/>
              <a:t>=</a:t>
            </a:r>
            <a:endParaRPr lang="ar-SA" sz="2400" dirty="0"/>
          </a:p>
          <a:p>
            <a:pPr algn="r" rtl="1">
              <a:buFont typeface="Wingdings" pitchFamily="2" charset="2"/>
              <a:buChar char="ü"/>
            </a:pPr>
            <a:endParaRPr lang="ar-SA" sz="2400" dirty="0"/>
          </a:p>
          <a:p>
            <a:pPr algn="r" rtl="1">
              <a:buFont typeface="Wingdings" pitchFamily="2" charset="2"/>
              <a:buChar char="ü"/>
            </a:pPr>
            <a:endParaRPr lang="ar-SA" sz="2400" dirty="0"/>
          </a:p>
          <a:p>
            <a:pPr algn="r" rtl="1">
              <a:buFont typeface="Wingdings" pitchFamily="2" charset="2"/>
              <a:buChar char="ü"/>
            </a:pPr>
            <a:endParaRPr lang="ar-SA" sz="2400" dirty="0"/>
          </a:p>
          <a:p>
            <a:pPr algn="r" rtl="1"/>
            <a:endParaRPr lang="ar-SA" sz="2400" dirty="0"/>
          </a:p>
        </p:txBody>
      </p:sp>
      <p:sp>
        <p:nvSpPr>
          <p:cNvPr id="61461"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62"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63"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64"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65" name="Rectangle 8"/>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66" name="Rectangle 10"/>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67" name="Rectangle 1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68" name="Rectangle 1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69" name="Rectangle 10"/>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70" name="Rectangle 1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71" name="Rectangle 1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61442" name="Object 13"/>
          <p:cNvGraphicFramePr>
            <a:graphicFrameLocks noChangeAspect="1"/>
          </p:cNvGraphicFramePr>
          <p:nvPr/>
        </p:nvGraphicFramePr>
        <p:xfrm>
          <a:off x="2598738" y="3684588"/>
          <a:ext cx="4419600" cy="866775"/>
        </p:xfrm>
        <a:graphic>
          <a:graphicData uri="http://schemas.openxmlformats.org/presentationml/2006/ole">
            <mc:AlternateContent xmlns:mc="http://schemas.openxmlformats.org/markup-compatibility/2006">
              <mc:Choice xmlns:v="urn:schemas-microsoft-com:vml" Requires="v">
                <p:oleObj spid="_x0000_s285702" name="Equation" r:id="rId4" imgW="2616120" imgH="558720" progId="Equation.3">
                  <p:embed/>
                </p:oleObj>
              </mc:Choice>
              <mc:Fallback>
                <p:oleObj name="Equation" r:id="rId4" imgW="2616120" imgH="558720"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98738" y="3684588"/>
                        <a:ext cx="4419600" cy="8667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1472" name="Rectangle 1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61443" name="Object 15"/>
          <p:cNvGraphicFramePr>
            <a:graphicFrameLocks noChangeAspect="1"/>
          </p:cNvGraphicFramePr>
          <p:nvPr/>
        </p:nvGraphicFramePr>
        <p:xfrm>
          <a:off x="1262063" y="4579938"/>
          <a:ext cx="7092950" cy="706437"/>
        </p:xfrm>
        <a:graphic>
          <a:graphicData uri="http://schemas.openxmlformats.org/presentationml/2006/ole">
            <mc:AlternateContent xmlns:mc="http://schemas.openxmlformats.org/markup-compatibility/2006">
              <mc:Choice xmlns:v="urn:schemas-microsoft-com:vml" Requires="v">
                <p:oleObj spid="_x0000_s285703" name="Equation" r:id="rId6" imgW="2869920" imgH="431640" progId="Equation.3">
                  <p:embed/>
                </p:oleObj>
              </mc:Choice>
              <mc:Fallback>
                <p:oleObj name="Equation" r:id="rId6" imgW="2869920" imgH="431640" progId="Equation.3">
                  <p:embed/>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62063" y="4579938"/>
                        <a:ext cx="7092950" cy="7064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1473" name="Rectangle 18"/>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74" name="Rectangle 20"/>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5" name="Slide Number Placeholder 34"/>
          <p:cNvSpPr>
            <a:spLocks noGrp="1"/>
          </p:cNvSpPr>
          <p:nvPr>
            <p:ph type="sldNum" sz="quarter" idx="10"/>
          </p:nvPr>
        </p:nvSpPr>
        <p:spPr/>
        <p:txBody>
          <a:bodyPr/>
          <a:lstStyle/>
          <a:p>
            <a:pPr>
              <a:defRPr/>
            </a:pPr>
            <a:fld id="{7B8EA862-7DD5-4A06-BDE1-DB7EC5FAA60C}" type="slidenum">
              <a:rPr lang="ar-SA" smtClean="0"/>
              <a:pPr>
                <a:defRPr/>
              </a:pPr>
              <a:t>21</a:t>
            </a:fld>
            <a:endParaRPr lang="en-US" dirty="0"/>
          </a:p>
        </p:txBody>
      </p:sp>
      <p:sp>
        <p:nvSpPr>
          <p:cNvPr id="36" name="Text Box 7"/>
          <p:cNvSpPr txBox="1">
            <a:spLocks noChangeArrowheads="1"/>
          </p:cNvSpPr>
          <p:nvPr/>
        </p:nvSpPr>
        <p:spPr bwMode="auto">
          <a:xfrm>
            <a:off x="660400" y="1428736"/>
            <a:ext cx="8585200" cy="2246313"/>
          </a:xfrm>
          <a:prstGeom prst="rect">
            <a:avLst/>
          </a:prstGeom>
          <a:noFill/>
          <a:ln w="9525">
            <a:noFill/>
            <a:miter lim="800000"/>
            <a:headEnd/>
            <a:tailEnd/>
          </a:ln>
        </p:spPr>
        <p:txBody>
          <a:bodyPr>
            <a:spAutoFit/>
          </a:bodyPr>
          <a:lstStyle/>
          <a:p>
            <a:pPr algn="r" rtl="1"/>
            <a:r>
              <a:rPr lang="ar-EG" sz="2800" dirty="0" smtClean="0"/>
              <a:t>1- </a:t>
            </a:r>
            <a:r>
              <a:rPr lang="ar-SA" sz="2800" dirty="0" smtClean="0"/>
              <a:t>مجموع </a:t>
            </a:r>
            <a:r>
              <a:rPr lang="ar-SA" sz="2800" dirty="0"/>
              <a:t>المربعات الكلي </a:t>
            </a:r>
            <a:r>
              <a:rPr lang="en-US" sz="2400" dirty="0"/>
              <a:t>Total Sum of Squares</a:t>
            </a:r>
            <a:r>
              <a:rPr lang="ar-SA" sz="2400" dirty="0"/>
              <a:t> </a:t>
            </a:r>
            <a:r>
              <a:rPr lang="ar-SA" sz="2800" dirty="0"/>
              <a:t>=</a:t>
            </a:r>
          </a:p>
          <a:p>
            <a:pPr algn="r" rtl="1">
              <a:buFont typeface="Wingdings" pitchFamily="2" charset="2"/>
              <a:buChar char="ü"/>
            </a:pPr>
            <a:endParaRPr lang="ar-SA" sz="2800" dirty="0"/>
          </a:p>
          <a:p>
            <a:pPr algn="r" rtl="1">
              <a:buFont typeface="Wingdings" pitchFamily="2" charset="2"/>
              <a:buChar char="ü"/>
            </a:pPr>
            <a:endParaRPr lang="ar-SA" sz="2800" dirty="0"/>
          </a:p>
          <a:p>
            <a:pPr algn="r" rtl="1">
              <a:buFont typeface="Wingdings" pitchFamily="2" charset="2"/>
              <a:buChar char="ü"/>
            </a:pPr>
            <a:endParaRPr lang="ar-SA" sz="2800" dirty="0"/>
          </a:p>
          <a:p>
            <a:pPr algn="r" rtl="1"/>
            <a:endParaRPr lang="ar-SA" sz="2800" dirty="0"/>
          </a:p>
        </p:txBody>
      </p:sp>
      <p:sp>
        <p:nvSpPr>
          <p:cNvPr id="38" name="Text Box 7"/>
          <p:cNvSpPr txBox="1">
            <a:spLocks noChangeArrowheads="1"/>
          </p:cNvSpPr>
          <p:nvPr/>
        </p:nvSpPr>
        <p:spPr bwMode="auto">
          <a:xfrm>
            <a:off x="-190536" y="5143512"/>
            <a:ext cx="8750300" cy="1200329"/>
          </a:xfrm>
          <a:prstGeom prst="rect">
            <a:avLst/>
          </a:prstGeom>
          <a:noFill/>
          <a:ln w="9525">
            <a:noFill/>
            <a:miter lim="800000"/>
            <a:headEnd/>
            <a:tailEnd/>
          </a:ln>
        </p:spPr>
        <p:txBody>
          <a:bodyPr>
            <a:spAutoFit/>
          </a:bodyPr>
          <a:lstStyle/>
          <a:p>
            <a:r>
              <a:rPr lang="ar-EG" sz="2400" b="1" dirty="0" smtClean="0"/>
              <a:t>3- مجموع المربعات داخل المجموعات </a:t>
            </a:r>
            <a:r>
              <a:rPr lang="en-US" sz="2400" b="1" i="1" dirty="0" smtClean="0"/>
              <a:t>Within SS </a:t>
            </a:r>
            <a:r>
              <a:rPr lang="ar-EG" sz="2400" b="1" dirty="0" smtClean="0"/>
              <a:t>= </a:t>
            </a:r>
          </a:p>
          <a:p>
            <a:pPr algn="r" rtl="1"/>
            <a:r>
              <a:rPr lang="ar-EG" sz="2400" b="1" dirty="0" smtClean="0"/>
              <a:t>        = مجموع المربعات الكلي – مجموع المربعات بين المجموعات </a:t>
            </a:r>
          </a:p>
          <a:p>
            <a:pPr algn="r" rtl="1"/>
            <a:r>
              <a:rPr lang="ar-EG" sz="2400" b="1" dirty="0" smtClean="0"/>
              <a:t>         = 78.9 – 36.8 = 42.1</a:t>
            </a:r>
            <a:endParaRPr lang="en-US" sz="2400" b="1" dirty="0"/>
          </a:p>
        </p:txBody>
      </p:sp>
      <p:graphicFrame>
        <p:nvGraphicFramePr>
          <p:cNvPr id="285701" name="Object 5"/>
          <p:cNvGraphicFramePr>
            <a:graphicFrameLocks noChangeAspect="1"/>
          </p:cNvGraphicFramePr>
          <p:nvPr/>
        </p:nvGraphicFramePr>
        <p:xfrm>
          <a:off x="885825" y="2033588"/>
          <a:ext cx="8134350" cy="895350"/>
        </p:xfrm>
        <a:graphic>
          <a:graphicData uri="http://schemas.openxmlformats.org/presentationml/2006/ole">
            <mc:AlternateContent xmlns:mc="http://schemas.openxmlformats.org/markup-compatibility/2006">
              <mc:Choice xmlns:v="urn:schemas-microsoft-com:vml" Requires="v">
                <p:oleObj spid="_x0000_s285704" name="Equation" r:id="rId8" imgW="4229100" imgH="508000" progId="Equation.3">
                  <p:embed/>
                </p:oleObj>
              </mc:Choice>
              <mc:Fallback>
                <p:oleObj name="Equation" r:id="rId8" imgW="4229100" imgH="508000" progId="Equation.3">
                  <p:embed/>
                  <p:pic>
                    <p:nvPicPr>
                      <p:cNvPr id="0" name="Picture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85825" y="2033588"/>
                        <a:ext cx="8134350" cy="8953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spd="slow"/>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215043"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15044"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15045"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15046"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215047"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215048"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15049"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215050"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15051"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215052"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15053"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15054"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215055"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15056"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215057" name="Text Box 7"/>
          <p:cNvSpPr txBox="1">
            <a:spLocks noChangeArrowheads="1"/>
          </p:cNvSpPr>
          <p:nvPr/>
        </p:nvSpPr>
        <p:spPr bwMode="auto">
          <a:xfrm>
            <a:off x="577850" y="642938"/>
            <a:ext cx="8667750" cy="523875"/>
          </a:xfrm>
          <a:prstGeom prst="rect">
            <a:avLst/>
          </a:prstGeom>
          <a:noFill/>
          <a:ln w="9525">
            <a:noFill/>
            <a:miter lim="800000"/>
            <a:headEnd/>
            <a:tailEnd/>
          </a:ln>
        </p:spPr>
        <p:txBody>
          <a:bodyPr>
            <a:spAutoFit/>
          </a:bodyPr>
          <a:lstStyle/>
          <a:p>
            <a:pPr algn="r"/>
            <a:r>
              <a:rPr lang="ar-SA" sz="2800" b="1">
                <a:solidFill>
                  <a:srgbClr val="FF3300"/>
                </a:solidFill>
              </a:rPr>
              <a:t>ثم نقوم بعمل جدول تحليل التباين كالتالي:</a:t>
            </a:r>
            <a:endParaRPr lang="en-US" sz="2800">
              <a:solidFill>
                <a:srgbClr val="FF3300"/>
              </a:solidFill>
            </a:endParaRPr>
          </a:p>
        </p:txBody>
      </p:sp>
      <p:sp>
        <p:nvSpPr>
          <p:cNvPr id="215058"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15059"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22" name="Table 21"/>
          <p:cNvGraphicFramePr>
            <a:graphicFrameLocks noGrp="1"/>
          </p:cNvGraphicFramePr>
          <p:nvPr/>
        </p:nvGraphicFramePr>
        <p:xfrm>
          <a:off x="930275" y="1981200"/>
          <a:ext cx="7962900" cy="3437090"/>
        </p:xfrm>
        <a:graphic>
          <a:graphicData uri="http://schemas.openxmlformats.org/drawingml/2006/table">
            <a:tbl>
              <a:tblPr>
                <a:tableStyleId>{ED083AE6-46FA-4A59-8FB0-9F97EB10719F}</a:tableStyleId>
              </a:tblPr>
              <a:tblGrid>
                <a:gridCol w="1512951"/>
                <a:gridCol w="1672209"/>
                <a:gridCol w="1831467"/>
                <a:gridCol w="1035177"/>
                <a:gridCol w="943641"/>
                <a:gridCol w="967455"/>
              </a:tblGrid>
              <a:tr h="877297">
                <a:tc>
                  <a:txBody>
                    <a:bodyPr/>
                    <a:lstStyle/>
                    <a:p>
                      <a:pPr algn="ctr" rtl="0">
                        <a:lnSpc>
                          <a:spcPct val="115000"/>
                        </a:lnSpc>
                        <a:spcAft>
                          <a:spcPts val="0"/>
                        </a:spcAft>
                      </a:pPr>
                      <a:r>
                        <a:rPr lang="en-US" sz="2400" dirty="0"/>
                        <a:t>Source of Variance</a:t>
                      </a:r>
                      <a:endParaRPr lang="en-US" sz="2400" dirty="0">
                        <a:latin typeface="Calibri"/>
                        <a:ea typeface="Calibri"/>
                        <a:cs typeface="Arial"/>
                      </a:endParaRPr>
                    </a:p>
                  </a:txBody>
                  <a:tcPr marL="0" marR="0" marT="0" marB="0" anchor="ctr"/>
                </a:tc>
                <a:tc>
                  <a:txBody>
                    <a:bodyPr/>
                    <a:lstStyle/>
                    <a:p>
                      <a:pPr algn="ctr" rtl="0">
                        <a:lnSpc>
                          <a:spcPct val="115000"/>
                        </a:lnSpc>
                        <a:spcAft>
                          <a:spcPts val="0"/>
                        </a:spcAft>
                      </a:pPr>
                      <a:r>
                        <a:rPr lang="en-US" sz="2400"/>
                        <a:t>SS</a:t>
                      </a:r>
                      <a:endParaRPr lang="en-US" sz="2400">
                        <a:latin typeface="Calibri"/>
                        <a:ea typeface="Calibri"/>
                        <a:cs typeface="Arial"/>
                      </a:endParaRPr>
                    </a:p>
                  </a:txBody>
                  <a:tcPr marL="0" marR="0" marT="0" marB="0" anchor="ctr"/>
                </a:tc>
                <a:tc>
                  <a:txBody>
                    <a:bodyPr/>
                    <a:lstStyle/>
                    <a:p>
                      <a:pPr algn="ctr" rtl="0">
                        <a:lnSpc>
                          <a:spcPct val="115000"/>
                        </a:lnSpc>
                        <a:spcAft>
                          <a:spcPts val="0"/>
                        </a:spcAft>
                      </a:pPr>
                      <a:r>
                        <a:rPr lang="en-US" sz="2400"/>
                        <a:t>d f</a:t>
                      </a:r>
                      <a:endParaRPr lang="en-US" sz="2400">
                        <a:latin typeface="Calibri"/>
                        <a:ea typeface="Calibri"/>
                        <a:cs typeface="Arial"/>
                      </a:endParaRPr>
                    </a:p>
                  </a:txBody>
                  <a:tcPr marL="0" marR="0" marT="0" marB="0" anchor="ctr"/>
                </a:tc>
                <a:tc>
                  <a:txBody>
                    <a:bodyPr/>
                    <a:lstStyle/>
                    <a:p>
                      <a:pPr algn="ctr" rtl="0">
                        <a:lnSpc>
                          <a:spcPct val="115000"/>
                        </a:lnSpc>
                        <a:spcAft>
                          <a:spcPts val="0"/>
                        </a:spcAft>
                      </a:pPr>
                      <a:r>
                        <a:rPr lang="en-US" sz="2400"/>
                        <a:t>MS</a:t>
                      </a:r>
                      <a:endParaRPr lang="en-US" sz="2400">
                        <a:latin typeface="Calibri"/>
                        <a:ea typeface="Calibri"/>
                        <a:cs typeface="Arial"/>
                      </a:endParaRPr>
                    </a:p>
                  </a:txBody>
                  <a:tcPr marL="0" marR="0" marT="0" marB="0" anchor="ctr"/>
                </a:tc>
                <a:tc>
                  <a:txBody>
                    <a:bodyPr/>
                    <a:lstStyle/>
                    <a:p>
                      <a:pPr algn="ctr" rtl="0">
                        <a:lnSpc>
                          <a:spcPct val="115000"/>
                        </a:lnSpc>
                        <a:spcAft>
                          <a:spcPts val="0"/>
                        </a:spcAft>
                      </a:pPr>
                      <a:r>
                        <a:rPr lang="en-US" sz="2400"/>
                        <a:t>F</a:t>
                      </a:r>
                      <a:endParaRPr lang="en-US" sz="2400">
                        <a:latin typeface="Calibri"/>
                        <a:ea typeface="Calibri"/>
                        <a:cs typeface="Arial"/>
                      </a:endParaRPr>
                    </a:p>
                  </a:txBody>
                  <a:tcPr marL="0" marR="0" marT="0" marB="0" anchor="ctr"/>
                </a:tc>
                <a:tc>
                  <a:txBody>
                    <a:bodyPr/>
                    <a:lstStyle/>
                    <a:p>
                      <a:pPr algn="ctr" rtl="0">
                        <a:lnSpc>
                          <a:spcPct val="115000"/>
                        </a:lnSpc>
                        <a:spcAft>
                          <a:spcPts val="0"/>
                        </a:spcAft>
                      </a:pPr>
                      <a:r>
                        <a:rPr lang="en-US" sz="2400"/>
                        <a:t>f</a:t>
                      </a:r>
                      <a:r>
                        <a:rPr lang="en-US" sz="2400" baseline="-25000"/>
                        <a:t>0.05,3,20</a:t>
                      </a:r>
                      <a:endParaRPr lang="en-US" sz="2400">
                        <a:latin typeface="Calibri"/>
                        <a:ea typeface="Calibri"/>
                        <a:cs typeface="Arial"/>
                      </a:endParaRPr>
                    </a:p>
                  </a:txBody>
                  <a:tcPr marL="0" marR="0" marT="0" marB="0" anchor="ctr"/>
                </a:tc>
              </a:tr>
              <a:tr h="841172">
                <a:tc>
                  <a:txBody>
                    <a:bodyPr/>
                    <a:lstStyle/>
                    <a:p>
                      <a:pPr algn="ctr" rtl="0">
                        <a:lnSpc>
                          <a:spcPct val="115000"/>
                        </a:lnSpc>
                        <a:spcAft>
                          <a:spcPts val="0"/>
                        </a:spcAft>
                      </a:pPr>
                      <a:r>
                        <a:rPr lang="ar-EG" sz="2400" dirty="0" smtClean="0">
                          <a:latin typeface="Calibri"/>
                          <a:ea typeface="Calibri"/>
                          <a:cs typeface="Arial"/>
                        </a:rPr>
                        <a:t>بين المجموعات</a:t>
                      </a:r>
                      <a:endParaRPr lang="en-US" sz="2400" dirty="0">
                        <a:latin typeface="Calibri"/>
                        <a:ea typeface="Calibri"/>
                        <a:cs typeface="Arial"/>
                      </a:endParaRPr>
                    </a:p>
                  </a:txBody>
                  <a:tcPr marL="0" marR="0" marT="0" marB="0" anchor="ctr"/>
                </a:tc>
                <a:tc>
                  <a:txBody>
                    <a:bodyPr/>
                    <a:lstStyle/>
                    <a:p>
                      <a:pPr algn="ctr" rtl="0">
                        <a:lnSpc>
                          <a:spcPct val="115000"/>
                        </a:lnSpc>
                        <a:spcAft>
                          <a:spcPts val="0"/>
                        </a:spcAft>
                      </a:pPr>
                      <a:r>
                        <a:rPr lang="en-US" sz="2400" dirty="0"/>
                        <a:t>SST – SSW = </a:t>
                      </a:r>
                      <a:r>
                        <a:rPr lang="en-US" sz="2400" dirty="0" smtClean="0"/>
                        <a:t>36.8</a:t>
                      </a:r>
                      <a:endParaRPr lang="en-US" sz="2400" dirty="0">
                        <a:latin typeface="Calibri"/>
                        <a:ea typeface="Calibri"/>
                        <a:cs typeface="Arial"/>
                      </a:endParaRPr>
                    </a:p>
                  </a:txBody>
                  <a:tcPr marL="0" marR="0" marT="0" marB="0" anchor="ctr"/>
                </a:tc>
                <a:tc>
                  <a:txBody>
                    <a:bodyPr/>
                    <a:lstStyle/>
                    <a:p>
                      <a:pPr algn="ctr" rtl="0">
                        <a:lnSpc>
                          <a:spcPct val="115000"/>
                        </a:lnSpc>
                        <a:spcAft>
                          <a:spcPts val="0"/>
                        </a:spcAft>
                      </a:pPr>
                      <a:r>
                        <a:rPr lang="en-US" sz="2400"/>
                        <a:t>K –  1 =  4 – 1 = 3</a:t>
                      </a:r>
                      <a:endParaRPr lang="en-US" sz="2400">
                        <a:latin typeface="Calibri"/>
                        <a:ea typeface="Calibri"/>
                        <a:cs typeface="Arial"/>
                      </a:endParaRPr>
                    </a:p>
                  </a:txBody>
                  <a:tcPr marL="0" marR="0" marT="0" marB="0" anchor="ctr"/>
                </a:tc>
                <a:tc>
                  <a:txBody>
                    <a:bodyPr/>
                    <a:lstStyle/>
                    <a:p>
                      <a:pPr algn="ctr" rtl="0">
                        <a:lnSpc>
                          <a:spcPct val="115000"/>
                        </a:lnSpc>
                        <a:spcAft>
                          <a:spcPts val="0"/>
                        </a:spcAft>
                      </a:pPr>
                      <a:r>
                        <a:rPr lang="en-US" sz="2400"/>
                        <a:t>12.264</a:t>
                      </a:r>
                      <a:endParaRPr lang="en-US" sz="2400">
                        <a:latin typeface="Calibri"/>
                        <a:ea typeface="Calibri"/>
                        <a:cs typeface="Arial"/>
                      </a:endParaRPr>
                    </a:p>
                  </a:txBody>
                  <a:tcPr marL="0" marR="0" marT="0" marB="0" anchor="ctr"/>
                </a:tc>
                <a:tc>
                  <a:txBody>
                    <a:bodyPr/>
                    <a:lstStyle/>
                    <a:p>
                      <a:pPr algn="ctr" rtl="0">
                        <a:lnSpc>
                          <a:spcPct val="115000"/>
                        </a:lnSpc>
                        <a:spcAft>
                          <a:spcPts val="0"/>
                        </a:spcAft>
                      </a:pPr>
                      <a:r>
                        <a:rPr lang="en-US" sz="2400"/>
                        <a:t>5.818</a:t>
                      </a:r>
                      <a:endParaRPr lang="en-US" sz="2400">
                        <a:latin typeface="Calibri"/>
                        <a:ea typeface="Calibri"/>
                        <a:cs typeface="Arial"/>
                      </a:endParaRPr>
                    </a:p>
                  </a:txBody>
                  <a:tcPr marL="0" marR="0" marT="0" marB="0" anchor="ctr"/>
                </a:tc>
                <a:tc>
                  <a:txBody>
                    <a:bodyPr/>
                    <a:lstStyle/>
                    <a:p>
                      <a:pPr algn="ctr" rtl="0">
                        <a:lnSpc>
                          <a:spcPct val="115000"/>
                        </a:lnSpc>
                        <a:spcAft>
                          <a:spcPts val="0"/>
                        </a:spcAft>
                      </a:pPr>
                      <a:r>
                        <a:rPr lang="en-US" sz="2400"/>
                        <a:t>3.10</a:t>
                      </a:r>
                      <a:endParaRPr lang="en-US" sz="2400">
                        <a:latin typeface="Calibri"/>
                        <a:ea typeface="Calibri"/>
                        <a:cs typeface="Arial"/>
                      </a:endParaRPr>
                    </a:p>
                  </a:txBody>
                  <a:tcPr marL="0" marR="0" marT="0" marB="0" anchor="ctr"/>
                </a:tc>
              </a:tr>
              <a:tr h="841172">
                <a:tc>
                  <a:txBody>
                    <a:bodyPr/>
                    <a:lstStyle/>
                    <a:p>
                      <a:pPr algn="ctr" rtl="0">
                        <a:lnSpc>
                          <a:spcPct val="115000"/>
                        </a:lnSpc>
                        <a:spcAft>
                          <a:spcPts val="0"/>
                        </a:spcAft>
                      </a:pPr>
                      <a:r>
                        <a:rPr lang="ar-EG" sz="2400" dirty="0" smtClean="0">
                          <a:latin typeface="Calibri"/>
                          <a:ea typeface="Calibri"/>
                          <a:cs typeface="Arial"/>
                        </a:rPr>
                        <a:t>داخل المجموعات</a:t>
                      </a:r>
                      <a:endParaRPr lang="en-US" sz="2400" dirty="0">
                        <a:latin typeface="Calibri"/>
                        <a:ea typeface="Calibri"/>
                        <a:cs typeface="Arial"/>
                      </a:endParaRPr>
                    </a:p>
                  </a:txBody>
                  <a:tcPr marL="0" marR="0" marT="0" marB="0" anchor="ctr"/>
                </a:tc>
                <a:tc>
                  <a:txBody>
                    <a:bodyPr/>
                    <a:lstStyle/>
                    <a:p>
                      <a:pPr algn="ctr" rtl="0">
                        <a:lnSpc>
                          <a:spcPct val="115000"/>
                        </a:lnSpc>
                        <a:spcAft>
                          <a:spcPts val="0"/>
                        </a:spcAft>
                      </a:pPr>
                      <a:r>
                        <a:rPr lang="en-US" sz="2400" dirty="0" smtClean="0"/>
                        <a:t>42.1</a:t>
                      </a:r>
                      <a:endParaRPr lang="en-US" sz="2400" dirty="0">
                        <a:latin typeface="Calibri"/>
                        <a:ea typeface="Calibri"/>
                        <a:cs typeface="Arial"/>
                      </a:endParaRPr>
                    </a:p>
                  </a:txBody>
                  <a:tcPr marL="0" marR="0" marT="0" marB="0" anchor="ctr"/>
                </a:tc>
                <a:tc>
                  <a:txBody>
                    <a:bodyPr/>
                    <a:lstStyle/>
                    <a:p>
                      <a:pPr algn="ctr" rtl="0">
                        <a:lnSpc>
                          <a:spcPct val="115000"/>
                        </a:lnSpc>
                        <a:spcAft>
                          <a:spcPts val="0"/>
                        </a:spcAft>
                      </a:pPr>
                      <a:r>
                        <a:rPr lang="en-US" sz="2400"/>
                        <a:t>K(n –  1) = 4(6 –  1) = 20</a:t>
                      </a:r>
                      <a:endParaRPr lang="en-US" sz="2400">
                        <a:latin typeface="Calibri"/>
                        <a:ea typeface="Calibri"/>
                        <a:cs typeface="Arial"/>
                      </a:endParaRPr>
                    </a:p>
                  </a:txBody>
                  <a:tcPr marL="0" marR="0" marT="0" marB="0" anchor="ctr"/>
                </a:tc>
                <a:tc>
                  <a:txBody>
                    <a:bodyPr/>
                    <a:lstStyle/>
                    <a:p>
                      <a:pPr algn="ctr" rtl="0">
                        <a:lnSpc>
                          <a:spcPct val="115000"/>
                        </a:lnSpc>
                        <a:spcAft>
                          <a:spcPts val="0"/>
                        </a:spcAft>
                      </a:pPr>
                      <a:r>
                        <a:rPr lang="en-US" sz="2400"/>
                        <a:t>2.108</a:t>
                      </a:r>
                      <a:endParaRPr lang="en-US" sz="2400">
                        <a:latin typeface="Calibri"/>
                        <a:ea typeface="Calibri"/>
                        <a:cs typeface="Arial"/>
                      </a:endParaRPr>
                    </a:p>
                  </a:txBody>
                  <a:tcPr marL="0" marR="0" marT="0" marB="0" anchor="ctr"/>
                </a:tc>
                <a:tc>
                  <a:txBody>
                    <a:bodyPr/>
                    <a:lstStyle/>
                    <a:p>
                      <a:pPr algn="ctr" rtl="0">
                        <a:lnSpc>
                          <a:spcPct val="115000"/>
                        </a:lnSpc>
                        <a:spcAft>
                          <a:spcPts val="0"/>
                        </a:spcAft>
                      </a:pPr>
                      <a:r>
                        <a:rPr lang="en-US" sz="2400"/>
                        <a:t> </a:t>
                      </a:r>
                      <a:endParaRPr lang="en-US" sz="2400">
                        <a:latin typeface="Calibri"/>
                        <a:ea typeface="Calibri"/>
                        <a:cs typeface="Arial"/>
                      </a:endParaRPr>
                    </a:p>
                  </a:txBody>
                  <a:tcPr marL="0" marR="0" marT="0" marB="0" anchor="ctr"/>
                </a:tc>
                <a:tc>
                  <a:txBody>
                    <a:bodyPr/>
                    <a:lstStyle/>
                    <a:p>
                      <a:pPr algn="ctr" rtl="0">
                        <a:lnSpc>
                          <a:spcPct val="115000"/>
                        </a:lnSpc>
                        <a:spcAft>
                          <a:spcPts val="0"/>
                        </a:spcAft>
                      </a:pPr>
                      <a:r>
                        <a:rPr lang="en-US" sz="2400" dirty="0"/>
                        <a:t> </a:t>
                      </a:r>
                      <a:endParaRPr lang="en-US" sz="2400" dirty="0">
                        <a:latin typeface="Calibri"/>
                        <a:ea typeface="Calibri"/>
                        <a:cs typeface="Arial"/>
                      </a:endParaRPr>
                    </a:p>
                  </a:txBody>
                  <a:tcPr marL="0" marR="0" marT="0" marB="0" anchor="ctr"/>
                </a:tc>
              </a:tr>
              <a:tr h="877297">
                <a:tc>
                  <a:txBody>
                    <a:bodyPr/>
                    <a:lstStyle/>
                    <a:p>
                      <a:pPr algn="ctr" rtl="0">
                        <a:lnSpc>
                          <a:spcPct val="115000"/>
                        </a:lnSpc>
                        <a:spcAft>
                          <a:spcPts val="0"/>
                        </a:spcAft>
                      </a:pPr>
                      <a:r>
                        <a:rPr lang="en-US" sz="2400"/>
                        <a:t>TOTAL</a:t>
                      </a:r>
                      <a:endParaRPr lang="en-US" sz="2400">
                        <a:latin typeface="Calibri"/>
                        <a:ea typeface="Calibri"/>
                        <a:cs typeface="Arial"/>
                      </a:endParaRPr>
                    </a:p>
                  </a:txBody>
                  <a:tcPr marL="0" marR="0" marT="0" marB="0" anchor="ctr"/>
                </a:tc>
                <a:tc>
                  <a:txBody>
                    <a:bodyPr/>
                    <a:lstStyle/>
                    <a:p>
                      <a:pPr algn="ctr" rtl="0">
                        <a:lnSpc>
                          <a:spcPct val="115000"/>
                        </a:lnSpc>
                        <a:spcAft>
                          <a:spcPts val="0"/>
                        </a:spcAft>
                      </a:pPr>
                      <a:r>
                        <a:rPr lang="en-US" sz="2400" dirty="0"/>
                        <a:t>78.958</a:t>
                      </a:r>
                      <a:endParaRPr lang="en-US" sz="2400" dirty="0">
                        <a:latin typeface="Calibri"/>
                        <a:ea typeface="Calibri"/>
                        <a:cs typeface="Arial"/>
                      </a:endParaRPr>
                    </a:p>
                  </a:txBody>
                  <a:tcPr marL="0" marR="0" marT="0" marB="0" anchor="ctr"/>
                </a:tc>
                <a:tc>
                  <a:txBody>
                    <a:bodyPr/>
                    <a:lstStyle/>
                    <a:p>
                      <a:pPr algn="ctr" rtl="0">
                        <a:lnSpc>
                          <a:spcPct val="115000"/>
                        </a:lnSpc>
                        <a:spcAft>
                          <a:spcPts val="0"/>
                        </a:spcAft>
                      </a:pPr>
                      <a:r>
                        <a:rPr lang="en-US" sz="2400"/>
                        <a:t>Kn –  1 = 24 –  1 = 23</a:t>
                      </a:r>
                      <a:endParaRPr lang="en-US" sz="2400">
                        <a:latin typeface="Calibri"/>
                        <a:ea typeface="Calibri"/>
                        <a:cs typeface="Arial"/>
                      </a:endParaRPr>
                    </a:p>
                  </a:txBody>
                  <a:tcPr marL="0" marR="0" marT="0" marB="0" anchor="ctr"/>
                </a:tc>
                <a:tc>
                  <a:txBody>
                    <a:bodyPr/>
                    <a:lstStyle/>
                    <a:p>
                      <a:pPr algn="ctr" rtl="0">
                        <a:lnSpc>
                          <a:spcPct val="115000"/>
                        </a:lnSpc>
                        <a:spcAft>
                          <a:spcPts val="0"/>
                        </a:spcAft>
                      </a:pPr>
                      <a:r>
                        <a:rPr lang="en-US" sz="2400"/>
                        <a:t> </a:t>
                      </a:r>
                      <a:endParaRPr lang="en-US" sz="2400">
                        <a:latin typeface="Calibri"/>
                        <a:ea typeface="Calibri"/>
                        <a:cs typeface="Arial"/>
                      </a:endParaRPr>
                    </a:p>
                  </a:txBody>
                  <a:tcPr marL="0" marR="0" marT="0" marB="0" anchor="ctr"/>
                </a:tc>
                <a:tc>
                  <a:txBody>
                    <a:bodyPr/>
                    <a:lstStyle/>
                    <a:p>
                      <a:pPr algn="ctr" rtl="0">
                        <a:lnSpc>
                          <a:spcPct val="115000"/>
                        </a:lnSpc>
                        <a:spcAft>
                          <a:spcPts val="0"/>
                        </a:spcAft>
                      </a:pPr>
                      <a:r>
                        <a:rPr lang="en-US" sz="2400"/>
                        <a:t> </a:t>
                      </a:r>
                      <a:endParaRPr lang="en-US" sz="2400">
                        <a:latin typeface="Calibri"/>
                        <a:ea typeface="Calibri"/>
                        <a:cs typeface="Arial"/>
                      </a:endParaRPr>
                    </a:p>
                  </a:txBody>
                  <a:tcPr marL="0" marR="0" marT="0" marB="0" anchor="ctr"/>
                </a:tc>
                <a:tc>
                  <a:txBody>
                    <a:bodyPr/>
                    <a:lstStyle/>
                    <a:p>
                      <a:pPr algn="ctr" rtl="0">
                        <a:lnSpc>
                          <a:spcPct val="115000"/>
                        </a:lnSpc>
                        <a:spcAft>
                          <a:spcPts val="0"/>
                        </a:spcAft>
                      </a:pPr>
                      <a:r>
                        <a:rPr lang="en-US" sz="2400" dirty="0"/>
                        <a:t> </a:t>
                      </a:r>
                      <a:endParaRPr lang="en-US" sz="2400" dirty="0">
                        <a:latin typeface="Calibri"/>
                        <a:ea typeface="Calibri"/>
                        <a:cs typeface="Arial"/>
                      </a:endParaRPr>
                    </a:p>
                  </a:txBody>
                  <a:tcPr marL="0" marR="0" marT="0" marB="0" anchor="ctr"/>
                </a:tc>
              </a:tr>
            </a:tbl>
          </a:graphicData>
        </a:graphic>
      </p:graphicFrame>
      <p:sp>
        <p:nvSpPr>
          <p:cNvPr id="21" name="Slide Number Placeholder 20"/>
          <p:cNvSpPr>
            <a:spLocks noGrp="1"/>
          </p:cNvSpPr>
          <p:nvPr>
            <p:ph type="sldNum" sz="quarter" idx="10"/>
          </p:nvPr>
        </p:nvSpPr>
        <p:spPr/>
        <p:txBody>
          <a:bodyPr/>
          <a:lstStyle/>
          <a:p>
            <a:pPr>
              <a:defRPr/>
            </a:pPr>
            <a:fld id="{7B8EA862-7DD5-4A06-BDE1-DB7EC5FAA60C}" type="slidenum">
              <a:rPr lang="ar-SA" smtClean="0"/>
              <a:pPr>
                <a:defRPr/>
              </a:pPr>
              <a:t>22</a:t>
            </a:fld>
            <a:endParaRPr lang="en-US" dirty="0"/>
          </a:p>
        </p:txBody>
      </p:sp>
    </p:spTree>
  </p:cSld>
  <p:clrMapOvr>
    <a:masterClrMapping/>
  </p:clrMapOvr>
  <p:transition spd="slow"/>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216067"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16068"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16069"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16070"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216071"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216072"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16073"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216074"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16075"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216076"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16077"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16078"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216079"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16080"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216081" name="Text Box 7"/>
          <p:cNvSpPr txBox="1">
            <a:spLocks noChangeArrowheads="1"/>
          </p:cNvSpPr>
          <p:nvPr/>
        </p:nvSpPr>
        <p:spPr bwMode="auto">
          <a:xfrm>
            <a:off x="838200" y="1500174"/>
            <a:ext cx="8337550" cy="1384995"/>
          </a:xfrm>
          <a:prstGeom prst="rect">
            <a:avLst/>
          </a:prstGeom>
          <a:noFill/>
          <a:ln w="9525">
            <a:noFill/>
            <a:miter lim="800000"/>
            <a:headEnd/>
            <a:tailEnd/>
          </a:ln>
        </p:spPr>
        <p:txBody>
          <a:bodyPr>
            <a:spAutoFit/>
          </a:bodyPr>
          <a:lstStyle/>
          <a:p>
            <a:pPr algn="just" rtl="1"/>
            <a:r>
              <a:rPr lang="ar-BH" sz="2800" dirty="0"/>
              <a:t>قيمة </a:t>
            </a:r>
            <a:r>
              <a:rPr lang="en-US" sz="2800" dirty="0"/>
              <a:t>F </a:t>
            </a:r>
            <a:r>
              <a:rPr lang="ar-BH" sz="2800" dirty="0"/>
              <a:t>المحسوبة أكبر من</a:t>
            </a:r>
            <a:r>
              <a:rPr lang="ar-SA" sz="2800" dirty="0"/>
              <a:t> قيمة</a:t>
            </a:r>
            <a:r>
              <a:rPr lang="ar-BH" sz="2800" dirty="0"/>
              <a:t> </a:t>
            </a:r>
            <a:r>
              <a:rPr lang="en-US" sz="2800" dirty="0"/>
              <a:t>F</a:t>
            </a:r>
            <a:r>
              <a:rPr lang="ar-BH" sz="2800" dirty="0"/>
              <a:t> الجدولية ( </a:t>
            </a:r>
            <a:r>
              <a:rPr lang="ar-EG" sz="2800" dirty="0" smtClean="0"/>
              <a:t>5.818</a:t>
            </a:r>
            <a:r>
              <a:rPr lang="ar-BH" sz="2800" dirty="0" smtClean="0"/>
              <a:t> </a:t>
            </a:r>
            <a:r>
              <a:rPr lang="ar-BH" sz="2800" dirty="0"/>
              <a:t>&gt; 3.1 ) فالمتوسطات غير </a:t>
            </a:r>
            <a:r>
              <a:rPr lang="ar-BH" sz="2800" dirty="0" smtClean="0"/>
              <a:t>متساوية</a:t>
            </a:r>
            <a:endParaRPr lang="en-US" sz="2800" dirty="0" smtClean="0"/>
          </a:p>
          <a:p>
            <a:pPr algn="just" rtl="1"/>
            <a:r>
              <a:rPr lang="ar-EG" sz="2800" dirty="0" smtClean="0"/>
              <a:t>أي قبول الفرض البديل القائل بعدم تساوي المتوسطات .</a:t>
            </a:r>
            <a:endParaRPr lang="en-US" sz="2800" dirty="0"/>
          </a:p>
        </p:txBody>
      </p:sp>
      <p:sp>
        <p:nvSpPr>
          <p:cNvPr id="216082"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16083"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0" name="Slide Number Placeholder 19"/>
          <p:cNvSpPr>
            <a:spLocks noGrp="1"/>
          </p:cNvSpPr>
          <p:nvPr>
            <p:ph type="sldNum" sz="quarter" idx="10"/>
          </p:nvPr>
        </p:nvSpPr>
        <p:spPr/>
        <p:txBody>
          <a:bodyPr/>
          <a:lstStyle/>
          <a:p>
            <a:pPr>
              <a:defRPr/>
            </a:pPr>
            <a:fld id="{7B8EA862-7DD5-4A06-BDE1-DB7EC5FAA60C}" type="slidenum">
              <a:rPr lang="ar-SA" smtClean="0"/>
              <a:pPr>
                <a:defRPr/>
              </a:pPr>
              <a:t>23</a:t>
            </a:fld>
            <a:endParaRPr lang="en-US" dirty="0"/>
          </a:p>
        </p:txBody>
      </p:sp>
    </p:spTree>
  </p:cSld>
  <p:clrMapOvr>
    <a:masterClrMapping/>
  </p:clrMapOvr>
  <p:transition spd="slow"/>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rtl="1"/>
            <a:r>
              <a:rPr lang="ar-EG" sz="2400" b="1" dirty="0" smtClean="0"/>
              <a:t>للمقارنة بين أربعة أنواع من القمح (</a:t>
            </a:r>
            <a:r>
              <a:rPr lang="en-US" sz="2400" b="1" dirty="0" smtClean="0"/>
              <a:t>A</a:t>
            </a:r>
            <a:r>
              <a:rPr lang="ar-EG" sz="2400" b="1" dirty="0" smtClean="0"/>
              <a:t> ، </a:t>
            </a:r>
            <a:r>
              <a:rPr lang="en-US" sz="2400" b="1" dirty="0" smtClean="0"/>
              <a:t>B</a:t>
            </a:r>
            <a:r>
              <a:rPr lang="ar-EG" sz="2400" b="1" dirty="0" smtClean="0"/>
              <a:t> ، </a:t>
            </a:r>
            <a:r>
              <a:rPr lang="en-US" sz="2400" b="1" dirty="0" smtClean="0"/>
              <a:t>C</a:t>
            </a:r>
            <a:r>
              <a:rPr lang="ar-EG" sz="2400" b="1" dirty="0" smtClean="0"/>
              <a:t> ، </a:t>
            </a:r>
            <a:r>
              <a:rPr lang="en-US" sz="2400" b="1" dirty="0" smtClean="0"/>
              <a:t>D</a:t>
            </a:r>
            <a:r>
              <a:rPr lang="ar-EG" sz="2400" b="1" dirty="0" smtClean="0"/>
              <a:t> ) بغرض تعميم أفضلها في الزراعة تم زراعة كل نوع في حوض تجريبي بحيث كانت الاحواض الاربعة متماثلة في الخصوبة ونوع التربة وكمية الاسمدة المستعملة ومنسوب المياة ودرجة الحرارة وكانت انتاجية الفدان من كل نوع كما يلي :-</a:t>
            </a:r>
          </a:p>
          <a:p>
            <a:pPr algn="just" rtl="1"/>
            <a:endParaRPr lang="ar-EG" sz="2400" b="1" dirty="0" smtClean="0"/>
          </a:p>
          <a:p>
            <a:pPr algn="just" rtl="1"/>
            <a:endParaRPr lang="ar-EG" sz="2400" b="1" dirty="0" smtClean="0"/>
          </a:p>
          <a:p>
            <a:pPr algn="just" rtl="1"/>
            <a:endParaRPr lang="ar-EG" sz="2400" b="1" dirty="0" smtClean="0"/>
          </a:p>
          <a:p>
            <a:pPr algn="just" rtl="1"/>
            <a:endParaRPr lang="ar-EG" sz="2400" b="1" dirty="0" smtClean="0"/>
          </a:p>
          <a:p>
            <a:pPr algn="just" rtl="1"/>
            <a:r>
              <a:rPr lang="ar-EG" sz="2400" b="1" dirty="0" smtClean="0"/>
              <a:t>والمطلوب :- </a:t>
            </a:r>
          </a:p>
          <a:p>
            <a:pPr algn="just" rtl="1"/>
            <a:r>
              <a:rPr lang="ar-EG" sz="2400" b="1" dirty="0" smtClean="0"/>
              <a:t>إختبار معنوية الفروق بين الانواع الاربعة من القمح بدرجة ثقة  </a:t>
            </a:r>
            <a:r>
              <a:rPr lang="en-US" sz="2400" b="1" dirty="0" smtClean="0"/>
              <a:t>95%</a:t>
            </a:r>
            <a:r>
              <a:rPr lang="ar-EG" sz="2400" b="1" dirty="0" smtClean="0"/>
              <a:t> .</a:t>
            </a:r>
          </a:p>
          <a:p>
            <a:pPr algn="just" rtl="1"/>
            <a:endParaRPr lang="ar-EG" sz="2400" b="1" dirty="0" smtClean="0"/>
          </a:p>
          <a:p>
            <a:pPr algn="just" rtl="1"/>
            <a:endParaRPr lang="ar-EG" sz="2400" b="1" dirty="0" smtClean="0"/>
          </a:p>
          <a:p>
            <a:pPr algn="just" rtl="1"/>
            <a:endParaRPr lang="ar-EG" sz="2400" b="1"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24</a:t>
            </a:fld>
            <a:endParaRPr lang="en-US" dirty="0"/>
          </a:p>
        </p:txBody>
      </p:sp>
      <p:sp>
        <p:nvSpPr>
          <p:cNvPr id="6" name="Rectangle 5"/>
          <p:cNvSpPr/>
          <p:nvPr/>
        </p:nvSpPr>
        <p:spPr>
          <a:xfrm>
            <a:off x="7159867" y="428604"/>
            <a:ext cx="2079415" cy="646331"/>
          </a:xfrm>
          <a:prstGeom prst="rect">
            <a:avLst/>
          </a:prstGeom>
        </p:spPr>
        <p:txBody>
          <a:bodyPr wrap="none">
            <a:spAutoFit/>
          </a:bodyPr>
          <a:lstStyle/>
          <a:p>
            <a:r>
              <a:rPr lang="ar-SA" sz="3600" b="1" u="sng" dirty="0" smtClean="0">
                <a:solidFill>
                  <a:srgbClr val="C00000"/>
                </a:solidFill>
                <a:effectLst>
                  <a:outerShdw blurRad="38100" dist="38100" dir="2700000" algn="tl">
                    <a:srgbClr val="000000">
                      <a:alpha val="43137"/>
                    </a:srgbClr>
                  </a:outerShdw>
                </a:effectLst>
              </a:rPr>
              <a:t>مثال </a:t>
            </a:r>
            <a:r>
              <a:rPr lang="ar-EG" sz="3600" b="1" u="sng" dirty="0" smtClean="0">
                <a:solidFill>
                  <a:srgbClr val="C00000"/>
                </a:solidFill>
                <a:effectLst>
                  <a:outerShdw blurRad="38100" dist="38100" dir="2700000" algn="tl">
                    <a:srgbClr val="000000">
                      <a:alpha val="43137"/>
                    </a:srgbClr>
                  </a:outerShdw>
                </a:effectLst>
              </a:rPr>
              <a:t>(4) </a:t>
            </a:r>
            <a:r>
              <a:rPr lang="ar-SA" sz="3600" b="1" u="sng" dirty="0" smtClean="0">
                <a:solidFill>
                  <a:srgbClr val="C00000"/>
                </a:solidFill>
                <a:effectLst>
                  <a:outerShdw blurRad="38100" dist="38100" dir="2700000" algn="tl">
                    <a:srgbClr val="000000">
                      <a:alpha val="43137"/>
                    </a:srgbClr>
                  </a:outerShdw>
                </a:effectLst>
              </a:rPr>
              <a:t>: </a:t>
            </a:r>
            <a:r>
              <a:rPr lang="ar-EG" sz="3600" b="1" u="sng" dirty="0" smtClean="0">
                <a:solidFill>
                  <a:srgbClr val="C00000"/>
                </a:solidFill>
                <a:effectLst>
                  <a:outerShdw blurRad="38100" dist="38100" dir="2700000" algn="tl">
                    <a:srgbClr val="000000">
                      <a:alpha val="43137"/>
                    </a:srgbClr>
                  </a:outerShdw>
                </a:effectLst>
              </a:rPr>
              <a:t>-</a:t>
            </a:r>
            <a:endParaRPr lang="ar-EG" sz="3600" dirty="0">
              <a:solidFill>
                <a:srgbClr val="C00000"/>
              </a:solidFill>
              <a:effectLst>
                <a:outerShdw blurRad="38100" dist="38100" dir="2700000" algn="tl">
                  <a:srgbClr val="000000">
                    <a:alpha val="43137"/>
                  </a:srgbClr>
                </a:outerShdw>
              </a:effectLst>
            </a:endParaRPr>
          </a:p>
        </p:txBody>
      </p:sp>
      <p:graphicFrame>
        <p:nvGraphicFramePr>
          <p:cNvPr id="7" name="Table 6"/>
          <p:cNvGraphicFramePr>
            <a:graphicFrameLocks noGrp="1"/>
          </p:cNvGraphicFramePr>
          <p:nvPr/>
        </p:nvGraphicFramePr>
        <p:xfrm>
          <a:off x="1651000" y="3302962"/>
          <a:ext cx="6604000" cy="1569720"/>
        </p:xfrm>
        <a:graphic>
          <a:graphicData uri="http://schemas.openxmlformats.org/drawingml/2006/table">
            <a:tbl>
              <a:tblPr rtl="1" firstRow="1" bandRow="1">
                <a:tableStyleId>{5C22544A-7EE6-4342-B048-85BDC9FD1C3A}</a:tableStyleId>
              </a:tblPr>
              <a:tblGrid>
                <a:gridCol w="1651000"/>
                <a:gridCol w="1651000"/>
                <a:gridCol w="1651000"/>
                <a:gridCol w="1651000"/>
              </a:tblGrid>
              <a:tr h="370840">
                <a:tc>
                  <a:txBody>
                    <a:bodyPr/>
                    <a:lstStyle/>
                    <a:p>
                      <a:pPr algn="ctr" rtl="1"/>
                      <a:r>
                        <a:rPr lang="en-US" sz="2400" dirty="0" smtClean="0">
                          <a:solidFill>
                            <a:schemeClr val="tx1"/>
                          </a:solidFill>
                        </a:rPr>
                        <a:t>A</a:t>
                      </a:r>
                      <a:endParaRPr lang="ar-EG" sz="2400" dirty="0">
                        <a:solidFill>
                          <a:schemeClr val="tx1"/>
                        </a:solidFill>
                      </a:endParaRPr>
                    </a:p>
                  </a:txBody>
                  <a:tcPr/>
                </a:tc>
                <a:tc>
                  <a:txBody>
                    <a:bodyPr/>
                    <a:lstStyle/>
                    <a:p>
                      <a:pPr algn="ctr" rtl="1"/>
                      <a:r>
                        <a:rPr lang="en-US" sz="2400" dirty="0" smtClean="0">
                          <a:solidFill>
                            <a:schemeClr val="tx1"/>
                          </a:solidFill>
                        </a:rPr>
                        <a:t>B</a:t>
                      </a:r>
                      <a:endParaRPr lang="ar-EG" sz="2400" dirty="0">
                        <a:solidFill>
                          <a:schemeClr val="tx1"/>
                        </a:solidFill>
                      </a:endParaRPr>
                    </a:p>
                  </a:txBody>
                  <a:tcPr/>
                </a:tc>
                <a:tc>
                  <a:txBody>
                    <a:bodyPr/>
                    <a:lstStyle/>
                    <a:p>
                      <a:pPr algn="ctr" rtl="1"/>
                      <a:r>
                        <a:rPr lang="en-US" sz="2400" dirty="0" smtClean="0">
                          <a:solidFill>
                            <a:schemeClr val="tx1"/>
                          </a:solidFill>
                        </a:rPr>
                        <a:t>C</a:t>
                      </a:r>
                      <a:endParaRPr lang="ar-EG" sz="2400" dirty="0">
                        <a:solidFill>
                          <a:schemeClr val="tx1"/>
                        </a:solidFill>
                      </a:endParaRPr>
                    </a:p>
                  </a:txBody>
                  <a:tcPr/>
                </a:tc>
                <a:tc>
                  <a:txBody>
                    <a:bodyPr/>
                    <a:lstStyle/>
                    <a:p>
                      <a:pPr algn="ctr" rtl="1"/>
                      <a:r>
                        <a:rPr lang="en-US" sz="2400" dirty="0" smtClean="0">
                          <a:solidFill>
                            <a:schemeClr val="tx1"/>
                          </a:solidFill>
                        </a:rPr>
                        <a:t>D</a:t>
                      </a:r>
                      <a:endParaRPr lang="ar-EG" sz="2400" dirty="0">
                        <a:solidFill>
                          <a:schemeClr val="tx1"/>
                        </a:solidFill>
                      </a:endParaRPr>
                    </a:p>
                  </a:txBody>
                  <a:tcPr/>
                </a:tc>
              </a:tr>
              <a:tr h="370840">
                <a:tc>
                  <a:txBody>
                    <a:bodyPr/>
                    <a:lstStyle/>
                    <a:p>
                      <a:pPr algn="ctr" rtl="1"/>
                      <a:r>
                        <a:rPr lang="en-US" dirty="0" smtClean="0"/>
                        <a:t>1</a:t>
                      </a:r>
                      <a:endParaRPr lang="ar-EG" dirty="0"/>
                    </a:p>
                  </a:txBody>
                  <a:tcPr/>
                </a:tc>
                <a:tc>
                  <a:txBody>
                    <a:bodyPr/>
                    <a:lstStyle/>
                    <a:p>
                      <a:pPr algn="ctr" rtl="1"/>
                      <a:r>
                        <a:rPr lang="en-US" dirty="0" smtClean="0"/>
                        <a:t>6</a:t>
                      </a:r>
                      <a:endParaRPr lang="ar-EG" dirty="0"/>
                    </a:p>
                  </a:txBody>
                  <a:tcPr/>
                </a:tc>
                <a:tc>
                  <a:txBody>
                    <a:bodyPr/>
                    <a:lstStyle/>
                    <a:p>
                      <a:pPr algn="ctr" rtl="1"/>
                      <a:r>
                        <a:rPr lang="en-US" dirty="0" smtClean="0"/>
                        <a:t>7</a:t>
                      </a:r>
                      <a:endParaRPr lang="ar-EG" dirty="0"/>
                    </a:p>
                  </a:txBody>
                  <a:tcPr/>
                </a:tc>
                <a:tc>
                  <a:txBody>
                    <a:bodyPr/>
                    <a:lstStyle/>
                    <a:p>
                      <a:pPr algn="ctr" rtl="1"/>
                      <a:r>
                        <a:rPr lang="en-US" dirty="0" smtClean="0"/>
                        <a:t>2</a:t>
                      </a:r>
                      <a:endParaRPr lang="ar-EG" dirty="0"/>
                    </a:p>
                  </a:txBody>
                  <a:tcPr/>
                </a:tc>
              </a:tr>
              <a:tr h="370840">
                <a:tc>
                  <a:txBody>
                    <a:bodyPr/>
                    <a:lstStyle/>
                    <a:p>
                      <a:pPr algn="ctr" rtl="1"/>
                      <a:r>
                        <a:rPr lang="en-US" dirty="0" smtClean="0"/>
                        <a:t>3</a:t>
                      </a:r>
                      <a:endParaRPr lang="ar-EG" dirty="0"/>
                    </a:p>
                  </a:txBody>
                  <a:tcPr/>
                </a:tc>
                <a:tc>
                  <a:txBody>
                    <a:bodyPr/>
                    <a:lstStyle/>
                    <a:p>
                      <a:pPr algn="ctr" rtl="1"/>
                      <a:r>
                        <a:rPr lang="en-US" dirty="0" smtClean="0"/>
                        <a:t>5</a:t>
                      </a:r>
                      <a:endParaRPr lang="ar-EG" dirty="0"/>
                    </a:p>
                  </a:txBody>
                  <a:tcPr/>
                </a:tc>
                <a:tc>
                  <a:txBody>
                    <a:bodyPr/>
                    <a:lstStyle/>
                    <a:p>
                      <a:pPr algn="ctr" rtl="1"/>
                      <a:r>
                        <a:rPr lang="en-US" dirty="0" smtClean="0"/>
                        <a:t>8</a:t>
                      </a:r>
                      <a:endParaRPr lang="ar-EG" dirty="0"/>
                    </a:p>
                  </a:txBody>
                  <a:tcPr/>
                </a:tc>
                <a:tc>
                  <a:txBody>
                    <a:bodyPr/>
                    <a:lstStyle/>
                    <a:p>
                      <a:pPr algn="ctr" rtl="1"/>
                      <a:r>
                        <a:rPr lang="en-US" dirty="0" smtClean="0"/>
                        <a:t>6</a:t>
                      </a:r>
                      <a:endParaRPr lang="ar-EG" dirty="0"/>
                    </a:p>
                  </a:txBody>
                  <a:tcPr/>
                </a:tc>
              </a:tr>
              <a:tr h="370840">
                <a:tc>
                  <a:txBody>
                    <a:bodyPr/>
                    <a:lstStyle/>
                    <a:p>
                      <a:pPr algn="ctr" rtl="1"/>
                      <a:r>
                        <a:rPr lang="en-US" dirty="0" smtClean="0"/>
                        <a:t>5</a:t>
                      </a:r>
                      <a:endParaRPr lang="ar-EG" dirty="0"/>
                    </a:p>
                  </a:txBody>
                  <a:tcPr/>
                </a:tc>
                <a:tc>
                  <a:txBody>
                    <a:bodyPr/>
                    <a:lstStyle/>
                    <a:p>
                      <a:pPr algn="ctr" rtl="1"/>
                      <a:r>
                        <a:rPr lang="en-US" dirty="0" smtClean="0"/>
                        <a:t>7</a:t>
                      </a:r>
                      <a:endParaRPr lang="ar-EG" dirty="0"/>
                    </a:p>
                  </a:txBody>
                  <a:tcPr/>
                </a:tc>
                <a:tc>
                  <a:txBody>
                    <a:bodyPr/>
                    <a:lstStyle/>
                    <a:p>
                      <a:pPr algn="ctr" rtl="1"/>
                      <a:r>
                        <a:rPr lang="en-US" dirty="0" smtClean="0"/>
                        <a:t>6</a:t>
                      </a:r>
                      <a:endParaRPr lang="ar-EG" dirty="0"/>
                    </a:p>
                  </a:txBody>
                  <a:tcPr/>
                </a:tc>
                <a:tc>
                  <a:txBody>
                    <a:bodyPr/>
                    <a:lstStyle/>
                    <a:p>
                      <a:pPr algn="ctr" rtl="1"/>
                      <a:r>
                        <a:rPr lang="en-US" dirty="0" smtClean="0"/>
                        <a:t>4</a:t>
                      </a:r>
                      <a:endParaRPr lang="ar-EG" dirty="0"/>
                    </a:p>
                  </a:txBody>
                  <a:tcP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rtl="1"/>
            <a:r>
              <a:rPr lang="ar-EG" b="1" u="sng" dirty="0" smtClean="0"/>
              <a:t>الحل :-</a:t>
            </a:r>
            <a:endParaRPr lang="ar-EG" b="1" u="sng" dirty="0"/>
          </a:p>
        </p:txBody>
      </p:sp>
      <p:sp>
        <p:nvSpPr>
          <p:cNvPr id="3" name="Content Placeholder 2"/>
          <p:cNvSpPr>
            <a:spLocks noGrp="1"/>
          </p:cNvSpPr>
          <p:nvPr>
            <p:ph idx="1"/>
          </p:nvPr>
        </p:nvSpPr>
        <p:spPr/>
        <p:txBody>
          <a:bodyPr/>
          <a:lstStyle/>
          <a:p>
            <a:pPr algn="ctr"/>
            <a:r>
              <a:rPr lang="en-US" b="1" dirty="0" smtClean="0"/>
              <a:t>Ho : µ</a:t>
            </a:r>
            <a:r>
              <a:rPr lang="en-US" b="1" baseline="-25000" dirty="0" smtClean="0"/>
              <a:t>A</a:t>
            </a:r>
            <a:r>
              <a:rPr lang="en-US" b="1" dirty="0" smtClean="0"/>
              <a:t> =  µ</a:t>
            </a:r>
            <a:r>
              <a:rPr lang="en-US" b="1" baseline="-25000" dirty="0" smtClean="0"/>
              <a:t>B</a:t>
            </a:r>
            <a:r>
              <a:rPr lang="en-US" b="1" dirty="0" smtClean="0"/>
              <a:t> =  µ</a:t>
            </a:r>
            <a:r>
              <a:rPr lang="en-US" b="1" baseline="-25000" dirty="0" smtClean="0"/>
              <a:t>C</a:t>
            </a:r>
            <a:r>
              <a:rPr lang="en-US" b="1" dirty="0" smtClean="0"/>
              <a:t> =  µ</a:t>
            </a:r>
            <a:r>
              <a:rPr lang="en-US" b="1" baseline="-25000" dirty="0" smtClean="0"/>
              <a:t>D</a:t>
            </a:r>
            <a:r>
              <a:rPr lang="en-US" b="1" dirty="0" smtClean="0"/>
              <a:t> </a:t>
            </a:r>
          </a:p>
          <a:p>
            <a:pPr algn="ctr"/>
            <a:r>
              <a:rPr lang="en-US" b="1" dirty="0" smtClean="0"/>
              <a:t>H1 : µ</a:t>
            </a:r>
            <a:r>
              <a:rPr lang="en-US" b="1" baseline="-25000" dirty="0" smtClean="0"/>
              <a:t>A</a:t>
            </a:r>
            <a:r>
              <a:rPr lang="en-US" b="1" dirty="0" smtClean="0"/>
              <a:t> ≠  µ</a:t>
            </a:r>
            <a:r>
              <a:rPr lang="en-US" b="1" baseline="-25000" dirty="0" smtClean="0"/>
              <a:t>B</a:t>
            </a:r>
            <a:r>
              <a:rPr lang="en-US" b="1" dirty="0" smtClean="0"/>
              <a:t> ≠  µ</a:t>
            </a:r>
            <a:r>
              <a:rPr lang="en-US" b="1" baseline="-25000" dirty="0" smtClean="0"/>
              <a:t>C</a:t>
            </a:r>
            <a:r>
              <a:rPr lang="en-US" b="1" dirty="0" smtClean="0"/>
              <a:t> ≠  µ</a:t>
            </a:r>
            <a:r>
              <a:rPr lang="en-US" b="1" baseline="-25000" dirty="0" smtClean="0"/>
              <a:t>D</a:t>
            </a:r>
            <a:r>
              <a:rPr lang="en-US" b="1" dirty="0" smtClean="0"/>
              <a:t> </a:t>
            </a:r>
            <a:endParaRPr lang="ar-EG" b="1" dirty="0" smtClean="0"/>
          </a:p>
          <a:p>
            <a:pPr algn="just" rtl="1"/>
            <a:r>
              <a:rPr lang="ar-EG" dirty="0" smtClean="0"/>
              <a:t>عدد المجموعات </a:t>
            </a:r>
            <a:r>
              <a:rPr lang="en-US" dirty="0" smtClean="0"/>
              <a:t> k</a:t>
            </a:r>
            <a:r>
              <a:rPr lang="ar-EG" dirty="0" smtClean="0"/>
              <a:t>= </a:t>
            </a:r>
            <a:r>
              <a:rPr lang="en-US" dirty="0" smtClean="0"/>
              <a:t>4</a:t>
            </a:r>
            <a:endParaRPr lang="ar-EG" dirty="0" smtClean="0"/>
          </a:p>
          <a:p>
            <a:pPr algn="just" rtl="1"/>
            <a:r>
              <a:rPr lang="ar-EG" dirty="0" smtClean="0"/>
              <a:t>عدد مفردات المجموعة الواحدة </a:t>
            </a:r>
            <a:r>
              <a:rPr lang="en-US" dirty="0" smtClean="0"/>
              <a:t> n</a:t>
            </a:r>
            <a:r>
              <a:rPr lang="ar-EG" dirty="0" smtClean="0"/>
              <a:t>= </a:t>
            </a:r>
            <a:r>
              <a:rPr lang="en-US" dirty="0" smtClean="0"/>
              <a:t>3</a:t>
            </a:r>
            <a:endParaRPr lang="ar-EG" dirty="0" smtClean="0"/>
          </a:p>
          <a:p>
            <a:pPr algn="just" rtl="1"/>
            <a:r>
              <a:rPr lang="ar-EG" dirty="0" smtClean="0"/>
              <a:t>العدد الكلى للمفردات = </a:t>
            </a:r>
            <a:r>
              <a:rPr lang="en-US" dirty="0" smtClean="0"/>
              <a:t>3</a:t>
            </a:r>
            <a:r>
              <a:rPr lang="ar-EG" dirty="0" smtClean="0"/>
              <a:t> ×</a:t>
            </a:r>
            <a:r>
              <a:rPr lang="en-US" dirty="0" smtClean="0"/>
              <a:t> 4 </a:t>
            </a:r>
            <a:r>
              <a:rPr lang="ar-EG" dirty="0" smtClean="0"/>
              <a:t> =</a:t>
            </a:r>
            <a:r>
              <a:rPr lang="en-US" dirty="0" smtClean="0"/>
              <a:t> 12 </a:t>
            </a:r>
            <a:endParaRPr lang="ar-EG" dirty="0" smtClean="0"/>
          </a:p>
          <a:p>
            <a:pPr algn="just" rtl="1"/>
            <a:endParaRPr lang="ar-EG" dirty="0" smtClean="0"/>
          </a:p>
          <a:p>
            <a:pPr algn="just"/>
            <a:endParaRPr lang="ar-EG" dirty="0" smtClean="0"/>
          </a:p>
          <a:p>
            <a:pPr algn="just"/>
            <a:endParaRPr lang="ar-EG" dirty="0" smtClean="0"/>
          </a:p>
          <a:p>
            <a:pPr algn="just"/>
            <a:endParaRPr lang="ar-EG"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25</a:t>
            </a:fld>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rtl="1"/>
            <a:r>
              <a:rPr lang="ar-EG" b="1" u="sng" dirty="0" smtClean="0"/>
              <a:t>تابع الحل :-</a:t>
            </a:r>
            <a:endParaRPr lang="ar-EG"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26</a:t>
            </a:fld>
            <a:endParaRPr lang="en-US" dirty="0"/>
          </a:p>
        </p:txBody>
      </p:sp>
      <p:graphicFrame>
        <p:nvGraphicFramePr>
          <p:cNvPr id="5" name="Table 4"/>
          <p:cNvGraphicFramePr>
            <a:graphicFrameLocks noGrp="1"/>
          </p:cNvGraphicFramePr>
          <p:nvPr/>
        </p:nvGraphicFramePr>
        <p:xfrm>
          <a:off x="1447801" y="1676400"/>
          <a:ext cx="6946899" cy="3200272"/>
        </p:xfrm>
        <a:graphic>
          <a:graphicData uri="http://schemas.openxmlformats.org/drawingml/2006/table">
            <a:tbl>
              <a:tblPr rtl="1" firstRow="1" bandRow="1">
                <a:tableStyleId>{5C22544A-7EE6-4342-B048-85BDC9FD1C3A}</a:tableStyleId>
              </a:tblPr>
              <a:tblGrid>
                <a:gridCol w="670481"/>
                <a:gridCol w="670481"/>
                <a:gridCol w="670481"/>
                <a:gridCol w="670481"/>
                <a:gridCol w="670481"/>
                <a:gridCol w="670481"/>
                <a:gridCol w="670481"/>
                <a:gridCol w="670481"/>
                <a:gridCol w="837768"/>
                <a:gridCol w="745283"/>
              </a:tblGrid>
              <a:tr h="365732">
                <a:tc>
                  <a:txBody>
                    <a:bodyPr/>
                    <a:lstStyle/>
                    <a:p>
                      <a:pPr algn="ctr"/>
                      <a:endParaRPr lang="ar-SA" sz="1800" dirty="0"/>
                    </a:p>
                  </a:txBody>
                  <a:tcPr marL="99060" marR="99060" marT="45712" marB="45712"/>
                </a:tc>
                <a:tc>
                  <a:txBody>
                    <a:bodyPr/>
                    <a:lstStyle/>
                    <a:p>
                      <a:pPr algn="ctr"/>
                      <a:r>
                        <a:rPr lang="en-US" sz="1800" dirty="0" smtClean="0"/>
                        <a:t>D</a:t>
                      </a:r>
                      <a:r>
                        <a:rPr lang="en-US" sz="1800" b="1" kern="1200" baseline="30000" dirty="0" smtClean="0">
                          <a:solidFill>
                            <a:schemeClr val="lt1"/>
                          </a:solidFill>
                          <a:latin typeface="+mn-lt"/>
                          <a:ea typeface="+mn-ea"/>
                          <a:cs typeface="+mn-cs"/>
                        </a:rPr>
                        <a:t>2</a:t>
                      </a:r>
                      <a:endParaRPr lang="ar-SA" sz="1800" b="1" kern="1200" baseline="30000" dirty="0">
                        <a:solidFill>
                          <a:schemeClr val="lt1"/>
                        </a:solidFill>
                        <a:latin typeface="+mn-lt"/>
                        <a:ea typeface="+mn-ea"/>
                        <a:cs typeface="+mn-cs"/>
                      </a:endParaRPr>
                    </a:p>
                  </a:txBody>
                  <a:tcPr marL="99060" marR="99060" marT="45712" marB="45712"/>
                </a:tc>
                <a:tc>
                  <a:txBody>
                    <a:bodyPr/>
                    <a:lstStyle/>
                    <a:p>
                      <a:pPr algn="ctr" rtl="1"/>
                      <a:r>
                        <a:rPr lang="en-US" sz="1800" dirty="0" smtClean="0"/>
                        <a:t>D</a:t>
                      </a:r>
                      <a:endParaRPr lang="ar-SA" sz="1800" dirty="0"/>
                    </a:p>
                  </a:txBody>
                  <a:tcPr marL="99060" marR="99060" marT="45712" marB="45712"/>
                </a:tc>
                <a:tc>
                  <a:txBody>
                    <a:bodyPr/>
                    <a:lstStyle/>
                    <a:p>
                      <a:pPr algn="ctr"/>
                      <a:r>
                        <a:rPr lang="en-US" sz="1800" dirty="0" smtClean="0"/>
                        <a:t>C</a:t>
                      </a:r>
                      <a:r>
                        <a:rPr lang="en-US" sz="1800" b="1" kern="1200" baseline="30000" dirty="0" smtClean="0">
                          <a:solidFill>
                            <a:schemeClr val="lt1"/>
                          </a:solidFill>
                          <a:latin typeface="+mn-lt"/>
                          <a:ea typeface="+mn-ea"/>
                          <a:cs typeface="+mn-cs"/>
                        </a:rPr>
                        <a:t>2</a:t>
                      </a:r>
                      <a:endParaRPr lang="ar-SA" sz="1800" b="1" kern="1200" baseline="30000" dirty="0">
                        <a:solidFill>
                          <a:schemeClr val="lt1"/>
                        </a:solidFill>
                        <a:latin typeface="+mn-lt"/>
                        <a:ea typeface="+mn-ea"/>
                        <a:cs typeface="+mn-cs"/>
                      </a:endParaRPr>
                    </a:p>
                  </a:txBody>
                  <a:tcPr marL="99060" marR="99060" marT="45712" marB="45712"/>
                </a:tc>
                <a:tc>
                  <a:txBody>
                    <a:bodyPr/>
                    <a:lstStyle/>
                    <a:p>
                      <a:pPr algn="ctr" rtl="1"/>
                      <a:r>
                        <a:rPr lang="en-US" sz="1800" dirty="0" smtClean="0"/>
                        <a:t>C</a:t>
                      </a:r>
                      <a:endParaRPr lang="ar-SA" sz="1800" dirty="0"/>
                    </a:p>
                  </a:txBody>
                  <a:tcPr marL="99060" marR="99060" marT="45712" marB="45712"/>
                </a:tc>
                <a:tc>
                  <a:txBody>
                    <a:bodyPr/>
                    <a:lstStyle/>
                    <a:p>
                      <a:pPr algn="ctr"/>
                      <a:r>
                        <a:rPr lang="en-US" sz="1800" dirty="0" smtClean="0"/>
                        <a:t>B</a:t>
                      </a:r>
                      <a:r>
                        <a:rPr lang="en-US" sz="1800" b="1" kern="1200" baseline="30000" dirty="0" smtClean="0">
                          <a:solidFill>
                            <a:schemeClr val="lt1"/>
                          </a:solidFill>
                          <a:latin typeface="+mn-lt"/>
                          <a:ea typeface="+mn-ea"/>
                          <a:cs typeface="+mn-cs"/>
                        </a:rPr>
                        <a:t>2</a:t>
                      </a:r>
                      <a:endParaRPr lang="ar-SA" sz="1800" b="1" kern="1200" baseline="30000" dirty="0">
                        <a:solidFill>
                          <a:schemeClr val="lt1"/>
                        </a:solidFill>
                        <a:latin typeface="+mn-lt"/>
                        <a:ea typeface="+mn-ea"/>
                        <a:cs typeface="+mn-cs"/>
                      </a:endParaRPr>
                    </a:p>
                  </a:txBody>
                  <a:tcPr marL="99060" marR="99060" marT="45712" marB="45712"/>
                </a:tc>
                <a:tc>
                  <a:txBody>
                    <a:bodyPr/>
                    <a:lstStyle/>
                    <a:p>
                      <a:pPr algn="ctr" rtl="1"/>
                      <a:r>
                        <a:rPr lang="en-US" sz="1800" dirty="0" smtClean="0"/>
                        <a:t>B</a:t>
                      </a:r>
                      <a:endParaRPr lang="ar-SA" sz="1800" dirty="0"/>
                    </a:p>
                  </a:txBody>
                  <a:tcPr marL="99060" marR="99060" marT="45712" marB="45712"/>
                </a:tc>
                <a:tc>
                  <a:txBody>
                    <a:bodyPr/>
                    <a:lstStyle/>
                    <a:p>
                      <a:pPr algn="ctr"/>
                      <a:r>
                        <a:rPr lang="en-US" sz="1800" dirty="0" smtClean="0"/>
                        <a:t>A</a:t>
                      </a:r>
                      <a:r>
                        <a:rPr lang="en-US" sz="1800" baseline="30000" dirty="0" smtClean="0"/>
                        <a:t>2</a:t>
                      </a:r>
                      <a:endParaRPr lang="ar-SA" sz="1800" baseline="30000" dirty="0"/>
                    </a:p>
                  </a:txBody>
                  <a:tcPr marL="99060" marR="99060" marT="45712" marB="45712"/>
                </a:tc>
                <a:tc>
                  <a:txBody>
                    <a:bodyPr/>
                    <a:lstStyle/>
                    <a:p>
                      <a:pPr algn="ctr" rtl="1"/>
                      <a:r>
                        <a:rPr lang="en-US" sz="1800" dirty="0" smtClean="0"/>
                        <a:t>A</a:t>
                      </a:r>
                      <a:endParaRPr lang="ar-SA" sz="1800" dirty="0"/>
                    </a:p>
                  </a:txBody>
                  <a:tcPr marL="99060" marR="99060" marT="45712" marB="45712"/>
                </a:tc>
                <a:tc>
                  <a:txBody>
                    <a:bodyPr/>
                    <a:lstStyle/>
                    <a:p>
                      <a:pPr algn="ctr" rtl="1"/>
                      <a:endParaRPr lang="ar-SA" sz="1800" dirty="0"/>
                    </a:p>
                  </a:txBody>
                  <a:tcPr marL="99060" marR="99060" marT="45712" marB="45712"/>
                </a:tc>
              </a:tr>
              <a:tr h="365732">
                <a:tc>
                  <a:txBody>
                    <a:bodyPr/>
                    <a:lstStyle/>
                    <a:p>
                      <a:pPr algn="ctr"/>
                      <a:endParaRPr lang="ar-SA" sz="1800" dirty="0"/>
                    </a:p>
                  </a:txBody>
                  <a:tcPr marL="99060" marR="99060" marT="45712" marB="45712"/>
                </a:tc>
                <a:tc>
                  <a:txBody>
                    <a:bodyPr/>
                    <a:lstStyle/>
                    <a:p>
                      <a:pPr algn="ctr"/>
                      <a:r>
                        <a:rPr lang="en-US" sz="1800" dirty="0" smtClean="0"/>
                        <a:t>4</a:t>
                      </a:r>
                      <a:endParaRPr lang="ar-SA" sz="1800" dirty="0"/>
                    </a:p>
                  </a:txBody>
                  <a:tcPr marL="99060" marR="99060" marT="45712" marB="45712"/>
                </a:tc>
                <a:tc>
                  <a:txBody>
                    <a:bodyPr/>
                    <a:lstStyle/>
                    <a:p>
                      <a:pPr algn="ctr" rtl="1"/>
                      <a:r>
                        <a:rPr lang="en-US" sz="1800" dirty="0" smtClean="0"/>
                        <a:t>2</a:t>
                      </a:r>
                      <a:endParaRPr lang="ar-SA" sz="1800" dirty="0"/>
                    </a:p>
                  </a:txBody>
                  <a:tcPr marL="99060" marR="99060" marT="45712" marB="45712"/>
                </a:tc>
                <a:tc>
                  <a:txBody>
                    <a:bodyPr/>
                    <a:lstStyle/>
                    <a:p>
                      <a:pPr algn="ctr"/>
                      <a:r>
                        <a:rPr lang="en-US" sz="1800" dirty="0" smtClean="0"/>
                        <a:t>49</a:t>
                      </a:r>
                      <a:endParaRPr lang="ar-SA" sz="1800" dirty="0"/>
                    </a:p>
                  </a:txBody>
                  <a:tcPr marL="99060" marR="99060" marT="45712" marB="45712"/>
                </a:tc>
                <a:tc>
                  <a:txBody>
                    <a:bodyPr/>
                    <a:lstStyle/>
                    <a:p>
                      <a:pPr algn="ctr" rtl="1"/>
                      <a:r>
                        <a:rPr lang="en-US" sz="1800" dirty="0" smtClean="0"/>
                        <a:t>7</a:t>
                      </a:r>
                      <a:endParaRPr lang="ar-SA" sz="1800" dirty="0"/>
                    </a:p>
                  </a:txBody>
                  <a:tcPr marL="99060" marR="99060" marT="45712" marB="45712"/>
                </a:tc>
                <a:tc>
                  <a:txBody>
                    <a:bodyPr/>
                    <a:lstStyle/>
                    <a:p>
                      <a:pPr algn="ctr"/>
                      <a:r>
                        <a:rPr lang="en-US" sz="1800" dirty="0" smtClean="0"/>
                        <a:t>36</a:t>
                      </a:r>
                      <a:endParaRPr lang="ar-SA" sz="1800" dirty="0"/>
                    </a:p>
                  </a:txBody>
                  <a:tcPr marL="99060" marR="99060" marT="45712" marB="45712"/>
                </a:tc>
                <a:tc>
                  <a:txBody>
                    <a:bodyPr/>
                    <a:lstStyle/>
                    <a:p>
                      <a:pPr algn="ctr" rtl="1"/>
                      <a:r>
                        <a:rPr lang="en-US" sz="1800" dirty="0" smtClean="0"/>
                        <a:t>6</a:t>
                      </a:r>
                      <a:endParaRPr lang="ar-SA" sz="1800" dirty="0"/>
                    </a:p>
                  </a:txBody>
                  <a:tcPr marL="99060" marR="99060" marT="45712" marB="45712"/>
                </a:tc>
                <a:tc>
                  <a:txBody>
                    <a:bodyPr/>
                    <a:lstStyle/>
                    <a:p>
                      <a:pPr algn="ctr"/>
                      <a:r>
                        <a:rPr lang="en-US" sz="1800" dirty="0" smtClean="0"/>
                        <a:t>1</a:t>
                      </a:r>
                      <a:endParaRPr lang="ar-SA" sz="1800" dirty="0"/>
                    </a:p>
                  </a:txBody>
                  <a:tcPr marL="99060" marR="99060" marT="45712" marB="45712"/>
                </a:tc>
                <a:tc>
                  <a:txBody>
                    <a:bodyPr/>
                    <a:lstStyle/>
                    <a:p>
                      <a:pPr algn="ctr" rtl="1"/>
                      <a:r>
                        <a:rPr lang="en-US" sz="1800" dirty="0" smtClean="0"/>
                        <a:t>1</a:t>
                      </a:r>
                      <a:endParaRPr lang="ar-SA" sz="1800" dirty="0"/>
                    </a:p>
                  </a:txBody>
                  <a:tcPr marL="99060" marR="99060" marT="45712" marB="45712"/>
                </a:tc>
                <a:tc>
                  <a:txBody>
                    <a:bodyPr/>
                    <a:lstStyle/>
                    <a:p>
                      <a:pPr algn="ctr" rtl="1"/>
                      <a:endParaRPr lang="ar-SA" sz="1800" dirty="0"/>
                    </a:p>
                  </a:txBody>
                  <a:tcPr marL="99060" marR="99060" marT="45712" marB="45712"/>
                </a:tc>
              </a:tr>
              <a:tr h="365732">
                <a:tc>
                  <a:txBody>
                    <a:bodyPr/>
                    <a:lstStyle/>
                    <a:p>
                      <a:pPr algn="ctr"/>
                      <a:endParaRPr lang="ar-SA" sz="1800" dirty="0"/>
                    </a:p>
                  </a:txBody>
                  <a:tcPr marL="99060" marR="99060" marT="45712" marB="45712"/>
                </a:tc>
                <a:tc>
                  <a:txBody>
                    <a:bodyPr/>
                    <a:lstStyle/>
                    <a:p>
                      <a:pPr algn="ctr"/>
                      <a:r>
                        <a:rPr lang="en-US" sz="1800" dirty="0" smtClean="0"/>
                        <a:t>36</a:t>
                      </a:r>
                      <a:endParaRPr lang="ar-SA" sz="1800" dirty="0"/>
                    </a:p>
                  </a:txBody>
                  <a:tcPr marL="99060" marR="99060" marT="45712" marB="45712"/>
                </a:tc>
                <a:tc>
                  <a:txBody>
                    <a:bodyPr/>
                    <a:lstStyle/>
                    <a:p>
                      <a:pPr algn="ctr" rtl="1"/>
                      <a:r>
                        <a:rPr lang="en-US" sz="1800" dirty="0" smtClean="0"/>
                        <a:t>6</a:t>
                      </a:r>
                      <a:endParaRPr lang="ar-SA" sz="1800" dirty="0"/>
                    </a:p>
                  </a:txBody>
                  <a:tcPr marL="99060" marR="99060" marT="45712" marB="45712"/>
                </a:tc>
                <a:tc>
                  <a:txBody>
                    <a:bodyPr/>
                    <a:lstStyle/>
                    <a:p>
                      <a:pPr algn="ctr"/>
                      <a:r>
                        <a:rPr lang="en-US" sz="1800" dirty="0" smtClean="0"/>
                        <a:t>64</a:t>
                      </a:r>
                      <a:endParaRPr lang="ar-SA" sz="1800" dirty="0"/>
                    </a:p>
                  </a:txBody>
                  <a:tcPr marL="99060" marR="99060" marT="45712" marB="45712"/>
                </a:tc>
                <a:tc>
                  <a:txBody>
                    <a:bodyPr/>
                    <a:lstStyle/>
                    <a:p>
                      <a:pPr algn="ctr" rtl="1"/>
                      <a:r>
                        <a:rPr lang="en-US" sz="1800" dirty="0" smtClean="0"/>
                        <a:t>8</a:t>
                      </a:r>
                      <a:endParaRPr lang="ar-SA" sz="1800" dirty="0"/>
                    </a:p>
                  </a:txBody>
                  <a:tcPr marL="99060" marR="99060" marT="45712" marB="45712"/>
                </a:tc>
                <a:tc>
                  <a:txBody>
                    <a:bodyPr/>
                    <a:lstStyle/>
                    <a:p>
                      <a:pPr algn="ctr"/>
                      <a:r>
                        <a:rPr lang="en-US" sz="1800" dirty="0" smtClean="0"/>
                        <a:t>25</a:t>
                      </a:r>
                      <a:endParaRPr lang="ar-SA" sz="1800" dirty="0"/>
                    </a:p>
                  </a:txBody>
                  <a:tcPr marL="99060" marR="99060" marT="45712" marB="45712"/>
                </a:tc>
                <a:tc>
                  <a:txBody>
                    <a:bodyPr/>
                    <a:lstStyle/>
                    <a:p>
                      <a:pPr algn="ctr" rtl="1"/>
                      <a:r>
                        <a:rPr lang="en-US" sz="1800" dirty="0" smtClean="0"/>
                        <a:t>5</a:t>
                      </a:r>
                      <a:endParaRPr lang="ar-SA" sz="1800" dirty="0"/>
                    </a:p>
                  </a:txBody>
                  <a:tcPr marL="99060" marR="99060" marT="45712" marB="45712"/>
                </a:tc>
                <a:tc>
                  <a:txBody>
                    <a:bodyPr/>
                    <a:lstStyle/>
                    <a:p>
                      <a:pPr algn="ctr"/>
                      <a:r>
                        <a:rPr lang="en-US" sz="1800" dirty="0" smtClean="0"/>
                        <a:t>9</a:t>
                      </a:r>
                      <a:endParaRPr lang="ar-SA" sz="1800" dirty="0"/>
                    </a:p>
                  </a:txBody>
                  <a:tcPr marL="99060" marR="99060" marT="45712" marB="45712"/>
                </a:tc>
                <a:tc>
                  <a:txBody>
                    <a:bodyPr/>
                    <a:lstStyle/>
                    <a:p>
                      <a:pPr algn="ctr" rtl="1"/>
                      <a:r>
                        <a:rPr lang="en-US" sz="1800" dirty="0" smtClean="0"/>
                        <a:t>3</a:t>
                      </a:r>
                      <a:endParaRPr lang="ar-SA" sz="1800" dirty="0"/>
                    </a:p>
                  </a:txBody>
                  <a:tcPr marL="99060" marR="99060" marT="45712" marB="45712"/>
                </a:tc>
                <a:tc>
                  <a:txBody>
                    <a:bodyPr/>
                    <a:lstStyle/>
                    <a:p>
                      <a:pPr algn="ctr" rtl="1"/>
                      <a:endParaRPr lang="ar-SA" sz="1800" dirty="0"/>
                    </a:p>
                  </a:txBody>
                  <a:tcPr marL="99060" marR="99060" marT="45712" marB="45712"/>
                </a:tc>
              </a:tr>
              <a:tr h="365732">
                <a:tc>
                  <a:txBody>
                    <a:bodyPr/>
                    <a:lstStyle/>
                    <a:p>
                      <a:pPr algn="ctr"/>
                      <a:endParaRPr lang="ar-SA" sz="1800" dirty="0"/>
                    </a:p>
                  </a:txBody>
                  <a:tcPr marL="99060" marR="99060" marT="45712" marB="45712"/>
                </a:tc>
                <a:tc>
                  <a:txBody>
                    <a:bodyPr/>
                    <a:lstStyle/>
                    <a:p>
                      <a:pPr algn="ctr"/>
                      <a:r>
                        <a:rPr lang="en-US" sz="1800" dirty="0" smtClean="0"/>
                        <a:t>16</a:t>
                      </a:r>
                      <a:endParaRPr lang="ar-SA" sz="1800" dirty="0"/>
                    </a:p>
                  </a:txBody>
                  <a:tcPr marL="99060" marR="99060" marT="45712" marB="45712"/>
                </a:tc>
                <a:tc>
                  <a:txBody>
                    <a:bodyPr/>
                    <a:lstStyle/>
                    <a:p>
                      <a:pPr algn="ctr" rtl="1"/>
                      <a:r>
                        <a:rPr lang="en-US" sz="1800" dirty="0" smtClean="0"/>
                        <a:t>4</a:t>
                      </a:r>
                      <a:endParaRPr lang="ar-SA" sz="1800" dirty="0"/>
                    </a:p>
                  </a:txBody>
                  <a:tcPr marL="99060" marR="99060" marT="45712" marB="45712"/>
                </a:tc>
                <a:tc>
                  <a:txBody>
                    <a:bodyPr/>
                    <a:lstStyle/>
                    <a:p>
                      <a:pPr algn="ctr"/>
                      <a:r>
                        <a:rPr lang="en-US" sz="1800" dirty="0" smtClean="0"/>
                        <a:t>36</a:t>
                      </a:r>
                      <a:endParaRPr lang="ar-SA" sz="1800" dirty="0"/>
                    </a:p>
                  </a:txBody>
                  <a:tcPr marL="99060" marR="99060" marT="45712" marB="45712"/>
                </a:tc>
                <a:tc>
                  <a:txBody>
                    <a:bodyPr/>
                    <a:lstStyle/>
                    <a:p>
                      <a:pPr algn="ctr" rtl="1"/>
                      <a:r>
                        <a:rPr lang="en-US" sz="1800" dirty="0" smtClean="0"/>
                        <a:t>6</a:t>
                      </a:r>
                      <a:endParaRPr lang="ar-SA" sz="1800" dirty="0"/>
                    </a:p>
                  </a:txBody>
                  <a:tcPr marL="99060" marR="99060" marT="45712" marB="45712"/>
                </a:tc>
                <a:tc>
                  <a:txBody>
                    <a:bodyPr/>
                    <a:lstStyle/>
                    <a:p>
                      <a:pPr algn="ctr"/>
                      <a:r>
                        <a:rPr lang="en-US" sz="1800" dirty="0" smtClean="0"/>
                        <a:t>49</a:t>
                      </a:r>
                      <a:endParaRPr lang="ar-SA" sz="1800" dirty="0"/>
                    </a:p>
                  </a:txBody>
                  <a:tcPr marL="99060" marR="99060" marT="45712" marB="45712"/>
                </a:tc>
                <a:tc>
                  <a:txBody>
                    <a:bodyPr/>
                    <a:lstStyle/>
                    <a:p>
                      <a:pPr algn="ctr" rtl="1"/>
                      <a:r>
                        <a:rPr lang="en-US" sz="1800" dirty="0" smtClean="0"/>
                        <a:t>7</a:t>
                      </a:r>
                      <a:endParaRPr lang="ar-SA" sz="1800" dirty="0"/>
                    </a:p>
                  </a:txBody>
                  <a:tcPr marL="99060" marR="99060" marT="45712" marB="45712"/>
                </a:tc>
                <a:tc>
                  <a:txBody>
                    <a:bodyPr/>
                    <a:lstStyle/>
                    <a:p>
                      <a:pPr algn="ctr"/>
                      <a:r>
                        <a:rPr lang="en-US" sz="1800" dirty="0" smtClean="0"/>
                        <a:t>25</a:t>
                      </a:r>
                      <a:endParaRPr lang="ar-SA" sz="1800" dirty="0"/>
                    </a:p>
                  </a:txBody>
                  <a:tcPr marL="99060" marR="99060" marT="45712" marB="45712"/>
                </a:tc>
                <a:tc>
                  <a:txBody>
                    <a:bodyPr/>
                    <a:lstStyle/>
                    <a:p>
                      <a:pPr algn="ctr" rtl="1"/>
                      <a:r>
                        <a:rPr lang="en-US" sz="1800" dirty="0" smtClean="0"/>
                        <a:t>5</a:t>
                      </a:r>
                      <a:endParaRPr lang="ar-SA" sz="1800" dirty="0"/>
                    </a:p>
                  </a:txBody>
                  <a:tcPr marL="99060" marR="99060" marT="45712" marB="45712"/>
                </a:tc>
                <a:tc>
                  <a:txBody>
                    <a:bodyPr/>
                    <a:lstStyle/>
                    <a:p>
                      <a:pPr algn="ctr" rtl="1"/>
                      <a:endParaRPr lang="ar-SA" sz="1800" dirty="0"/>
                    </a:p>
                  </a:txBody>
                  <a:tcPr marL="99060" marR="99060" marT="45712" marB="45712"/>
                </a:tc>
              </a:tr>
              <a:tr h="365732">
                <a:tc>
                  <a:txBody>
                    <a:bodyPr/>
                    <a:lstStyle/>
                    <a:p>
                      <a:pPr algn="ctr"/>
                      <a:r>
                        <a:rPr lang="en-US" sz="1800" dirty="0" smtClean="0"/>
                        <a:t>60</a:t>
                      </a:r>
                      <a:endParaRPr lang="ar-SA" sz="1800" dirty="0"/>
                    </a:p>
                  </a:txBody>
                  <a:tcPr marL="99060" marR="99060" marT="45712" marB="45712">
                    <a:solidFill>
                      <a:schemeClr val="accent1">
                        <a:lumMod val="60000"/>
                        <a:lumOff val="40000"/>
                      </a:schemeClr>
                    </a:solidFill>
                  </a:tcPr>
                </a:tc>
                <a:tc>
                  <a:txBody>
                    <a:bodyPr/>
                    <a:lstStyle/>
                    <a:p>
                      <a:pPr algn="ctr"/>
                      <a:endParaRPr lang="ar-SA" sz="1800" dirty="0"/>
                    </a:p>
                  </a:txBody>
                  <a:tcPr marL="99060" marR="99060" marT="45712" marB="45712">
                    <a:solidFill>
                      <a:schemeClr val="accent1">
                        <a:lumMod val="60000"/>
                        <a:lumOff val="40000"/>
                      </a:schemeClr>
                    </a:solidFill>
                  </a:tcPr>
                </a:tc>
                <a:tc>
                  <a:txBody>
                    <a:bodyPr/>
                    <a:lstStyle/>
                    <a:p>
                      <a:pPr algn="ctr" rtl="1"/>
                      <a:r>
                        <a:rPr lang="en-US" sz="1800" dirty="0" smtClean="0"/>
                        <a:t>12</a:t>
                      </a:r>
                      <a:endParaRPr lang="ar-SA" sz="1800" dirty="0"/>
                    </a:p>
                  </a:txBody>
                  <a:tcPr marL="99060" marR="99060" marT="45712" marB="45712">
                    <a:solidFill>
                      <a:schemeClr val="accent4">
                        <a:lumMod val="25000"/>
                        <a:lumOff val="75000"/>
                      </a:schemeClr>
                    </a:solidFill>
                  </a:tcPr>
                </a:tc>
                <a:tc>
                  <a:txBody>
                    <a:bodyPr/>
                    <a:lstStyle/>
                    <a:p>
                      <a:pPr algn="ctr"/>
                      <a:endParaRPr lang="ar-SA" sz="1800" dirty="0"/>
                    </a:p>
                  </a:txBody>
                  <a:tcPr marL="99060" marR="99060" marT="45712" marB="45712">
                    <a:solidFill>
                      <a:schemeClr val="accent1">
                        <a:lumMod val="60000"/>
                        <a:lumOff val="40000"/>
                      </a:schemeClr>
                    </a:solidFill>
                  </a:tcPr>
                </a:tc>
                <a:tc>
                  <a:txBody>
                    <a:bodyPr/>
                    <a:lstStyle/>
                    <a:p>
                      <a:pPr algn="ctr" rtl="1"/>
                      <a:r>
                        <a:rPr lang="en-US" sz="1800" dirty="0" smtClean="0"/>
                        <a:t>21</a:t>
                      </a:r>
                      <a:endParaRPr lang="ar-SA" sz="1800" dirty="0"/>
                    </a:p>
                  </a:txBody>
                  <a:tcPr marL="99060" marR="99060" marT="45712" marB="45712">
                    <a:solidFill>
                      <a:schemeClr val="accent4">
                        <a:lumMod val="25000"/>
                        <a:lumOff val="75000"/>
                      </a:schemeClr>
                    </a:solidFill>
                  </a:tcPr>
                </a:tc>
                <a:tc>
                  <a:txBody>
                    <a:bodyPr/>
                    <a:lstStyle/>
                    <a:p>
                      <a:pPr algn="ctr"/>
                      <a:endParaRPr lang="ar-SA" sz="1800" dirty="0"/>
                    </a:p>
                  </a:txBody>
                  <a:tcPr marL="99060" marR="99060" marT="45712" marB="45712">
                    <a:solidFill>
                      <a:schemeClr val="accent1">
                        <a:lumMod val="60000"/>
                        <a:lumOff val="40000"/>
                      </a:schemeClr>
                    </a:solidFill>
                  </a:tcPr>
                </a:tc>
                <a:tc>
                  <a:txBody>
                    <a:bodyPr/>
                    <a:lstStyle/>
                    <a:p>
                      <a:pPr algn="ctr" rtl="1"/>
                      <a:r>
                        <a:rPr lang="en-US" sz="1800" dirty="0" smtClean="0"/>
                        <a:t>18</a:t>
                      </a:r>
                      <a:endParaRPr lang="ar-SA" sz="1800" dirty="0"/>
                    </a:p>
                  </a:txBody>
                  <a:tcPr marL="99060" marR="99060" marT="45712" marB="45712">
                    <a:solidFill>
                      <a:schemeClr val="accent4">
                        <a:lumMod val="25000"/>
                        <a:lumOff val="75000"/>
                      </a:schemeClr>
                    </a:solidFill>
                  </a:tcPr>
                </a:tc>
                <a:tc>
                  <a:txBody>
                    <a:bodyPr/>
                    <a:lstStyle/>
                    <a:p>
                      <a:pPr algn="ctr"/>
                      <a:endParaRPr lang="ar-SA" sz="1800" dirty="0"/>
                    </a:p>
                  </a:txBody>
                  <a:tcPr marL="99060" marR="99060" marT="45712" marB="45712">
                    <a:solidFill>
                      <a:schemeClr val="accent1">
                        <a:lumMod val="60000"/>
                        <a:lumOff val="40000"/>
                      </a:schemeClr>
                    </a:solidFill>
                  </a:tcPr>
                </a:tc>
                <a:tc>
                  <a:txBody>
                    <a:bodyPr/>
                    <a:lstStyle/>
                    <a:p>
                      <a:pPr algn="ctr" rtl="1"/>
                      <a:r>
                        <a:rPr lang="en-US" sz="1800" dirty="0" smtClean="0"/>
                        <a:t>9</a:t>
                      </a:r>
                      <a:endParaRPr lang="ar-SA" sz="1800" dirty="0"/>
                    </a:p>
                  </a:txBody>
                  <a:tcPr marL="99060" marR="99060" marT="45712" marB="45712">
                    <a:solidFill>
                      <a:schemeClr val="accent4">
                        <a:lumMod val="25000"/>
                        <a:lumOff val="75000"/>
                      </a:schemeClr>
                    </a:solidFill>
                  </a:tcPr>
                </a:tc>
                <a:tc>
                  <a:txBody>
                    <a:bodyPr/>
                    <a:lstStyle/>
                    <a:p>
                      <a:pPr algn="ctr" rtl="1"/>
                      <a:endParaRPr lang="ar-SA" sz="1800" dirty="0"/>
                    </a:p>
                  </a:txBody>
                  <a:tcPr marL="99060" marR="99060" marT="45712" marB="45712">
                    <a:solidFill>
                      <a:schemeClr val="accent4">
                        <a:lumMod val="25000"/>
                        <a:lumOff val="75000"/>
                      </a:schemeClr>
                    </a:solidFill>
                  </a:tcPr>
                </a:tc>
              </a:tr>
              <a:tr h="365732">
                <a:tc>
                  <a:txBody>
                    <a:bodyPr/>
                    <a:lstStyle/>
                    <a:p>
                      <a:pPr algn="ctr"/>
                      <a:r>
                        <a:rPr lang="en-US" sz="1800" dirty="0" smtClean="0"/>
                        <a:t>350</a:t>
                      </a:r>
                      <a:endParaRPr lang="ar-SA" sz="1800" dirty="0"/>
                    </a:p>
                  </a:txBody>
                  <a:tcPr marL="99060" marR="99060" marT="45712" marB="45712">
                    <a:solidFill>
                      <a:schemeClr val="accent1">
                        <a:lumMod val="60000"/>
                        <a:lumOff val="40000"/>
                      </a:schemeClr>
                    </a:solidFill>
                  </a:tcPr>
                </a:tc>
                <a:tc>
                  <a:txBody>
                    <a:bodyPr/>
                    <a:lstStyle/>
                    <a:p>
                      <a:pPr algn="ctr"/>
                      <a:r>
                        <a:rPr lang="en-US" sz="1800" dirty="0" smtClean="0"/>
                        <a:t>56</a:t>
                      </a:r>
                      <a:endParaRPr lang="ar-SA" sz="1800" dirty="0"/>
                    </a:p>
                  </a:txBody>
                  <a:tcPr marL="99060" marR="99060" marT="45712" marB="45712">
                    <a:solidFill>
                      <a:schemeClr val="accent1">
                        <a:lumMod val="60000"/>
                        <a:lumOff val="40000"/>
                      </a:schemeClr>
                    </a:solidFill>
                  </a:tcPr>
                </a:tc>
                <a:tc>
                  <a:txBody>
                    <a:bodyPr/>
                    <a:lstStyle/>
                    <a:p>
                      <a:pPr algn="ctr" rtl="1"/>
                      <a:endParaRPr lang="ar-SA" sz="1800" dirty="0"/>
                    </a:p>
                  </a:txBody>
                  <a:tcPr marL="99060" marR="99060" marT="45712" marB="45712">
                    <a:solidFill>
                      <a:schemeClr val="accent4">
                        <a:lumMod val="25000"/>
                        <a:lumOff val="75000"/>
                      </a:schemeClr>
                    </a:solidFill>
                  </a:tcPr>
                </a:tc>
                <a:tc>
                  <a:txBody>
                    <a:bodyPr/>
                    <a:lstStyle/>
                    <a:p>
                      <a:pPr algn="ctr"/>
                      <a:r>
                        <a:rPr lang="en-US" sz="1800" dirty="0" smtClean="0"/>
                        <a:t>149</a:t>
                      </a:r>
                      <a:endParaRPr lang="ar-SA" sz="1800" dirty="0"/>
                    </a:p>
                  </a:txBody>
                  <a:tcPr marL="99060" marR="99060" marT="45712" marB="45712">
                    <a:solidFill>
                      <a:schemeClr val="accent1">
                        <a:lumMod val="60000"/>
                        <a:lumOff val="40000"/>
                      </a:schemeClr>
                    </a:solidFill>
                  </a:tcPr>
                </a:tc>
                <a:tc>
                  <a:txBody>
                    <a:bodyPr/>
                    <a:lstStyle/>
                    <a:p>
                      <a:pPr algn="ctr" rtl="1"/>
                      <a:endParaRPr lang="ar-SA" sz="1800" dirty="0"/>
                    </a:p>
                  </a:txBody>
                  <a:tcPr marL="99060" marR="99060" marT="45712" marB="45712">
                    <a:solidFill>
                      <a:schemeClr val="accent4">
                        <a:lumMod val="25000"/>
                        <a:lumOff val="75000"/>
                      </a:schemeClr>
                    </a:solidFill>
                  </a:tcPr>
                </a:tc>
                <a:tc>
                  <a:txBody>
                    <a:bodyPr/>
                    <a:lstStyle/>
                    <a:p>
                      <a:pPr algn="ctr"/>
                      <a:r>
                        <a:rPr lang="en-US" sz="1800" dirty="0" smtClean="0"/>
                        <a:t>110</a:t>
                      </a:r>
                      <a:endParaRPr lang="ar-SA" sz="1800" dirty="0"/>
                    </a:p>
                  </a:txBody>
                  <a:tcPr marL="99060" marR="99060" marT="45712" marB="45712">
                    <a:solidFill>
                      <a:schemeClr val="accent1">
                        <a:lumMod val="60000"/>
                        <a:lumOff val="40000"/>
                      </a:schemeClr>
                    </a:solidFill>
                  </a:tcPr>
                </a:tc>
                <a:tc>
                  <a:txBody>
                    <a:bodyPr/>
                    <a:lstStyle/>
                    <a:p>
                      <a:pPr algn="ctr" rtl="1"/>
                      <a:endParaRPr lang="ar-SA" sz="1800" dirty="0"/>
                    </a:p>
                  </a:txBody>
                  <a:tcPr marL="99060" marR="99060" marT="45712" marB="45712">
                    <a:solidFill>
                      <a:schemeClr val="accent4">
                        <a:lumMod val="25000"/>
                        <a:lumOff val="75000"/>
                      </a:schemeClr>
                    </a:solidFill>
                  </a:tcPr>
                </a:tc>
                <a:tc>
                  <a:txBody>
                    <a:bodyPr/>
                    <a:lstStyle/>
                    <a:p>
                      <a:pPr algn="ctr"/>
                      <a:r>
                        <a:rPr lang="en-US" sz="1800" dirty="0" smtClean="0"/>
                        <a:t>35</a:t>
                      </a:r>
                      <a:endParaRPr lang="ar-SA" sz="1800" dirty="0"/>
                    </a:p>
                  </a:txBody>
                  <a:tcPr marL="99060" marR="99060" marT="45712" marB="45712">
                    <a:solidFill>
                      <a:schemeClr val="accent1">
                        <a:lumMod val="60000"/>
                        <a:lumOff val="40000"/>
                      </a:schemeClr>
                    </a:solidFill>
                  </a:tcPr>
                </a:tc>
                <a:tc>
                  <a:txBody>
                    <a:bodyPr/>
                    <a:lstStyle/>
                    <a:p>
                      <a:pPr algn="ctr" rtl="1"/>
                      <a:endParaRPr lang="ar-SA" sz="1800" dirty="0"/>
                    </a:p>
                  </a:txBody>
                  <a:tcPr marL="99060" marR="99060" marT="45712" marB="45712">
                    <a:solidFill>
                      <a:schemeClr val="accent4">
                        <a:lumMod val="25000"/>
                        <a:lumOff val="75000"/>
                      </a:schemeClr>
                    </a:solidFill>
                  </a:tcPr>
                </a:tc>
                <a:tc>
                  <a:txBody>
                    <a:bodyPr/>
                    <a:lstStyle/>
                    <a:p>
                      <a:pPr algn="ctr" rtl="1"/>
                      <a:endParaRPr lang="ar-SA" sz="1800" dirty="0"/>
                    </a:p>
                  </a:txBody>
                  <a:tcPr marL="99060" marR="99060" marT="45712" marB="45712">
                    <a:solidFill>
                      <a:schemeClr val="accent4">
                        <a:lumMod val="25000"/>
                        <a:lumOff val="75000"/>
                      </a:schemeClr>
                    </a:solidFill>
                  </a:tcPr>
                </a:tc>
              </a:tr>
              <a:tr h="365732">
                <a:tc>
                  <a:txBody>
                    <a:bodyPr/>
                    <a:lstStyle/>
                    <a:p>
                      <a:pPr algn="ctr"/>
                      <a:r>
                        <a:rPr lang="en-US" sz="1800" dirty="0" smtClean="0"/>
                        <a:t>990</a:t>
                      </a:r>
                      <a:endParaRPr lang="ar-SA" sz="1800" dirty="0"/>
                    </a:p>
                  </a:txBody>
                  <a:tcPr marL="99060" marR="99060" marT="45712" marB="45712">
                    <a:solidFill>
                      <a:schemeClr val="accent1">
                        <a:lumMod val="60000"/>
                        <a:lumOff val="40000"/>
                      </a:schemeClr>
                    </a:solidFill>
                  </a:tcPr>
                </a:tc>
                <a:tc>
                  <a:txBody>
                    <a:bodyPr/>
                    <a:lstStyle/>
                    <a:p>
                      <a:pPr algn="ctr"/>
                      <a:endParaRPr lang="ar-SA" sz="1800" dirty="0"/>
                    </a:p>
                  </a:txBody>
                  <a:tcPr marL="99060" marR="99060" marT="45712" marB="45712">
                    <a:solidFill>
                      <a:schemeClr val="accent1">
                        <a:lumMod val="60000"/>
                        <a:lumOff val="40000"/>
                      </a:schemeClr>
                    </a:solidFill>
                  </a:tcPr>
                </a:tc>
                <a:tc>
                  <a:txBody>
                    <a:bodyPr/>
                    <a:lstStyle/>
                    <a:p>
                      <a:pPr algn="ctr" rtl="1"/>
                      <a:r>
                        <a:rPr lang="en-US" sz="1800" dirty="0" smtClean="0"/>
                        <a:t>144</a:t>
                      </a:r>
                      <a:endParaRPr lang="ar-SA" sz="1800" dirty="0"/>
                    </a:p>
                  </a:txBody>
                  <a:tcPr marL="99060" marR="99060" marT="45712" marB="45712">
                    <a:solidFill>
                      <a:schemeClr val="accent4">
                        <a:lumMod val="25000"/>
                        <a:lumOff val="75000"/>
                      </a:schemeClr>
                    </a:solidFill>
                  </a:tcPr>
                </a:tc>
                <a:tc>
                  <a:txBody>
                    <a:bodyPr/>
                    <a:lstStyle/>
                    <a:p>
                      <a:pPr algn="ctr"/>
                      <a:endParaRPr lang="ar-SA" sz="1800" dirty="0"/>
                    </a:p>
                  </a:txBody>
                  <a:tcPr marL="99060" marR="99060" marT="45712" marB="45712">
                    <a:solidFill>
                      <a:schemeClr val="accent1">
                        <a:lumMod val="60000"/>
                        <a:lumOff val="40000"/>
                      </a:schemeClr>
                    </a:solidFill>
                  </a:tcPr>
                </a:tc>
                <a:tc>
                  <a:txBody>
                    <a:bodyPr/>
                    <a:lstStyle/>
                    <a:p>
                      <a:pPr algn="ctr" rtl="1"/>
                      <a:r>
                        <a:rPr lang="en-US" sz="1800" dirty="0" smtClean="0"/>
                        <a:t>441</a:t>
                      </a:r>
                      <a:endParaRPr lang="ar-SA" sz="1800" dirty="0"/>
                    </a:p>
                  </a:txBody>
                  <a:tcPr marL="99060" marR="99060" marT="45712" marB="45712">
                    <a:solidFill>
                      <a:schemeClr val="accent4">
                        <a:lumMod val="25000"/>
                        <a:lumOff val="75000"/>
                      </a:schemeClr>
                    </a:solidFill>
                  </a:tcPr>
                </a:tc>
                <a:tc>
                  <a:txBody>
                    <a:bodyPr/>
                    <a:lstStyle/>
                    <a:p>
                      <a:pPr algn="ctr"/>
                      <a:endParaRPr lang="ar-SA" sz="1800" dirty="0"/>
                    </a:p>
                  </a:txBody>
                  <a:tcPr marL="99060" marR="99060" marT="45712" marB="45712">
                    <a:solidFill>
                      <a:schemeClr val="accent1">
                        <a:lumMod val="60000"/>
                        <a:lumOff val="40000"/>
                      </a:schemeClr>
                    </a:solidFill>
                  </a:tcPr>
                </a:tc>
                <a:tc>
                  <a:txBody>
                    <a:bodyPr/>
                    <a:lstStyle/>
                    <a:p>
                      <a:pPr algn="ctr" rtl="1"/>
                      <a:r>
                        <a:rPr lang="en-US" sz="1800" dirty="0" smtClean="0"/>
                        <a:t>324</a:t>
                      </a:r>
                      <a:endParaRPr lang="ar-SA" sz="1800" dirty="0"/>
                    </a:p>
                  </a:txBody>
                  <a:tcPr marL="99060" marR="99060" marT="45712" marB="45712">
                    <a:solidFill>
                      <a:schemeClr val="accent4">
                        <a:lumMod val="25000"/>
                        <a:lumOff val="75000"/>
                      </a:schemeClr>
                    </a:solidFill>
                  </a:tcPr>
                </a:tc>
                <a:tc>
                  <a:txBody>
                    <a:bodyPr/>
                    <a:lstStyle/>
                    <a:p>
                      <a:pPr algn="ctr"/>
                      <a:endParaRPr lang="ar-SA" sz="1800" dirty="0"/>
                    </a:p>
                  </a:txBody>
                  <a:tcPr marL="99060" marR="99060" marT="45712" marB="45712">
                    <a:solidFill>
                      <a:schemeClr val="accent1">
                        <a:lumMod val="60000"/>
                        <a:lumOff val="40000"/>
                      </a:schemeClr>
                    </a:solidFill>
                  </a:tcPr>
                </a:tc>
                <a:tc>
                  <a:txBody>
                    <a:bodyPr/>
                    <a:lstStyle/>
                    <a:p>
                      <a:pPr algn="ctr" rtl="1"/>
                      <a:r>
                        <a:rPr lang="en-US" sz="1800" dirty="0" smtClean="0"/>
                        <a:t>81</a:t>
                      </a:r>
                      <a:endParaRPr lang="ar-SA" sz="1800" dirty="0"/>
                    </a:p>
                  </a:txBody>
                  <a:tcPr marL="99060" marR="99060" marT="45712" marB="45712">
                    <a:solidFill>
                      <a:schemeClr val="accent4">
                        <a:lumMod val="25000"/>
                        <a:lumOff val="75000"/>
                      </a:schemeClr>
                    </a:solidFill>
                  </a:tcPr>
                </a:tc>
                <a:tc>
                  <a:txBody>
                    <a:bodyPr/>
                    <a:lstStyle/>
                    <a:p>
                      <a:pPr algn="ctr" rtl="1"/>
                      <a:endParaRPr lang="ar-SA" sz="1800" dirty="0"/>
                    </a:p>
                  </a:txBody>
                  <a:tcPr marL="99060" marR="99060" marT="45712" marB="45712">
                    <a:solidFill>
                      <a:schemeClr val="accent4">
                        <a:lumMod val="25000"/>
                        <a:lumOff val="75000"/>
                      </a:schemeClr>
                    </a:solidFill>
                  </a:tcPr>
                </a:tc>
              </a:tr>
              <a:tr h="640040">
                <a:tc>
                  <a:txBody>
                    <a:bodyPr/>
                    <a:lstStyle/>
                    <a:p>
                      <a:pPr algn="ctr"/>
                      <a:endParaRPr lang="ar-SA" sz="1800" dirty="0"/>
                    </a:p>
                  </a:txBody>
                  <a:tcPr marL="99060" marR="99060" marT="45712" marB="45712">
                    <a:solidFill>
                      <a:schemeClr val="accent1">
                        <a:lumMod val="60000"/>
                        <a:lumOff val="40000"/>
                      </a:schemeClr>
                    </a:solidFill>
                  </a:tcPr>
                </a:tc>
                <a:tc>
                  <a:txBody>
                    <a:bodyPr/>
                    <a:lstStyle/>
                    <a:p>
                      <a:pPr algn="ctr"/>
                      <a:endParaRPr lang="ar-SA" sz="1800" dirty="0"/>
                    </a:p>
                  </a:txBody>
                  <a:tcPr marL="99060" marR="99060" marT="45712" marB="45712">
                    <a:solidFill>
                      <a:schemeClr val="accent1">
                        <a:lumMod val="60000"/>
                        <a:lumOff val="40000"/>
                      </a:schemeClr>
                    </a:solidFill>
                  </a:tcPr>
                </a:tc>
                <a:tc>
                  <a:txBody>
                    <a:bodyPr/>
                    <a:lstStyle/>
                    <a:p>
                      <a:pPr algn="ctr" rtl="1"/>
                      <a:r>
                        <a:rPr lang="en-US" sz="1800" dirty="0" smtClean="0"/>
                        <a:t>12/3=4</a:t>
                      </a:r>
                      <a:endParaRPr lang="ar-SA" sz="1800" dirty="0"/>
                    </a:p>
                  </a:txBody>
                  <a:tcPr marL="99060" marR="99060" marT="45712" marB="45712">
                    <a:solidFill>
                      <a:schemeClr val="accent4">
                        <a:lumMod val="25000"/>
                        <a:lumOff val="75000"/>
                      </a:schemeClr>
                    </a:solidFill>
                  </a:tcPr>
                </a:tc>
                <a:tc>
                  <a:txBody>
                    <a:bodyPr/>
                    <a:lstStyle/>
                    <a:p>
                      <a:pPr algn="ctr"/>
                      <a:endParaRPr lang="ar-SA" sz="1800" dirty="0"/>
                    </a:p>
                  </a:txBody>
                  <a:tcPr marL="99060" marR="99060" marT="45712" marB="45712">
                    <a:solidFill>
                      <a:schemeClr val="accent1">
                        <a:lumMod val="60000"/>
                        <a:lumOff val="40000"/>
                      </a:schemeClr>
                    </a:solidFill>
                  </a:tcPr>
                </a:tc>
                <a:tc>
                  <a:txBody>
                    <a:bodyPr/>
                    <a:lstStyle/>
                    <a:p>
                      <a:pPr algn="ctr" rtl="1"/>
                      <a:r>
                        <a:rPr lang="en-US" sz="1800" dirty="0" smtClean="0"/>
                        <a:t>21/3=7</a:t>
                      </a:r>
                      <a:endParaRPr lang="ar-SA" sz="1800" dirty="0"/>
                    </a:p>
                  </a:txBody>
                  <a:tcPr marL="99060" marR="99060" marT="45712" marB="45712">
                    <a:solidFill>
                      <a:schemeClr val="accent4">
                        <a:lumMod val="25000"/>
                        <a:lumOff val="75000"/>
                      </a:schemeClr>
                    </a:solidFill>
                  </a:tcPr>
                </a:tc>
                <a:tc>
                  <a:txBody>
                    <a:bodyPr/>
                    <a:lstStyle/>
                    <a:p>
                      <a:pPr algn="ctr"/>
                      <a:endParaRPr lang="ar-SA" sz="1800" dirty="0"/>
                    </a:p>
                  </a:txBody>
                  <a:tcPr marL="99060" marR="99060" marT="45712" marB="45712">
                    <a:solidFill>
                      <a:schemeClr val="accent1">
                        <a:lumMod val="60000"/>
                        <a:lumOff val="40000"/>
                      </a:schemeClr>
                    </a:solidFill>
                  </a:tcPr>
                </a:tc>
                <a:tc>
                  <a:txBody>
                    <a:bodyPr/>
                    <a:lstStyle/>
                    <a:p>
                      <a:pPr algn="ctr" rtl="1"/>
                      <a:r>
                        <a:rPr lang="en-US" sz="1800" dirty="0" smtClean="0"/>
                        <a:t>18/3=6</a:t>
                      </a:r>
                      <a:endParaRPr lang="ar-SA" sz="1800" dirty="0"/>
                    </a:p>
                  </a:txBody>
                  <a:tcPr marL="99060" marR="99060" marT="45712" marB="45712">
                    <a:solidFill>
                      <a:schemeClr val="accent4">
                        <a:lumMod val="25000"/>
                        <a:lumOff val="75000"/>
                      </a:schemeClr>
                    </a:solidFill>
                  </a:tcPr>
                </a:tc>
                <a:tc>
                  <a:txBody>
                    <a:bodyPr/>
                    <a:lstStyle/>
                    <a:p>
                      <a:pPr algn="ctr"/>
                      <a:endParaRPr lang="ar-SA" sz="1800" dirty="0"/>
                    </a:p>
                  </a:txBody>
                  <a:tcPr marL="99060" marR="99060" marT="45712" marB="45712">
                    <a:solidFill>
                      <a:schemeClr val="accent1">
                        <a:lumMod val="60000"/>
                        <a:lumOff val="40000"/>
                      </a:schemeClr>
                    </a:solidFill>
                  </a:tcPr>
                </a:tc>
                <a:tc>
                  <a:txBody>
                    <a:bodyPr/>
                    <a:lstStyle/>
                    <a:p>
                      <a:pPr algn="ctr" rtl="1"/>
                      <a:r>
                        <a:rPr lang="en-US" sz="1800" dirty="0" smtClean="0"/>
                        <a:t>9 /3 =3</a:t>
                      </a:r>
                      <a:endParaRPr lang="ar-SA" sz="1800" dirty="0"/>
                    </a:p>
                  </a:txBody>
                  <a:tcPr marL="99060" marR="99060" marT="45712" marB="45712">
                    <a:solidFill>
                      <a:schemeClr val="accent4">
                        <a:lumMod val="25000"/>
                        <a:lumOff val="75000"/>
                      </a:schemeClr>
                    </a:solidFill>
                  </a:tcPr>
                </a:tc>
                <a:tc>
                  <a:txBody>
                    <a:bodyPr/>
                    <a:lstStyle/>
                    <a:p>
                      <a:pPr algn="ctr" rtl="1"/>
                      <a:endParaRPr lang="ar-SA" sz="1800" dirty="0"/>
                    </a:p>
                  </a:txBody>
                  <a:tcPr marL="99060" marR="99060" marT="45712" marB="45712">
                    <a:solidFill>
                      <a:schemeClr val="accent4">
                        <a:lumMod val="25000"/>
                        <a:lumOff val="75000"/>
                      </a:schemeClr>
                    </a:solidFill>
                  </a:tcPr>
                </a:tc>
              </a:tr>
            </a:tbl>
          </a:graphicData>
        </a:graphic>
      </p:graphicFrame>
      <p:graphicFrame>
        <p:nvGraphicFramePr>
          <p:cNvPr id="282626" name="Object 2"/>
          <p:cNvGraphicFramePr>
            <a:graphicFrameLocks noChangeAspect="1"/>
          </p:cNvGraphicFramePr>
          <p:nvPr/>
        </p:nvGraphicFramePr>
        <p:xfrm>
          <a:off x="1689100" y="3214686"/>
          <a:ext cx="355600" cy="190500"/>
        </p:xfrm>
        <a:graphic>
          <a:graphicData uri="http://schemas.openxmlformats.org/presentationml/2006/ole">
            <mc:AlternateContent xmlns:mc="http://schemas.openxmlformats.org/markup-compatibility/2006">
              <mc:Choice xmlns:v="urn:schemas-microsoft-com:vml" Requires="v">
                <p:oleObj spid="_x0000_s282630" name="Equation" r:id="rId3" imgW="355292" imgH="253780" progId="Equation.3">
                  <p:embed/>
                </p:oleObj>
              </mc:Choice>
              <mc:Fallback>
                <p:oleObj name="Equation" r:id="rId3" imgW="355292" imgH="25378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89100" y="3214686"/>
                        <a:ext cx="355600" cy="190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82627" name="Object 3"/>
          <p:cNvGraphicFramePr>
            <a:graphicFrameLocks noChangeAspect="1"/>
          </p:cNvGraphicFramePr>
          <p:nvPr/>
        </p:nvGraphicFramePr>
        <p:xfrm>
          <a:off x="1612900" y="3532186"/>
          <a:ext cx="393700" cy="215900"/>
        </p:xfrm>
        <a:graphic>
          <a:graphicData uri="http://schemas.openxmlformats.org/presentationml/2006/ole">
            <mc:AlternateContent xmlns:mc="http://schemas.openxmlformats.org/markup-compatibility/2006">
              <mc:Choice xmlns:v="urn:schemas-microsoft-com:vml" Requires="v">
                <p:oleObj spid="_x0000_s282631" name="Equation" r:id="rId5" imgW="431613" imgH="253890" progId="Equation.3">
                  <p:embed/>
                </p:oleObj>
              </mc:Choice>
              <mc:Fallback>
                <p:oleObj name="Equation" r:id="rId5" imgW="431613" imgH="25389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12900" y="3532186"/>
                        <a:ext cx="393700" cy="215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82628" name="Object 4"/>
          <p:cNvGraphicFramePr>
            <a:graphicFrameLocks noChangeAspect="1"/>
          </p:cNvGraphicFramePr>
          <p:nvPr/>
        </p:nvGraphicFramePr>
        <p:xfrm>
          <a:off x="1524000" y="3913186"/>
          <a:ext cx="495300" cy="254000"/>
        </p:xfrm>
        <a:graphic>
          <a:graphicData uri="http://schemas.openxmlformats.org/presentationml/2006/ole">
            <mc:AlternateContent xmlns:mc="http://schemas.openxmlformats.org/markup-compatibility/2006">
              <mc:Choice xmlns:v="urn:schemas-microsoft-com:vml" Requires="v">
                <p:oleObj spid="_x0000_s282632" name="Equation" r:id="rId7" imgW="495085" imgH="279279" progId="Equation.3">
                  <p:embed/>
                </p:oleObj>
              </mc:Choice>
              <mc:Fallback>
                <p:oleObj name="Equation" r:id="rId7" imgW="495085" imgH="279279" progId="Equation.3">
                  <p:embed/>
                  <p:pic>
                    <p:nvPicPr>
                      <p:cNvPr id="0"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24000" y="3913186"/>
                        <a:ext cx="495300" cy="254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82629" name="Object 5"/>
          <p:cNvGraphicFramePr>
            <a:graphicFrameLocks noChangeAspect="1"/>
          </p:cNvGraphicFramePr>
          <p:nvPr/>
        </p:nvGraphicFramePr>
        <p:xfrm>
          <a:off x="1524000" y="4395786"/>
          <a:ext cx="596900" cy="381000"/>
        </p:xfrm>
        <a:graphic>
          <a:graphicData uri="http://schemas.openxmlformats.org/presentationml/2006/ole">
            <mc:AlternateContent xmlns:mc="http://schemas.openxmlformats.org/markup-compatibility/2006">
              <mc:Choice xmlns:v="urn:schemas-microsoft-com:vml" Requires="v">
                <p:oleObj spid="_x0000_s282633" name="Equation" r:id="rId9" imgW="622030" imgH="431613" progId="Equation.3">
                  <p:embed/>
                </p:oleObj>
              </mc:Choice>
              <mc:Fallback>
                <p:oleObj name="Equation" r:id="rId9" imgW="622030" imgH="431613" progId="Equation.3">
                  <p:embed/>
                  <p:pic>
                    <p:nvPicPr>
                      <p:cNvPr id="0" name="Picture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524000" y="4395786"/>
                        <a:ext cx="596900" cy="381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5"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61446"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47"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48"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49"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61450"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61451"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52"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61453"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54"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61455"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56"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57"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61458"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59"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61460" name="Text Box 7"/>
          <p:cNvSpPr txBox="1">
            <a:spLocks noChangeArrowheads="1"/>
          </p:cNvSpPr>
          <p:nvPr/>
        </p:nvSpPr>
        <p:spPr bwMode="auto">
          <a:xfrm>
            <a:off x="433388" y="3071824"/>
            <a:ext cx="8750300" cy="2000250"/>
          </a:xfrm>
          <a:prstGeom prst="rect">
            <a:avLst/>
          </a:prstGeom>
          <a:noFill/>
          <a:ln w="9525">
            <a:noFill/>
            <a:miter lim="800000"/>
            <a:headEnd/>
            <a:tailEnd/>
          </a:ln>
        </p:spPr>
        <p:txBody>
          <a:bodyPr>
            <a:spAutoFit/>
          </a:bodyPr>
          <a:lstStyle/>
          <a:p>
            <a:pPr algn="r" rtl="1"/>
            <a:r>
              <a:rPr lang="ar-EG" sz="2800" dirty="0" smtClean="0"/>
              <a:t>2-</a:t>
            </a:r>
            <a:r>
              <a:rPr lang="ar-SA" sz="2800" dirty="0" smtClean="0"/>
              <a:t>مجموع </a:t>
            </a:r>
            <a:r>
              <a:rPr lang="ar-SA" sz="2800" dirty="0"/>
              <a:t>المربعات </a:t>
            </a:r>
            <a:r>
              <a:rPr lang="ar-EG" sz="2800" dirty="0" smtClean="0"/>
              <a:t>بين</a:t>
            </a:r>
            <a:r>
              <a:rPr lang="ar-SA" sz="2800" dirty="0" smtClean="0"/>
              <a:t> </a:t>
            </a:r>
            <a:r>
              <a:rPr lang="ar-SA" sz="2800" dirty="0"/>
              <a:t>المجموعات </a:t>
            </a:r>
            <a:r>
              <a:rPr lang="en-US" sz="2800" dirty="0" smtClean="0"/>
              <a:t> </a:t>
            </a:r>
            <a:r>
              <a:rPr lang="ar-SA" sz="2400" dirty="0" smtClean="0"/>
              <a:t>=</a:t>
            </a:r>
            <a:endParaRPr lang="ar-SA" sz="2400" dirty="0"/>
          </a:p>
          <a:p>
            <a:pPr algn="r" rtl="1">
              <a:buFont typeface="Wingdings" pitchFamily="2" charset="2"/>
              <a:buChar char="ü"/>
            </a:pPr>
            <a:endParaRPr lang="ar-SA" sz="2400" dirty="0"/>
          </a:p>
          <a:p>
            <a:pPr algn="r" rtl="1">
              <a:buFont typeface="Wingdings" pitchFamily="2" charset="2"/>
              <a:buChar char="ü"/>
            </a:pPr>
            <a:endParaRPr lang="ar-SA" sz="2400" dirty="0"/>
          </a:p>
          <a:p>
            <a:pPr algn="r" rtl="1">
              <a:buFont typeface="Wingdings" pitchFamily="2" charset="2"/>
              <a:buChar char="ü"/>
            </a:pPr>
            <a:endParaRPr lang="ar-SA" sz="2400" dirty="0"/>
          </a:p>
          <a:p>
            <a:pPr algn="r" rtl="1"/>
            <a:endParaRPr lang="ar-SA" sz="2400" dirty="0"/>
          </a:p>
        </p:txBody>
      </p:sp>
      <p:sp>
        <p:nvSpPr>
          <p:cNvPr id="61461"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62"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63"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64"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65" name="Rectangle 8"/>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66" name="Rectangle 10"/>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67" name="Rectangle 1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68" name="Rectangle 1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69" name="Rectangle 10"/>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70" name="Rectangle 1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71" name="Rectangle 1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61442" name="Object 13"/>
          <p:cNvGraphicFramePr>
            <a:graphicFrameLocks noChangeAspect="1"/>
          </p:cNvGraphicFramePr>
          <p:nvPr/>
        </p:nvGraphicFramePr>
        <p:xfrm>
          <a:off x="2598738" y="3684588"/>
          <a:ext cx="4419600" cy="866775"/>
        </p:xfrm>
        <a:graphic>
          <a:graphicData uri="http://schemas.openxmlformats.org/presentationml/2006/ole">
            <mc:AlternateContent xmlns:mc="http://schemas.openxmlformats.org/markup-compatibility/2006">
              <mc:Choice xmlns:v="urn:schemas-microsoft-com:vml" Requires="v">
                <p:oleObj spid="_x0000_s283654" name="Equation" r:id="rId4" imgW="2616120" imgH="558720" progId="Equation.3">
                  <p:embed/>
                </p:oleObj>
              </mc:Choice>
              <mc:Fallback>
                <p:oleObj name="Equation" r:id="rId4" imgW="2616120" imgH="558720"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98738" y="3684588"/>
                        <a:ext cx="4419600" cy="8667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1472" name="Rectangle 1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61443" name="Object 15"/>
          <p:cNvGraphicFramePr>
            <a:graphicFrameLocks noChangeAspect="1"/>
          </p:cNvGraphicFramePr>
          <p:nvPr/>
        </p:nvGraphicFramePr>
        <p:xfrm>
          <a:off x="1889125" y="4579938"/>
          <a:ext cx="5837238" cy="706437"/>
        </p:xfrm>
        <a:graphic>
          <a:graphicData uri="http://schemas.openxmlformats.org/presentationml/2006/ole">
            <mc:AlternateContent xmlns:mc="http://schemas.openxmlformats.org/markup-compatibility/2006">
              <mc:Choice xmlns:v="urn:schemas-microsoft-com:vml" Requires="v">
                <p:oleObj spid="_x0000_s283655" name="Equation" r:id="rId6" imgW="2361960" imgH="431640" progId="Equation.3">
                  <p:embed/>
                </p:oleObj>
              </mc:Choice>
              <mc:Fallback>
                <p:oleObj name="Equation" r:id="rId6" imgW="2361960" imgH="431640" progId="Equation.3">
                  <p:embed/>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89125" y="4579938"/>
                        <a:ext cx="5837238" cy="7064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1473" name="Rectangle 18"/>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74" name="Rectangle 20"/>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5" name="Slide Number Placeholder 34"/>
          <p:cNvSpPr>
            <a:spLocks noGrp="1"/>
          </p:cNvSpPr>
          <p:nvPr>
            <p:ph type="sldNum" sz="quarter" idx="10"/>
          </p:nvPr>
        </p:nvSpPr>
        <p:spPr/>
        <p:txBody>
          <a:bodyPr/>
          <a:lstStyle/>
          <a:p>
            <a:pPr>
              <a:defRPr/>
            </a:pPr>
            <a:fld id="{7B8EA862-7DD5-4A06-BDE1-DB7EC5FAA60C}" type="slidenum">
              <a:rPr lang="ar-SA" smtClean="0"/>
              <a:pPr>
                <a:defRPr/>
              </a:pPr>
              <a:t>27</a:t>
            </a:fld>
            <a:endParaRPr lang="en-US" dirty="0"/>
          </a:p>
        </p:txBody>
      </p:sp>
      <p:sp>
        <p:nvSpPr>
          <p:cNvPr id="36" name="Text Box 7"/>
          <p:cNvSpPr txBox="1">
            <a:spLocks noChangeArrowheads="1"/>
          </p:cNvSpPr>
          <p:nvPr/>
        </p:nvSpPr>
        <p:spPr bwMode="auto">
          <a:xfrm>
            <a:off x="660400" y="1428736"/>
            <a:ext cx="8585200" cy="2246313"/>
          </a:xfrm>
          <a:prstGeom prst="rect">
            <a:avLst/>
          </a:prstGeom>
          <a:noFill/>
          <a:ln w="9525">
            <a:noFill/>
            <a:miter lim="800000"/>
            <a:headEnd/>
            <a:tailEnd/>
          </a:ln>
        </p:spPr>
        <p:txBody>
          <a:bodyPr>
            <a:spAutoFit/>
          </a:bodyPr>
          <a:lstStyle/>
          <a:p>
            <a:pPr algn="r" rtl="1"/>
            <a:r>
              <a:rPr lang="ar-EG" sz="2800" dirty="0" smtClean="0"/>
              <a:t>1- </a:t>
            </a:r>
            <a:r>
              <a:rPr lang="ar-SA" sz="2800" dirty="0" smtClean="0"/>
              <a:t>مجموع </a:t>
            </a:r>
            <a:r>
              <a:rPr lang="ar-SA" sz="2800" dirty="0"/>
              <a:t>المربعات الكلي </a:t>
            </a:r>
            <a:r>
              <a:rPr lang="en-US" sz="2400" dirty="0"/>
              <a:t>Total Sum of Squares</a:t>
            </a:r>
            <a:r>
              <a:rPr lang="ar-SA" sz="2400" dirty="0"/>
              <a:t> </a:t>
            </a:r>
            <a:r>
              <a:rPr lang="ar-SA" sz="2800" dirty="0"/>
              <a:t>=</a:t>
            </a:r>
          </a:p>
          <a:p>
            <a:pPr algn="r" rtl="1">
              <a:buFont typeface="Wingdings" pitchFamily="2" charset="2"/>
              <a:buChar char="ü"/>
            </a:pPr>
            <a:endParaRPr lang="ar-SA" sz="2800" dirty="0"/>
          </a:p>
          <a:p>
            <a:pPr algn="r" rtl="1">
              <a:buFont typeface="Wingdings" pitchFamily="2" charset="2"/>
              <a:buChar char="ü"/>
            </a:pPr>
            <a:endParaRPr lang="ar-SA" sz="2800" dirty="0"/>
          </a:p>
          <a:p>
            <a:pPr algn="r" rtl="1">
              <a:buFont typeface="Wingdings" pitchFamily="2" charset="2"/>
              <a:buChar char="ü"/>
            </a:pPr>
            <a:endParaRPr lang="ar-SA" sz="2800" dirty="0"/>
          </a:p>
          <a:p>
            <a:pPr algn="r" rtl="1"/>
            <a:endParaRPr lang="ar-SA" sz="2800" dirty="0"/>
          </a:p>
        </p:txBody>
      </p:sp>
      <p:graphicFrame>
        <p:nvGraphicFramePr>
          <p:cNvPr id="37" name="Object 13"/>
          <p:cNvGraphicFramePr>
            <a:graphicFrameLocks noChangeAspect="1"/>
          </p:cNvGraphicFramePr>
          <p:nvPr/>
        </p:nvGraphicFramePr>
        <p:xfrm>
          <a:off x="1460500" y="2033588"/>
          <a:ext cx="6985000" cy="895350"/>
        </p:xfrm>
        <a:graphic>
          <a:graphicData uri="http://schemas.openxmlformats.org/presentationml/2006/ole">
            <mc:AlternateContent xmlns:mc="http://schemas.openxmlformats.org/markup-compatibility/2006">
              <mc:Choice xmlns:v="urn:schemas-microsoft-com:vml" Requires="v">
                <p:oleObj spid="_x0000_s283656" name="Equation" r:id="rId8" imgW="3632040" imgH="507960" progId="Equation.3">
                  <p:embed/>
                </p:oleObj>
              </mc:Choice>
              <mc:Fallback>
                <p:oleObj name="Equation" r:id="rId8" imgW="3632040" imgH="507960" progId="Equation.3">
                  <p:embed/>
                  <p:pic>
                    <p:nvPicPr>
                      <p:cNvPr id="0" name="Picture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460500" y="2033588"/>
                        <a:ext cx="6985000" cy="8953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8" name="Text Box 7"/>
          <p:cNvSpPr txBox="1">
            <a:spLocks noChangeArrowheads="1"/>
          </p:cNvSpPr>
          <p:nvPr/>
        </p:nvSpPr>
        <p:spPr bwMode="auto">
          <a:xfrm>
            <a:off x="-190536" y="5143512"/>
            <a:ext cx="8750300" cy="1200329"/>
          </a:xfrm>
          <a:prstGeom prst="rect">
            <a:avLst/>
          </a:prstGeom>
          <a:noFill/>
          <a:ln w="9525">
            <a:noFill/>
            <a:miter lim="800000"/>
            <a:headEnd/>
            <a:tailEnd/>
          </a:ln>
        </p:spPr>
        <p:txBody>
          <a:bodyPr>
            <a:spAutoFit/>
          </a:bodyPr>
          <a:lstStyle/>
          <a:p>
            <a:r>
              <a:rPr lang="ar-EG" sz="2400" b="1" dirty="0" smtClean="0"/>
              <a:t>3- مجموع المربعات داخل المجموعات </a:t>
            </a:r>
            <a:r>
              <a:rPr lang="en-US" sz="2400" b="1" i="1" dirty="0" smtClean="0"/>
              <a:t>Within SS </a:t>
            </a:r>
            <a:r>
              <a:rPr lang="ar-EG" sz="2400" b="1" dirty="0" smtClean="0"/>
              <a:t>= </a:t>
            </a:r>
          </a:p>
          <a:p>
            <a:pPr algn="r" rtl="1"/>
            <a:r>
              <a:rPr lang="ar-EG" sz="2400" b="1" dirty="0" smtClean="0"/>
              <a:t>        = مجموع المربعات الكلي – مجموع المربعات بين المجموعات </a:t>
            </a:r>
          </a:p>
          <a:p>
            <a:pPr algn="r" rtl="1"/>
            <a:r>
              <a:rPr lang="ar-EG" sz="2400" b="1" dirty="0" smtClean="0"/>
              <a:t>         = 50 -  30 = 20 </a:t>
            </a:r>
            <a:endParaRPr lang="en-US" sz="2400" b="1" dirty="0"/>
          </a:p>
        </p:txBody>
      </p:sp>
    </p:spTree>
  </p:cSld>
  <p:clrMapOvr>
    <a:masterClrMapping/>
  </p:clrMapOvr>
  <p:transition spd="slow"/>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215043"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15044"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15045"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15046"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215047"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215048"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15049"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215050"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15051"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215052"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15053"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15054"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215055"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15056"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215057" name="Text Box 7"/>
          <p:cNvSpPr txBox="1">
            <a:spLocks noChangeArrowheads="1"/>
          </p:cNvSpPr>
          <p:nvPr/>
        </p:nvSpPr>
        <p:spPr bwMode="auto">
          <a:xfrm>
            <a:off x="577850" y="642938"/>
            <a:ext cx="8667750" cy="523875"/>
          </a:xfrm>
          <a:prstGeom prst="rect">
            <a:avLst/>
          </a:prstGeom>
          <a:noFill/>
          <a:ln w="9525">
            <a:noFill/>
            <a:miter lim="800000"/>
            <a:headEnd/>
            <a:tailEnd/>
          </a:ln>
        </p:spPr>
        <p:txBody>
          <a:bodyPr>
            <a:spAutoFit/>
          </a:bodyPr>
          <a:lstStyle/>
          <a:p>
            <a:pPr algn="r"/>
            <a:r>
              <a:rPr lang="ar-SA" sz="2800" b="1">
                <a:solidFill>
                  <a:srgbClr val="FF3300"/>
                </a:solidFill>
              </a:rPr>
              <a:t>ثم نقوم بعمل جدول تحليل التباين كالتالي:</a:t>
            </a:r>
            <a:endParaRPr lang="en-US" sz="2800">
              <a:solidFill>
                <a:srgbClr val="FF3300"/>
              </a:solidFill>
            </a:endParaRPr>
          </a:p>
        </p:txBody>
      </p:sp>
      <p:sp>
        <p:nvSpPr>
          <p:cNvPr id="215058"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15059"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22" name="Table 21"/>
          <p:cNvGraphicFramePr>
            <a:graphicFrameLocks noGrp="1"/>
          </p:cNvGraphicFramePr>
          <p:nvPr/>
        </p:nvGraphicFramePr>
        <p:xfrm>
          <a:off x="930275" y="1981200"/>
          <a:ext cx="7962900" cy="3437090"/>
        </p:xfrm>
        <a:graphic>
          <a:graphicData uri="http://schemas.openxmlformats.org/drawingml/2006/table">
            <a:tbl>
              <a:tblPr>
                <a:tableStyleId>{ED083AE6-46FA-4A59-8FB0-9F97EB10719F}</a:tableStyleId>
              </a:tblPr>
              <a:tblGrid>
                <a:gridCol w="1512951"/>
                <a:gridCol w="1672209"/>
                <a:gridCol w="1831467"/>
                <a:gridCol w="1035177"/>
                <a:gridCol w="943641"/>
                <a:gridCol w="967455"/>
              </a:tblGrid>
              <a:tr h="877297">
                <a:tc>
                  <a:txBody>
                    <a:bodyPr/>
                    <a:lstStyle/>
                    <a:p>
                      <a:pPr algn="ctr" rtl="0">
                        <a:lnSpc>
                          <a:spcPct val="115000"/>
                        </a:lnSpc>
                        <a:spcAft>
                          <a:spcPts val="0"/>
                        </a:spcAft>
                      </a:pPr>
                      <a:r>
                        <a:rPr lang="en-US" sz="2400" dirty="0"/>
                        <a:t>Source of Variance</a:t>
                      </a:r>
                      <a:endParaRPr lang="en-US" sz="2400" dirty="0">
                        <a:latin typeface="Calibri"/>
                        <a:ea typeface="Calibri"/>
                        <a:cs typeface="Arial"/>
                      </a:endParaRPr>
                    </a:p>
                  </a:txBody>
                  <a:tcPr marL="0" marR="0" marT="0" marB="0" anchor="ctr"/>
                </a:tc>
                <a:tc>
                  <a:txBody>
                    <a:bodyPr/>
                    <a:lstStyle/>
                    <a:p>
                      <a:pPr algn="ctr" rtl="0">
                        <a:lnSpc>
                          <a:spcPct val="115000"/>
                        </a:lnSpc>
                        <a:spcAft>
                          <a:spcPts val="0"/>
                        </a:spcAft>
                      </a:pPr>
                      <a:r>
                        <a:rPr lang="en-US" sz="2400"/>
                        <a:t>SS</a:t>
                      </a:r>
                      <a:endParaRPr lang="en-US" sz="2400">
                        <a:latin typeface="Calibri"/>
                        <a:ea typeface="Calibri"/>
                        <a:cs typeface="Arial"/>
                      </a:endParaRPr>
                    </a:p>
                  </a:txBody>
                  <a:tcPr marL="0" marR="0" marT="0" marB="0" anchor="ctr"/>
                </a:tc>
                <a:tc>
                  <a:txBody>
                    <a:bodyPr/>
                    <a:lstStyle/>
                    <a:p>
                      <a:pPr algn="ctr" rtl="0">
                        <a:lnSpc>
                          <a:spcPct val="115000"/>
                        </a:lnSpc>
                        <a:spcAft>
                          <a:spcPts val="0"/>
                        </a:spcAft>
                      </a:pPr>
                      <a:r>
                        <a:rPr lang="en-US" sz="2400"/>
                        <a:t>d f</a:t>
                      </a:r>
                      <a:endParaRPr lang="en-US" sz="2400">
                        <a:latin typeface="Calibri"/>
                        <a:ea typeface="Calibri"/>
                        <a:cs typeface="Arial"/>
                      </a:endParaRPr>
                    </a:p>
                  </a:txBody>
                  <a:tcPr marL="0" marR="0" marT="0" marB="0" anchor="ctr"/>
                </a:tc>
                <a:tc>
                  <a:txBody>
                    <a:bodyPr/>
                    <a:lstStyle/>
                    <a:p>
                      <a:pPr algn="ctr" rtl="0">
                        <a:lnSpc>
                          <a:spcPct val="115000"/>
                        </a:lnSpc>
                        <a:spcAft>
                          <a:spcPts val="0"/>
                        </a:spcAft>
                      </a:pPr>
                      <a:r>
                        <a:rPr lang="en-US" sz="2400"/>
                        <a:t>MS</a:t>
                      </a:r>
                      <a:endParaRPr lang="en-US" sz="2400">
                        <a:latin typeface="Calibri"/>
                        <a:ea typeface="Calibri"/>
                        <a:cs typeface="Arial"/>
                      </a:endParaRPr>
                    </a:p>
                  </a:txBody>
                  <a:tcPr marL="0" marR="0" marT="0" marB="0" anchor="ctr"/>
                </a:tc>
                <a:tc>
                  <a:txBody>
                    <a:bodyPr/>
                    <a:lstStyle/>
                    <a:p>
                      <a:pPr algn="ctr" rtl="0">
                        <a:lnSpc>
                          <a:spcPct val="115000"/>
                        </a:lnSpc>
                        <a:spcAft>
                          <a:spcPts val="0"/>
                        </a:spcAft>
                      </a:pPr>
                      <a:r>
                        <a:rPr lang="en-US" sz="2400"/>
                        <a:t>F</a:t>
                      </a:r>
                      <a:endParaRPr lang="en-US" sz="2400">
                        <a:latin typeface="Calibri"/>
                        <a:ea typeface="Calibri"/>
                        <a:cs typeface="Arial"/>
                      </a:endParaRPr>
                    </a:p>
                  </a:txBody>
                  <a:tcPr marL="0" marR="0" marT="0" marB="0" anchor="ctr"/>
                </a:tc>
                <a:tc>
                  <a:txBody>
                    <a:bodyPr/>
                    <a:lstStyle/>
                    <a:p>
                      <a:pPr algn="ctr" rtl="0">
                        <a:lnSpc>
                          <a:spcPct val="115000"/>
                        </a:lnSpc>
                        <a:spcAft>
                          <a:spcPts val="0"/>
                        </a:spcAft>
                      </a:pPr>
                      <a:r>
                        <a:rPr lang="en-US" sz="2400" dirty="0" smtClean="0"/>
                        <a:t>f</a:t>
                      </a:r>
                      <a:r>
                        <a:rPr lang="en-US" sz="2400" baseline="-25000" dirty="0" smtClean="0"/>
                        <a:t>0.05,3,8</a:t>
                      </a:r>
                      <a:endParaRPr lang="en-US" sz="2400" dirty="0">
                        <a:latin typeface="Calibri"/>
                        <a:ea typeface="Calibri"/>
                        <a:cs typeface="Arial"/>
                      </a:endParaRPr>
                    </a:p>
                  </a:txBody>
                  <a:tcPr marL="0" marR="0" marT="0" marB="0" anchor="ctr"/>
                </a:tc>
              </a:tr>
              <a:tr h="841172">
                <a:tc>
                  <a:txBody>
                    <a:bodyPr/>
                    <a:lstStyle/>
                    <a:p>
                      <a:pPr algn="ctr" rtl="0">
                        <a:lnSpc>
                          <a:spcPct val="115000"/>
                        </a:lnSpc>
                        <a:spcAft>
                          <a:spcPts val="0"/>
                        </a:spcAft>
                      </a:pPr>
                      <a:r>
                        <a:rPr lang="ar-EG" sz="2400" dirty="0" smtClean="0">
                          <a:latin typeface="Calibri"/>
                          <a:ea typeface="Calibri"/>
                          <a:cs typeface="Arial"/>
                        </a:rPr>
                        <a:t>بين المجموعات</a:t>
                      </a:r>
                      <a:endParaRPr lang="en-US" sz="2400" dirty="0">
                        <a:latin typeface="Calibri"/>
                        <a:ea typeface="Calibri"/>
                        <a:cs typeface="Arial"/>
                      </a:endParaRPr>
                    </a:p>
                  </a:txBody>
                  <a:tcPr marL="0" marR="0" marT="0" marB="0" anchor="ctr"/>
                </a:tc>
                <a:tc>
                  <a:txBody>
                    <a:bodyPr/>
                    <a:lstStyle/>
                    <a:p>
                      <a:pPr algn="ctr" rtl="0">
                        <a:lnSpc>
                          <a:spcPct val="115000"/>
                        </a:lnSpc>
                        <a:spcAft>
                          <a:spcPts val="0"/>
                        </a:spcAft>
                      </a:pPr>
                      <a:r>
                        <a:rPr lang="en-US" sz="2400" dirty="0"/>
                        <a:t>SST – SSW = </a:t>
                      </a:r>
                      <a:r>
                        <a:rPr lang="en-US" sz="2400" dirty="0" smtClean="0"/>
                        <a:t>30</a:t>
                      </a:r>
                      <a:endParaRPr lang="en-US" sz="2400" dirty="0">
                        <a:latin typeface="Calibri"/>
                        <a:ea typeface="Calibri"/>
                        <a:cs typeface="Arial"/>
                      </a:endParaRPr>
                    </a:p>
                  </a:txBody>
                  <a:tcPr marL="0" marR="0" marT="0" marB="0" anchor="ctr"/>
                </a:tc>
                <a:tc>
                  <a:txBody>
                    <a:bodyPr/>
                    <a:lstStyle/>
                    <a:p>
                      <a:pPr algn="ctr" rtl="0">
                        <a:lnSpc>
                          <a:spcPct val="115000"/>
                        </a:lnSpc>
                        <a:spcAft>
                          <a:spcPts val="0"/>
                        </a:spcAft>
                      </a:pPr>
                      <a:r>
                        <a:rPr lang="en-US" sz="2400"/>
                        <a:t>K –  1 =  4 – 1 = 3</a:t>
                      </a:r>
                      <a:endParaRPr lang="en-US" sz="2400">
                        <a:latin typeface="Calibri"/>
                        <a:ea typeface="Calibri"/>
                        <a:cs typeface="Arial"/>
                      </a:endParaRPr>
                    </a:p>
                  </a:txBody>
                  <a:tcPr marL="0" marR="0" marT="0" marB="0" anchor="ctr"/>
                </a:tc>
                <a:tc>
                  <a:txBody>
                    <a:bodyPr/>
                    <a:lstStyle/>
                    <a:p>
                      <a:pPr algn="ctr" rtl="0">
                        <a:lnSpc>
                          <a:spcPct val="115000"/>
                        </a:lnSpc>
                        <a:spcAft>
                          <a:spcPts val="0"/>
                        </a:spcAft>
                      </a:pPr>
                      <a:r>
                        <a:rPr lang="en-US" sz="2400" dirty="0" smtClean="0"/>
                        <a:t>10</a:t>
                      </a:r>
                      <a:endParaRPr lang="en-US" sz="2400" dirty="0">
                        <a:latin typeface="Calibri"/>
                        <a:ea typeface="Calibri"/>
                        <a:cs typeface="Arial"/>
                      </a:endParaRPr>
                    </a:p>
                  </a:txBody>
                  <a:tcPr marL="0" marR="0" marT="0" marB="0" anchor="ctr"/>
                </a:tc>
                <a:tc>
                  <a:txBody>
                    <a:bodyPr/>
                    <a:lstStyle/>
                    <a:p>
                      <a:pPr algn="ctr" rtl="0">
                        <a:lnSpc>
                          <a:spcPct val="115000"/>
                        </a:lnSpc>
                        <a:spcAft>
                          <a:spcPts val="0"/>
                        </a:spcAft>
                      </a:pPr>
                      <a:r>
                        <a:rPr lang="en-US" sz="2400" dirty="0" smtClean="0"/>
                        <a:t>4</a:t>
                      </a:r>
                      <a:endParaRPr lang="en-US" sz="2400" dirty="0">
                        <a:latin typeface="Calibri"/>
                        <a:ea typeface="Calibri"/>
                        <a:cs typeface="Arial"/>
                      </a:endParaRPr>
                    </a:p>
                  </a:txBody>
                  <a:tcPr marL="0" marR="0" marT="0" marB="0" anchor="ctr"/>
                </a:tc>
                <a:tc>
                  <a:txBody>
                    <a:bodyPr/>
                    <a:lstStyle/>
                    <a:p>
                      <a:pPr algn="ctr" rtl="0">
                        <a:lnSpc>
                          <a:spcPct val="115000"/>
                        </a:lnSpc>
                        <a:spcAft>
                          <a:spcPts val="0"/>
                        </a:spcAft>
                      </a:pPr>
                      <a:r>
                        <a:rPr lang="en-US" sz="2400" dirty="0" smtClean="0"/>
                        <a:t>4.07</a:t>
                      </a:r>
                      <a:endParaRPr lang="en-US" sz="2400" dirty="0">
                        <a:latin typeface="Calibri"/>
                        <a:ea typeface="Calibri"/>
                        <a:cs typeface="Arial"/>
                      </a:endParaRPr>
                    </a:p>
                  </a:txBody>
                  <a:tcPr marL="0" marR="0" marT="0" marB="0" anchor="ctr"/>
                </a:tc>
              </a:tr>
              <a:tr h="841172">
                <a:tc>
                  <a:txBody>
                    <a:bodyPr/>
                    <a:lstStyle/>
                    <a:p>
                      <a:pPr algn="ctr" rtl="0">
                        <a:lnSpc>
                          <a:spcPct val="115000"/>
                        </a:lnSpc>
                        <a:spcAft>
                          <a:spcPts val="0"/>
                        </a:spcAft>
                      </a:pPr>
                      <a:r>
                        <a:rPr lang="ar-EG" sz="2400" dirty="0" smtClean="0">
                          <a:latin typeface="Calibri"/>
                          <a:ea typeface="Calibri"/>
                          <a:cs typeface="Arial"/>
                        </a:rPr>
                        <a:t>داخل المجموعات</a:t>
                      </a:r>
                      <a:endParaRPr lang="en-US" sz="2400" dirty="0">
                        <a:latin typeface="Calibri"/>
                        <a:ea typeface="Calibri"/>
                        <a:cs typeface="Arial"/>
                      </a:endParaRPr>
                    </a:p>
                  </a:txBody>
                  <a:tcPr marL="0" marR="0" marT="0" marB="0" anchor="ctr"/>
                </a:tc>
                <a:tc>
                  <a:txBody>
                    <a:bodyPr/>
                    <a:lstStyle/>
                    <a:p>
                      <a:pPr algn="ctr" rtl="0">
                        <a:lnSpc>
                          <a:spcPct val="115000"/>
                        </a:lnSpc>
                        <a:spcAft>
                          <a:spcPts val="0"/>
                        </a:spcAft>
                      </a:pPr>
                      <a:r>
                        <a:rPr lang="en-US" sz="2400" dirty="0" smtClean="0"/>
                        <a:t>20</a:t>
                      </a:r>
                      <a:endParaRPr lang="en-US" sz="2400" dirty="0">
                        <a:latin typeface="Calibri"/>
                        <a:ea typeface="Calibri"/>
                        <a:cs typeface="Arial"/>
                      </a:endParaRPr>
                    </a:p>
                  </a:txBody>
                  <a:tcPr marL="0" marR="0" marT="0" marB="0" anchor="ctr"/>
                </a:tc>
                <a:tc>
                  <a:txBody>
                    <a:bodyPr/>
                    <a:lstStyle/>
                    <a:p>
                      <a:pPr algn="ctr" rtl="0">
                        <a:lnSpc>
                          <a:spcPct val="115000"/>
                        </a:lnSpc>
                        <a:spcAft>
                          <a:spcPts val="0"/>
                        </a:spcAft>
                      </a:pPr>
                      <a:r>
                        <a:rPr lang="en-US" sz="2400" dirty="0"/>
                        <a:t>K(n –  1) = </a:t>
                      </a:r>
                      <a:r>
                        <a:rPr lang="en-US" sz="2400" dirty="0" smtClean="0"/>
                        <a:t>4(3 </a:t>
                      </a:r>
                      <a:r>
                        <a:rPr lang="en-US" sz="2400" dirty="0"/>
                        <a:t>–  1) = </a:t>
                      </a:r>
                      <a:r>
                        <a:rPr lang="en-US" sz="2400" dirty="0" smtClean="0"/>
                        <a:t>8</a:t>
                      </a:r>
                      <a:endParaRPr lang="en-US" sz="2400" dirty="0">
                        <a:latin typeface="Calibri"/>
                        <a:ea typeface="Calibri"/>
                        <a:cs typeface="Arial"/>
                      </a:endParaRPr>
                    </a:p>
                  </a:txBody>
                  <a:tcPr marL="0" marR="0" marT="0" marB="0" anchor="ctr"/>
                </a:tc>
                <a:tc>
                  <a:txBody>
                    <a:bodyPr/>
                    <a:lstStyle/>
                    <a:p>
                      <a:pPr algn="ctr" rtl="0">
                        <a:lnSpc>
                          <a:spcPct val="115000"/>
                        </a:lnSpc>
                        <a:spcAft>
                          <a:spcPts val="0"/>
                        </a:spcAft>
                      </a:pPr>
                      <a:r>
                        <a:rPr lang="en-US" sz="2400" dirty="0" smtClean="0"/>
                        <a:t>2.5</a:t>
                      </a:r>
                      <a:endParaRPr lang="en-US" sz="2400" dirty="0">
                        <a:latin typeface="Calibri"/>
                        <a:ea typeface="Calibri"/>
                        <a:cs typeface="Arial"/>
                      </a:endParaRPr>
                    </a:p>
                  </a:txBody>
                  <a:tcPr marL="0" marR="0" marT="0" marB="0" anchor="ctr"/>
                </a:tc>
                <a:tc>
                  <a:txBody>
                    <a:bodyPr/>
                    <a:lstStyle/>
                    <a:p>
                      <a:pPr algn="ctr" rtl="0">
                        <a:lnSpc>
                          <a:spcPct val="115000"/>
                        </a:lnSpc>
                        <a:spcAft>
                          <a:spcPts val="0"/>
                        </a:spcAft>
                      </a:pPr>
                      <a:r>
                        <a:rPr lang="en-US" sz="2400"/>
                        <a:t> </a:t>
                      </a:r>
                      <a:endParaRPr lang="en-US" sz="2400">
                        <a:latin typeface="Calibri"/>
                        <a:ea typeface="Calibri"/>
                        <a:cs typeface="Arial"/>
                      </a:endParaRPr>
                    </a:p>
                  </a:txBody>
                  <a:tcPr marL="0" marR="0" marT="0" marB="0" anchor="ctr"/>
                </a:tc>
                <a:tc>
                  <a:txBody>
                    <a:bodyPr/>
                    <a:lstStyle/>
                    <a:p>
                      <a:pPr algn="ctr" rtl="0">
                        <a:lnSpc>
                          <a:spcPct val="115000"/>
                        </a:lnSpc>
                        <a:spcAft>
                          <a:spcPts val="0"/>
                        </a:spcAft>
                      </a:pPr>
                      <a:r>
                        <a:rPr lang="en-US" sz="2400" dirty="0"/>
                        <a:t> </a:t>
                      </a:r>
                      <a:endParaRPr lang="en-US" sz="2400" dirty="0">
                        <a:latin typeface="Calibri"/>
                        <a:ea typeface="Calibri"/>
                        <a:cs typeface="Arial"/>
                      </a:endParaRPr>
                    </a:p>
                  </a:txBody>
                  <a:tcPr marL="0" marR="0" marT="0" marB="0" anchor="ctr"/>
                </a:tc>
              </a:tr>
              <a:tr h="877297">
                <a:tc>
                  <a:txBody>
                    <a:bodyPr/>
                    <a:lstStyle/>
                    <a:p>
                      <a:pPr algn="ctr" rtl="0">
                        <a:lnSpc>
                          <a:spcPct val="115000"/>
                        </a:lnSpc>
                        <a:spcAft>
                          <a:spcPts val="0"/>
                        </a:spcAft>
                      </a:pPr>
                      <a:r>
                        <a:rPr lang="en-US" sz="2400"/>
                        <a:t>TOTAL</a:t>
                      </a:r>
                      <a:endParaRPr lang="en-US" sz="2400">
                        <a:latin typeface="Calibri"/>
                        <a:ea typeface="Calibri"/>
                        <a:cs typeface="Arial"/>
                      </a:endParaRPr>
                    </a:p>
                  </a:txBody>
                  <a:tcPr marL="0" marR="0" marT="0" marB="0" anchor="ctr"/>
                </a:tc>
                <a:tc>
                  <a:txBody>
                    <a:bodyPr/>
                    <a:lstStyle/>
                    <a:p>
                      <a:pPr algn="ctr" rtl="0">
                        <a:lnSpc>
                          <a:spcPct val="115000"/>
                        </a:lnSpc>
                        <a:spcAft>
                          <a:spcPts val="0"/>
                        </a:spcAft>
                      </a:pPr>
                      <a:r>
                        <a:rPr lang="en-US" sz="2400" dirty="0" smtClean="0"/>
                        <a:t>50</a:t>
                      </a:r>
                      <a:endParaRPr lang="en-US" sz="2400" dirty="0">
                        <a:latin typeface="Calibri"/>
                        <a:ea typeface="Calibri"/>
                        <a:cs typeface="Arial"/>
                      </a:endParaRPr>
                    </a:p>
                  </a:txBody>
                  <a:tcPr marL="0" marR="0" marT="0" marB="0" anchor="ctr"/>
                </a:tc>
                <a:tc>
                  <a:txBody>
                    <a:bodyPr/>
                    <a:lstStyle/>
                    <a:p>
                      <a:pPr algn="ctr" rtl="0">
                        <a:lnSpc>
                          <a:spcPct val="115000"/>
                        </a:lnSpc>
                        <a:spcAft>
                          <a:spcPts val="0"/>
                        </a:spcAft>
                      </a:pPr>
                      <a:r>
                        <a:rPr lang="en-US" sz="2400" dirty="0" err="1"/>
                        <a:t>Kn</a:t>
                      </a:r>
                      <a:r>
                        <a:rPr lang="en-US" sz="2400" dirty="0"/>
                        <a:t> –  1 = </a:t>
                      </a:r>
                      <a:r>
                        <a:rPr lang="en-US" sz="2400" dirty="0" smtClean="0"/>
                        <a:t>12 </a:t>
                      </a:r>
                      <a:r>
                        <a:rPr lang="en-US" sz="2400" dirty="0"/>
                        <a:t>–  1 = </a:t>
                      </a:r>
                      <a:r>
                        <a:rPr lang="en-US" sz="2400" dirty="0" smtClean="0"/>
                        <a:t>11</a:t>
                      </a:r>
                      <a:endParaRPr lang="en-US" sz="2400" dirty="0">
                        <a:latin typeface="Calibri"/>
                        <a:ea typeface="Calibri"/>
                        <a:cs typeface="Arial"/>
                      </a:endParaRPr>
                    </a:p>
                  </a:txBody>
                  <a:tcPr marL="0" marR="0" marT="0" marB="0" anchor="ctr"/>
                </a:tc>
                <a:tc>
                  <a:txBody>
                    <a:bodyPr/>
                    <a:lstStyle/>
                    <a:p>
                      <a:pPr algn="ctr" rtl="0">
                        <a:lnSpc>
                          <a:spcPct val="115000"/>
                        </a:lnSpc>
                        <a:spcAft>
                          <a:spcPts val="0"/>
                        </a:spcAft>
                      </a:pPr>
                      <a:r>
                        <a:rPr lang="en-US" sz="2400"/>
                        <a:t> </a:t>
                      </a:r>
                      <a:endParaRPr lang="en-US" sz="2400">
                        <a:latin typeface="Calibri"/>
                        <a:ea typeface="Calibri"/>
                        <a:cs typeface="Arial"/>
                      </a:endParaRPr>
                    </a:p>
                  </a:txBody>
                  <a:tcPr marL="0" marR="0" marT="0" marB="0" anchor="ctr"/>
                </a:tc>
                <a:tc>
                  <a:txBody>
                    <a:bodyPr/>
                    <a:lstStyle/>
                    <a:p>
                      <a:pPr algn="ctr" rtl="0">
                        <a:lnSpc>
                          <a:spcPct val="115000"/>
                        </a:lnSpc>
                        <a:spcAft>
                          <a:spcPts val="0"/>
                        </a:spcAft>
                      </a:pPr>
                      <a:r>
                        <a:rPr lang="en-US" sz="2400"/>
                        <a:t> </a:t>
                      </a:r>
                      <a:endParaRPr lang="en-US" sz="2400">
                        <a:latin typeface="Calibri"/>
                        <a:ea typeface="Calibri"/>
                        <a:cs typeface="Arial"/>
                      </a:endParaRPr>
                    </a:p>
                  </a:txBody>
                  <a:tcPr marL="0" marR="0" marT="0" marB="0" anchor="ctr"/>
                </a:tc>
                <a:tc>
                  <a:txBody>
                    <a:bodyPr/>
                    <a:lstStyle/>
                    <a:p>
                      <a:pPr algn="ctr" rtl="0">
                        <a:lnSpc>
                          <a:spcPct val="115000"/>
                        </a:lnSpc>
                        <a:spcAft>
                          <a:spcPts val="0"/>
                        </a:spcAft>
                      </a:pPr>
                      <a:r>
                        <a:rPr lang="en-US" sz="2400" dirty="0"/>
                        <a:t> </a:t>
                      </a:r>
                      <a:endParaRPr lang="en-US" sz="2400" dirty="0">
                        <a:latin typeface="Calibri"/>
                        <a:ea typeface="Calibri"/>
                        <a:cs typeface="Arial"/>
                      </a:endParaRPr>
                    </a:p>
                  </a:txBody>
                  <a:tcPr marL="0" marR="0" marT="0" marB="0" anchor="ctr"/>
                </a:tc>
              </a:tr>
            </a:tbl>
          </a:graphicData>
        </a:graphic>
      </p:graphicFrame>
      <p:sp>
        <p:nvSpPr>
          <p:cNvPr id="21" name="Slide Number Placeholder 20"/>
          <p:cNvSpPr>
            <a:spLocks noGrp="1"/>
          </p:cNvSpPr>
          <p:nvPr>
            <p:ph type="sldNum" sz="quarter" idx="10"/>
          </p:nvPr>
        </p:nvSpPr>
        <p:spPr/>
        <p:txBody>
          <a:bodyPr/>
          <a:lstStyle/>
          <a:p>
            <a:pPr>
              <a:defRPr/>
            </a:pPr>
            <a:fld id="{7B8EA862-7DD5-4A06-BDE1-DB7EC5FAA60C}" type="slidenum">
              <a:rPr lang="ar-SA" smtClean="0"/>
              <a:pPr>
                <a:defRPr/>
              </a:pPr>
              <a:t>28</a:t>
            </a:fld>
            <a:endParaRPr lang="en-US" dirty="0"/>
          </a:p>
        </p:txBody>
      </p:sp>
    </p:spTree>
  </p:cSld>
  <p:clrMapOvr>
    <a:masterClrMapping/>
  </p:clrMapOvr>
  <p:transition spd="slow"/>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216067"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16068"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16069"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16070"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216071"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216072"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16073"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216074"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16075"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216076"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16077"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16078"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216079"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16080"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216081" name="Text Box 7"/>
          <p:cNvSpPr txBox="1">
            <a:spLocks noChangeArrowheads="1"/>
          </p:cNvSpPr>
          <p:nvPr/>
        </p:nvSpPr>
        <p:spPr bwMode="auto">
          <a:xfrm>
            <a:off x="838200" y="1500174"/>
            <a:ext cx="8337550" cy="2246769"/>
          </a:xfrm>
          <a:prstGeom prst="rect">
            <a:avLst/>
          </a:prstGeom>
          <a:noFill/>
          <a:ln w="9525">
            <a:noFill/>
            <a:miter lim="800000"/>
            <a:headEnd/>
            <a:tailEnd/>
          </a:ln>
        </p:spPr>
        <p:txBody>
          <a:bodyPr>
            <a:spAutoFit/>
          </a:bodyPr>
          <a:lstStyle/>
          <a:p>
            <a:pPr algn="just" rtl="1"/>
            <a:r>
              <a:rPr lang="ar-BH" sz="2800" dirty="0"/>
              <a:t>قيمة </a:t>
            </a:r>
            <a:r>
              <a:rPr lang="en-US" sz="2800" dirty="0"/>
              <a:t>F </a:t>
            </a:r>
            <a:r>
              <a:rPr lang="ar-BH" sz="2800" dirty="0"/>
              <a:t>المحسوبة </a:t>
            </a:r>
            <a:r>
              <a:rPr lang="ar-BH" sz="2800" dirty="0" smtClean="0"/>
              <a:t>أ</a:t>
            </a:r>
            <a:r>
              <a:rPr lang="ar-EG" sz="2800" dirty="0" smtClean="0"/>
              <a:t>قل</a:t>
            </a:r>
            <a:r>
              <a:rPr lang="ar-BH" sz="2800" dirty="0" smtClean="0"/>
              <a:t> </a:t>
            </a:r>
            <a:r>
              <a:rPr lang="ar-BH" sz="2800" dirty="0"/>
              <a:t>من</a:t>
            </a:r>
            <a:r>
              <a:rPr lang="ar-SA" sz="2800" dirty="0"/>
              <a:t> قيمة</a:t>
            </a:r>
            <a:r>
              <a:rPr lang="ar-BH" sz="2800" dirty="0"/>
              <a:t> </a:t>
            </a:r>
            <a:r>
              <a:rPr lang="en-US" sz="2800" dirty="0"/>
              <a:t>F</a:t>
            </a:r>
            <a:r>
              <a:rPr lang="ar-BH" sz="2800" dirty="0"/>
              <a:t> الجدولية ( </a:t>
            </a:r>
            <a:r>
              <a:rPr lang="ar-EG" sz="2800" dirty="0" smtClean="0"/>
              <a:t>4.07</a:t>
            </a:r>
            <a:r>
              <a:rPr lang="ar-BH" sz="2800" dirty="0" smtClean="0"/>
              <a:t> </a:t>
            </a:r>
            <a:r>
              <a:rPr lang="ar-BH" sz="2800" dirty="0"/>
              <a:t>&gt; </a:t>
            </a:r>
            <a:r>
              <a:rPr lang="ar-EG" sz="2800" dirty="0" smtClean="0"/>
              <a:t>4</a:t>
            </a:r>
            <a:r>
              <a:rPr lang="ar-BH" sz="2800" dirty="0" smtClean="0"/>
              <a:t> </a:t>
            </a:r>
            <a:r>
              <a:rPr lang="ar-BH" sz="2800" dirty="0"/>
              <a:t>) فالمتوسطات </a:t>
            </a:r>
            <a:r>
              <a:rPr lang="ar-BH" sz="2800" dirty="0" smtClean="0"/>
              <a:t> متساوية</a:t>
            </a:r>
            <a:endParaRPr lang="en-US" sz="2800" dirty="0" smtClean="0"/>
          </a:p>
          <a:p>
            <a:pPr algn="just" rtl="1"/>
            <a:r>
              <a:rPr lang="ar-EG" sz="2800" dirty="0" smtClean="0"/>
              <a:t>أي قبول الفرض العدمي القائل بتساوي المتوسطات ، وعلى ذلك فلا توجد فروق معنوية بين متوسطات إنتاجية الفدان للأنواع الأربعة من القمح والفروق الموجودة بينهم ترجع إلى عوامل الصدفة .</a:t>
            </a:r>
            <a:endParaRPr lang="en-US" sz="2800" dirty="0"/>
          </a:p>
        </p:txBody>
      </p:sp>
      <p:sp>
        <p:nvSpPr>
          <p:cNvPr id="216082"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16083"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0" name="Slide Number Placeholder 19"/>
          <p:cNvSpPr>
            <a:spLocks noGrp="1"/>
          </p:cNvSpPr>
          <p:nvPr>
            <p:ph type="sldNum" sz="quarter" idx="10"/>
          </p:nvPr>
        </p:nvSpPr>
        <p:spPr/>
        <p:txBody>
          <a:bodyPr/>
          <a:lstStyle/>
          <a:p>
            <a:pPr>
              <a:defRPr/>
            </a:pPr>
            <a:fld id="{7B8EA862-7DD5-4A06-BDE1-DB7EC5FAA60C}" type="slidenum">
              <a:rPr lang="ar-SA" smtClean="0"/>
              <a:pPr>
                <a:defRPr/>
              </a:pPr>
              <a:t>29</a:t>
            </a:fld>
            <a:endParaRPr lang="en-US" dirty="0"/>
          </a:p>
        </p:txBody>
      </p:sp>
    </p:spTree>
  </p:cSld>
  <p:clrMapOvr>
    <a:masterClrMapping/>
  </p:clrMapOvr>
  <p:transition spd="slow"/>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8"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2469"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2470"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2471"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62472"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62473"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2474"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62475"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2476"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62477"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2478"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2479"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62480"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2481"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62483"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2484"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2485"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2486"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2487" name="Rectangle 8"/>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2488" name="Rectangle 10"/>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2489" name="Rectangle 1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2490" name="Rectangle 1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2491" name="Rectangle 10"/>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2492" name="Rectangle 1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2493" name="Rectangle 1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2494" name="Rectangle 1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2495" name="Rectangle 18"/>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2496" name="Rectangle 20"/>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3" name="Slide Number Placeholder 32"/>
          <p:cNvSpPr>
            <a:spLocks noGrp="1"/>
          </p:cNvSpPr>
          <p:nvPr>
            <p:ph type="sldNum" sz="quarter" idx="10"/>
          </p:nvPr>
        </p:nvSpPr>
        <p:spPr/>
        <p:txBody>
          <a:bodyPr/>
          <a:lstStyle/>
          <a:p>
            <a:pPr>
              <a:defRPr/>
            </a:pPr>
            <a:fld id="{7B8EA862-7DD5-4A06-BDE1-DB7EC5FAA60C}" type="slidenum">
              <a:rPr lang="ar-SA" smtClean="0"/>
              <a:pPr>
                <a:defRPr/>
              </a:pPr>
              <a:t>30</a:t>
            </a:fld>
            <a:endParaRPr lang="en-US" dirty="0"/>
          </a:p>
        </p:txBody>
      </p:sp>
      <p:sp>
        <p:nvSpPr>
          <p:cNvPr id="31" name="Rectangle 30"/>
          <p:cNvSpPr/>
          <p:nvPr/>
        </p:nvSpPr>
        <p:spPr>
          <a:xfrm>
            <a:off x="7159867" y="428604"/>
            <a:ext cx="2079415" cy="646331"/>
          </a:xfrm>
          <a:prstGeom prst="rect">
            <a:avLst/>
          </a:prstGeom>
        </p:spPr>
        <p:txBody>
          <a:bodyPr wrap="none">
            <a:spAutoFit/>
          </a:bodyPr>
          <a:lstStyle/>
          <a:p>
            <a:r>
              <a:rPr lang="ar-SA" sz="3600" b="1" u="sng" dirty="0" smtClean="0">
                <a:solidFill>
                  <a:srgbClr val="C00000"/>
                </a:solidFill>
                <a:effectLst>
                  <a:outerShdw blurRad="38100" dist="38100" dir="2700000" algn="tl">
                    <a:srgbClr val="000000">
                      <a:alpha val="43137"/>
                    </a:srgbClr>
                  </a:outerShdw>
                </a:effectLst>
              </a:rPr>
              <a:t>مثال </a:t>
            </a:r>
            <a:r>
              <a:rPr lang="ar-EG" sz="3600" b="1" u="sng" dirty="0" smtClean="0">
                <a:solidFill>
                  <a:srgbClr val="C00000"/>
                </a:solidFill>
                <a:effectLst>
                  <a:outerShdw blurRad="38100" dist="38100" dir="2700000" algn="tl">
                    <a:srgbClr val="000000">
                      <a:alpha val="43137"/>
                    </a:srgbClr>
                  </a:outerShdw>
                </a:effectLst>
              </a:rPr>
              <a:t>(4) </a:t>
            </a:r>
            <a:r>
              <a:rPr lang="ar-SA" sz="3600" b="1" u="sng" dirty="0" smtClean="0">
                <a:solidFill>
                  <a:srgbClr val="C00000"/>
                </a:solidFill>
                <a:effectLst>
                  <a:outerShdw blurRad="38100" dist="38100" dir="2700000" algn="tl">
                    <a:srgbClr val="000000">
                      <a:alpha val="43137"/>
                    </a:srgbClr>
                  </a:outerShdw>
                </a:effectLst>
              </a:rPr>
              <a:t>: </a:t>
            </a:r>
            <a:r>
              <a:rPr lang="ar-EG" sz="3600" b="1" u="sng" dirty="0" smtClean="0">
                <a:solidFill>
                  <a:srgbClr val="C00000"/>
                </a:solidFill>
                <a:effectLst>
                  <a:outerShdw blurRad="38100" dist="38100" dir="2700000" algn="tl">
                    <a:srgbClr val="000000">
                      <a:alpha val="43137"/>
                    </a:srgbClr>
                  </a:outerShdw>
                </a:effectLst>
              </a:rPr>
              <a:t>-</a:t>
            </a:r>
            <a:endParaRPr lang="ar-EG" sz="3600" dirty="0">
              <a:solidFill>
                <a:srgbClr val="C00000"/>
              </a:solidFill>
              <a:effectLst>
                <a:outerShdw blurRad="38100" dist="38100" dir="2700000" algn="tl">
                  <a:srgbClr val="000000">
                    <a:alpha val="43137"/>
                  </a:srgbClr>
                </a:outerShdw>
              </a:effectLst>
            </a:endParaRPr>
          </a:p>
        </p:txBody>
      </p:sp>
      <p:sp>
        <p:nvSpPr>
          <p:cNvPr id="32" name="Content Placeholder 2"/>
          <p:cNvSpPr>
            <a:spLocks noGrp="1"/>
          </p:cNvSpPr>
          <p:nvPr>
            <p:ph idx="1"/>
          </p:nvPr>
        </p:nvSpPr>
        <p:spPr>
          <a:xfrm>
            <a:off x="495300" y="1600200"/>
            <a:ext cx="8915400" cy="4525963"/>
          </a:xfrm>
        </p:spPr>
        <p:txBody>
          <a:bodyPr/>
          <a:lstStyle/>
          <a:p>
            <a:pPr algn="just" rtl="1"/>
            <a:r>
              <a:rPr lang="ar-EG" sz="2800" dirty="0" smtClean="0"/>
              <a:t>طبقت ثلاثة برامج مختلفة للتدريب على ثلاث مجموعات من اللاعبين : الأولى تضم أربعة أفراد و الثانية تضم ستة أفراد و الثالثة تضم خمسة أفراد و في نهاية فترة التدريب أجرى لهم اختبار وكان عدد الأهداف المسجلة لكل لاعب كما يلي :-</a:t>
            </a:r>
          </a:p>
          <a:p>
            <a:pPr algn="just" rtl="1"/>
            <a:endParaRPr lang="ar-EG" sz="2800" dirty="0" smtClean="0"/>
          </a:p>
          <a:p>
            <a:pPr algn="just" rtl="1"/>
            <a:endParaRPr lang="ar-EG" sz="2800" dirty="0" smtClean="0"/>
          </a:p>
          <a:p>
            <a:pPr algn="just" rtl="1"/>
            <a:r>
              <a:rPr lang="ar-EG" sz="2800" dirty="0" smtClean="0"/>
              <a:t>اختبر ما إذا كانت هناك فروقاً معنوية بين</a:t>
            </a:r>
          </a:p>
          <a:p>
            <a:pPr algn="just" rtl="1"/>
            <a:r>
              <a:rPr lang="ar-EG" sz="2800" dirty="0" smtClean="0"/>
              <a:t>برامج التدريب الثلاث بمستوى معنوية </a:t>
            </a:r>
            <a:r>
              <a:rPr lang="en-US" sz="2800" dirty="0" smtClean="0"/>
              <a:t>5%</a:t>
            </a:r>
            <a:r>
              <a:rPr lang="ar-EG" sz="2800" dirty="0" smtClean="0"/>
              <a:t> .</a:t>
            </a:r>
          </a:p>
          <a:p>
            <a:pPr algn="just" rtl="1"/>
            <a:endParaRPr lang="ar-EG" sz="2800" dirty="0"/>
          </a:p>
        </p:txBody>
      </p:sp>
      <p:graphicFrame>
        <p:nvGraphicFramePr>
          <p:cNvPr id="34" name="Table 33"/>
          <p:cNvGraphicFramePr>
            <a:graphicFrameLocks noGrp="1"/>
          </p:cNvGraphicFramePr>
          <p:nvPr/>
        </p:nvGraphicFramePr>
        <p:xfrm>
          <a:off x="309530" y="3071810"/>
          <a:ext cx="3714777" cy="3078480"/>
        </p:xfrm>
        <a:graphic>
          <a:graphicData uri="http://schemas.openxmlformats.org/drawingml/2006/table">
            <a:tbl>
              <a:tblPr rtl="1" firstRow="1" bandRow="1">
                <a:tableStyleId>{5C22544A-7EE6-4342-B048-85BDC9FD1C3A}</a:tableStyleId>
              </a:tblPr>
              <a:tblGrid>
                <a:gridCol w="1238259"/>
                <a:gridCol w="1238259"/>
                <a:gridCol w="1238259"/>
              </a:tblGrid>
              <a:tr h="370840">
                <a:tc>
                  <a:txBody>
                    <a:bodyPr/>
                    <a:lstStyle/>
                    <a:p>
                      <a:pPr algn="ctr" rtl="1"/>
                      <a:r>
                        <a:rPr lang="ar-EG" sz="2000" b="1" dirty="0" smtClean="0"/>
                        <a:t>البرنامج الأول </a:t>
                      </a:r>
                      <a:endParaRPr lang="ar-EG" sz="2000" b="1" dirty="0"/>
                    </a:p>
                  </a:txBody>
                  <a:tcPr/>
                </a:tc>
                <a:tc>
                  <a:txBody>
                    <a:bodyPr/>
                    <a:lstStyle/>
                    <a:p>
                      <a:pPr algn="ctr" rtl="1"/>
                      <a:r>
                        <a:rPr lang="ar-EG" sz="2000" b="1" dirty="0" smtClean="0"/>
                        <a:t>البرنامج الثاني </a:t>
                      </a:r>
                      <a:endParaRPr lang="ar-EG" sz="2000" b="1" dirty="0"/>
                    </a:p>
                  </a:txBody>
                  <a:tcPr/>
                </a:tc>
                <a:tc>
                  <a:txBody>
                    <a:bodyPr/>
                    <a:lstStyle/>
                    <a:p>
                      <a:pPr algn="ctr" rtl="1"/>
                      <a:r>
                        <a:rPr lang="ar-EG" sz="2000" b="1" dirty="0" smtClean="0"/>
                        <a:t>البرنامج الثالث</a:t>
                      </a:r>
                      <a:endParaRPr lang="ar-EG" sz="2000" b="1" dirty="0"/>
                    </a:p>
                  </a:txBody>
                  <a:tcPr/>
                </a:tc>
              </a:tr>
              <a:tr h="370840">
                <a:tc>
                  <a:txBody>
                    <a:bodyPr/>
                    <a:lstStyle/>
                    <a:p>
                      <a:pPr algn="ctr" rtl="1"/>
                      <a:r>
                        <a:rPr lang="en-US" sz="2000" b="1" dirty="0" smtClean="0"/>
                        <a:t>5</a:t>
                      </a:r>
                      <a:endParaRPr lang="ar-EG" sz="2000" b="1" dirty="0"/>
                    </a:p>
                  </a:txBody>
                  <a:tcPr/>
                </a:tc>
                <a:tc>
                  <a:txBody>
                    <a:bodyPr/>
                    <a:lstStyle/>
                    <a:p>
                      <a:pPr algn="ctr" rtl="1"/>
                      <a:r>
                        <a:rPr lang="en-US" sz="2000" b="1" dirty="0" smtClean="0"/>
                        <a:t>6</a:t>
                      </a:r>
                      <a:endParaRPr lang="ar-EG" sz="2000" b="1" dirty="0"/>
                    </a:p>
                  </a:txBody>
                  <a:tcPr/>
                </a:tc>
                <a:tc>
                  <a:txBody>
                    <a:bodyPr/>
                    <a:lstStyle/>
                    <a:p>
                      <a:pPr algn="ctr" rtl="1"/>
                      <a:r>
                        <a:rPr lang="en-US" sz="2000" b="1" dirty="0" smtClean="0"/>
                        <a:t>7</a:t>
                      </a:r>
                      <a:endParaRPr lang="ar-EG" sz="2000" b="1" dirty="0"/>
                    </a:p>
                  </a:txBody>
                  <a:tcPr/>
                </a:tc>
              </a:tr>
              <a:tr h="370840">
                <a:tc>
                  <a:txBody>
                    <a:bodyPr/>
                    <a:lstStyle/>
                    <a:p>
                      <a:pPr algn="ctr" rtl="1"/>
                      <a:r>
                        <a:rPr lang="en-US" sz="2000" b="1" dirty="0" smtClean="0"/>
                        <a:t>6</a:t>
                      </a:r>
                      <a:endParaRPr lang="ar-EG" sz="2000" b="1" dirty="0"/>
                    </a:p>
                  </a:txBody>
                  <a:tcPr/>
                </a:tc>
                <a:tc>
                  <a:txBody>
                    <a:bodyPr/>
                    <a:lstStyle/>
                    <a:p>
                      <a:pPr algn="ctr" rtl="1"/>
                      <a:r>
                        <a:rPr lang="en-US" sz="2000" b="1" dirty="0" smtClean="0"/>
                        <a:t>2</a:t>
                      </a:r>
                      <a:endParaRPr lang="ar-EG" sz="2000" b="1" dirty="0"/>
                    </a:p>
                  </a:txBody>
                  <a:tcPr/>
                </a:tc>
                <a:tc>
                  <a:txBody>
                    <a:bodyPr/>
                    <a:lstStyle/>
                    <a:p>
                      <a:pPr algn="ctr" rtl="1"/>
                      <a:r>
                        <a:rPr lang="en-US" sz="2000" b="1" dirty="0" smtClean="0"/>
                        <a:t>6</a:t>
                      </a:r>
                      <a:endParaRPr lang="ar-EG" sz="2000" b="1" dirty="0"/>
                    </a:p>
                  </a:txBody>
                  <a:tcPr/>
                </a:tc>
              </a:tr>
              <a:tr h="370840">
                <a:tc>
                  <a:txBody>
                    <a:bodyPr/>
                    <a:lstStyle/>
                    <a:p>
                      <a:pPr algn="ctr" rtl="1"/>
                      <a:r>
                        <a:rPr lang="en-US" sz="2000" b="1" dirty="0" smtClean="0"/>
                        <a:t>7</a:t>
                      </a:r>
                      <a:endParaRPr lang="ar-EG" sz="2000" b="1" dirty="0"/>
                    </a:p>
                  </a:txBody>
                  <a:tcPr/>
                </a:tc>
                <a:tc>
                  <a:txBody>
                    <a:bodyPr/>
                    <a:lstStyle/>
                    <a:p>
                      <a:pPr algn="ctr" rtl="1"/>
                      <a:r>
                        <a:rPr lang="en-US" sz="2000" b="1" dirty="0" smtClean="0"/>
                        <a:t>4</a:t>
                      </a:r>
                      <a:endParaRPr lang="ar-EG" sz="2000" b="1" dirty="0"/>
                    </a:p>
                  </a:txBody>
                  <a:tcPr/>
                </a:tc>
                <a:tc>
                  <a:txBody>
                    <a:bodyPr/>
                    <a:lstStyle/>
                    <a:p>
                      <a:pPr algn="ctr" rtl="1"/>
                      <a:r>
                        <a:rPr lang="en-US" sz="2000" b="1" dirty="0" smtClean="0"/>
                        <a:t>8</a:t>
                      </a:r>
                      <a:endParaRPr lang="ar-EG" sz="2000" b="1" dirty="0"/>
                    </a:p>
                  </a:txBody>
                  <a:tcPr/>
                </a:tc>
              </a:tr>
              <a:tr h="370840">
                <a:tc>
                  <a:txBody>
                    <a:bodyPr/>
                    <a:lstStyle/>
                    <a:p>
                      <a:pPr algn="ctr" rtl="1"/>
                      <a:r>
                        <a:rPr lang="en-US" sz="2000" b="1" dirty="0" smtClean="0"/>
                        <a:t>6</a:t>
                      </a:r>
                      <a:endParaRPr lang="ar-EG" sz="2000" b="1" dirty="0"/>
                    </a:p>
                  </a:txBody>
                  <a:tcPr/>
                </a:tc>
                <a:tc>
                  <a:txBody>
                    <a:bodyPr/>
                    <a:lstStyle/>
                    <a:p>
                      <a:pPr algn="ctr" rtl="1"/>
                      <a:r>
                        <a:rPr lang="en-US" sz="2000" b="1" dirty="0" smtClean="0"/>
                        <a:t>5</a:t>
                      </a:r>
                      <a:endParaRPr lang="ar-EG" sz="2000" b="1" dirty="0"/>
                    </a:p>
                  </a:txBody>
                  <a:tcPr/>
                </a:tc>
                <a:tc>
                  <a:txBody>
                    <a:bodyPr/>
                    <a:lstStyle/>
                    <a:p>
                      <a:pPr algn="ctr" rtl="1"/>
                      <a:r>
                        <a:rPr lang="en-US" sz="2000" b="1" dirty="0" smtClean="0"/>
                        <a:t>9</a:t>
                      </a:r>
                      <a:endParaRPr lang="ar-EG" sz="2000" b="1" dirty="0"/>
                    </a:p>
                  </a:txBody>
                  <a:tcPr/>
                </a:tc>
              </a:tr>
              <a:tr h="370840">
                <a:tc>
                  <a:txBody>
                    <a:bodyPr/>
                    <a:lstStyle/>
                    <a:p>
                      <a:pPr algn="ctr" rtl="1"/>
                      <a:endParaRPr lang="ar-EG" sz="2000" b="1" dirty="0"/>
                    </a:p>
                  </a:txBody>
                  <a:tcPr/>
                </a:tc>
                <a:tc>
                  <a:txBody>
                    <a:bodyPr/>
                    <a:lstStyle/>
                    <a:p>
                      <a:pPr algn="ctr" rtl="1"/>
                      <a:r>
                        <a:rPr lang="en-US" sz="2000" b="1" dirty="0" smtClean="0"/>
                        <a:t>3</a:t>
                      </a:r>
                      <a:endParaRPr lang="ar-EG" sz="2000" b="1" dirty="0"/>
                    </a:p>
                  </a:txBody>
                  <a:tcPr/>
                </a:tc>
                <a:tc>
                  <a:txBody>
                    <a:bodyPr/>
                    <a:lstStyle/>
                    <a:p>
                      <a:pPr algn="ctr" rtl="1"/>
                      <a:r>
                        <a:rPr lang="en-US" sz="2000" b="1" dirty="0" smtClean="0"/>
                        <a:t>5</a:t>
                      </a:r>
                      <a:endParaRPr lang="ar-EG" sz="2000" b="1" dirty="0"/>
                    </a:p>
                  </a:txBody>
                  <a:tcPr/>
                </a:tc>
              </a:tr>
              <a:tr h="370840">
                <a:tc>
                  <a:txBody>
                    <a:bodyPr/>
                    <a:lstStyle/>
                    <a:p>
                      <a:pPr algn="ctr" rtl="1"/>
                      <a:endParaRPr lang="ar-EG" sz="2000" b="1"/>
                    </a:p>
                  </a:txBody>
                  <a:tcPr/>
                </a:tc>
                <a:tc>
                  <a:txBody>
                    <a:bodyPr/>
                    <a:lstStyle/>
                    <a:p>
                      <a:pPr algn="ctr" rtl="1"/>
                      <a:r>
                        <a:rPr lang="en-US" sz="2000" b="1" dirty="0" smtClean="0"/>
                        <a:t>4</a:t>
                      </a:r>
                      <a:endParaRPr lang="ar-EG" sz="2000" b="1" dirty="0"/>
                    </a:p>
                  </a:txBody>
                  <a:tcPr/>
                </a:tc>
                <a:tc>
                  <a:txBody>
                    <a:bodyPr/>
                    <a:lstStyle/>
                    <a:p>
                      <a:pPr algn="ctr" rtl="1"/>
                      <a:endParaRPr lang="ar-EG" sz="2000" b="1" dirty="0"/>
                    </a:p>
                  </a:txBody>
                  <a:tcPr/>
                </a:tc>
              </a:tr>
            </a:tbl>
          </a:graphicData>
        </a:graphic>
      </p:graphicFrame>
    </p:spTree>
  </p:cSld>
  <p:clrMapOvr>
    <a:masterClrMapping/>
  </p:clrMapOvr>
  <p:transition spd="slow"/>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ctr"/>
            <a:r>
              <a:rPr lang="en-US" b="1" dirty="0" smtClean="0"/>
              <a:t>Ho : µ</a:t>
            </a:r>
            <a:r>
              <a:rPr lang="en-US" b="1" baseline="-25000" dirty="0" smtClean="0"/>
              <a:t>1</a:t>
            </a:r>
            <a:r>
              <a:rPr lang="en-US" b="1" dirty="0" smtClean="0"/>
              <a:t> =  µ</a:t>
            </a:r>
            <a:r>
              <a:rPr lang="en-US" b="1" baseline="-25000" dirty="0" smtClean="0"/>
              <a:t>2</a:t>
            </a:r>
            <a:r>
              <a:rPr lang="en-US" b="1" dirty="0" smtClean="0"/>
              <a:t> =  µ</a:t>
            </a:r>
            <a:r>
              <a:rPr lang="en-US" b="1" baseline="-25000" dirty="0" smtClean="0"/>
              <a:t>3</a:t>
            </a:r>
            <a:r>
              <a:rPr lang="en-US" b="1" dirty="0" smtClean="0"/>
              <a:t> </a:t>
            </a:r>
          </a:p>
          <a:p>
            <a:pPr algn="ctr"/>
            <a:r>
              <a:rPr lang="en-US" b="1" dirty="0" smtClean="0"/>
              <a:t>H1 : µ</a:t>
            </a:r>
            <a:r>
              <a:rPr lang="en-US" b="1" baseline="-25000" dirty="0" smtClean="0"/>
              <a:t>1</a:t>
            </a:r>
            <a:r>
              <a:rPr lang="en-US" b="1" dirty="0" smtClean="0"/>
              <a:t> ≠  µ</a:t>
            </a:r>
            <a:r>
              <a:rPr lang="en-US" b="1" baseline="-25000" dirty="0" smtClean="0"/>
              <a:t>2</a:t>
            </a:r>
            <a:r>
              <a:rPr lang="en-US" b="1" dirty="0" smtClean="0"/>
              <a:t> ≠  µ</a:t>
            </a:r>
            <a:r>
              <a:rPr lang="en-US" b="1" baseline="-25000" dirty="0" smtClean="0"/>
              <a:t>3</a:t>
            </a:r>
            <a:r>
              <a:rPr lang="en-US" b="1" dirty="0" smtClean="0"/>
              <a:t> </a:t>
            </a:r>
          </a:p>
          <a:p>
            <a:pPr algn="just" rtl="1"/>
            <a:r>
              <a:rPr lang="ar-EG" dirty="0" smtClean="0"/>
              <a:t>عدد المجموعات </a:t>
            </a:r>
            <a:r>
              <a:rPr lang="en-US" dirty="0" smtClean="0"/>
              <a:t> k</a:t>
            </a:r>
            <a:r>
              <a:rPr lang="ar-EG" dirty="0" smtClean="0"/>
              <a:t>= </a:t>
            </a:r>
            <a:r>
              <a:rPr lang="en-US" dirty="0" smtClean="0"/>
              <a:t>3</a:t>
            </a:r>
            <a:endParaRPr lang="ar-EG" dirty="0" smtClean="0"/>
          </a:p>
          <a:p>
            <a:pPr algn="just" rtl="1"/>
            <a:r>
              <a:rPr lang="ar-EG" dirty="0" smtClean="0"/>
              <a:t>العدد الكلى للمفردات = 4 + 6 + 5 = </a:t>
            </a:r>
            <a:r>
              <a:rPr lang="en-US" dirty="0" smtClean="0"/>
              <a:t>  15</a:t>
            </a:r>
            <a:r>
              <a:rPr lang="ar-EG" dirty="0" smtClean="0"/>
              <a:t> </a:t>
            </a:r>
          </a:p>
          <a:p>
            <a:pPr algn="just" rtl="1"/>
            <a:endParaRPr lang="ar-EG" dirty="0" smtClean="0"/>
          </a:p>
          <a:p>
            <a:pPr algn="just" rtl="1"/>
            <a:endParaRPr lang="ar-EG"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31</a:t>
            </a:fld>
            <a:endParaRPr lang="en-US" dirty="0"/>
          </a:p>
        </p:txBody>
      </p:sp>
      <p:sp>
        <p:nvSpPr>
          <p:cNvPr id="5" name="Title 4"/>
          <p:cNvSpPr>
            <a:spLocks noGrp="1"/>
          </p:cNvSpPr>
          <p:nvPr>
            <p:ph type="title"/>
          </p:nvPr>
        </p:nvSpPr>
        <p:spPr>
          <a:xfrm>
            <a:off x="7667644" y="496653"/>
            <a:ext cx="1535998" cy="646331"/>
          </a:xfrm>
          <a:prstGeom prst="rect">
            <a:avLst/>
          </a:prstGeom>
        </p:spPr>
        <p:txBody>
          <a:bodyPr wrap="none">
            <a:spAutoFit/>
          </a:bodyPr>
          <a:lstStyle/>
          <a:p>
            <a:r>
              <a:rPr lang="ar-EG" sz="3600" b="1" u="sng" dirty="0" smtClean="0">
                <a:effectLst>
                  <a:outerShdw blurRad="38100" dist="38100" dir="2700000" algn="tl">
                    <a:srgbClr val="000000">
                      <a:alpha val="43137"/>
                    </a:srgbClr>
                  </a:outerShdw>
                </a:effectLst>
              </a:rPr>
              <a:t>الحل </a:t>
            </a:r>
            <a:r>
              <a:rPr lang="ar-EG" sz="3600" b="1" u="sng" dirty="0" smtClean="0">
                <a:solidFill>
                  <a:srgbClr val="C00000"/>
                </a:solidFill>
                <a:effectLst>
                  <a:outerShdw blurRad="38100" dist="38100" dir="2700000" algn="tl">
                    <a:srgbClr val="000000">
                      <a:alpha val="43137"/>
                    </a:srgbClr>
                  </a:outerShdw>
                </a:effectLst>
              </a:rPr>
              <a:t> </a:t>
            </a:r>
            <a:r>
              <a:rPr lang="ar-SA" sz="3600" b="1" u="sng" dirty="0" smtClean="0">
                <a:solidFill>
                  <a:srgbClr val="C00000"/>
                </a:solidFill>
                <a:effectLst>
                  <a:outerShdw blurRad="38100" dist="38100" dir="2700000" algn="tl">
                    <a:srgbClr val="000000">
                      <a:alpha val="43137"/>
                    </a:srgbClr>
                  </a:outerShdw>
                </a:effectLst>
              </a:rPr>
              <a:t>: </a:t>
            </a:r>
            <a:r>
              <a:rPr lang="ar-EG" sz="3600" b="1" u="sng" dirty="0" smtClean="0">
                <a:solidFill>
                  <a:srgbClr val="C00000"/>
                </a:solidFill>
                <a:effectLst>
                  <a:outerShdw blurRad="38100" dist="38100" dir="2700000" algn="tl">
                    <a:srgbClr val="000000">
                      <a:alpha val="43137"/>
                    </a:srgbClr>
                  </a:outerShdw>
                </a:effectLst>
              </a:rPr>
              <a:t>-</a:t>
            </a:r>
            <a:endParaRPr lang="ar-EG" sz="3600" dirty="0">
              <a:solidFill>
                <a:srgbClr val="C00000"/>
              </a:solidFill>
              <a:effectLst>
                <a:outerShdw blurRad="38100" dist="38100" dir="2700000" algn="tl">
                  <a:srgbClr val="000000">
                    <a:alpha val="43137"/>
                  </a:srgbClr>
                </a:outerShdw>
              </a:effectLs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32</a:t>
            </a:fld>
            <a:endParaRPr lang="en-US" dirty="0"/>
          </a:p>
        </p:txBody>
      </p:sp>
      <p:sp>
        <p:nvSpPr>
          <p:cNvPr id="5" name="Title 4"/>
          <p:cNvSpPr>
            <a:spLocks noGrp="1"/>
          </p:cNvSpPr>
          <p:nvPr>
            <p:ph type="title"/>
          </p:nvPr>
        </p:nvSpPr>
        <p:spPr>
          <a:xfrm>
            <a:off x="6963943" y="496653"/>
            <a:ext cx="2239716" cy="646331"/>
          </a:xfrm>
          <a:prstGeom prst="rect">
            <a:avLst/>
          </a:prstGeom>
        </p:spPr>
        <p:txBody>
          <a:bodyPr wrap="none">
            <a:spAutoFit/>
          </a:bodyPr>
          <a:lstStyle/>
          <a:p>
            <a:r>
              <a:rPr lang="ar-EG" sz="3600" b="1" u="sng" dirty="0" smtClean="0">
                <a:effectLst>
                  <a:outerShdw blurRad="38100" dist="38100" dir="2700000" algn="tl">
                    <a:srgbClr val="000000">
                      <a:alpha val="43137"/>
                    </a:srgbClr>
                  </a:outerShdw>
                </a:effectLst>
              </a:rPr>
              <a:t>تابع الحل </a:t>
            </a:r>
            <a:r>
              <a:rPr lang="ar-EG" sz="3600" b="1" u="sng" dirty="0" smtClean="0">
                <a:solidFill>
                  <a:srgbClr val="C00000"/>
                </a:solidFill>
                <a:effectLst>
                  <a:outerShdw blurRad="38100" dist="38100" dir="2700000" algn="tl">
                    <a:srgbClr val="000000">
                      <a:alpha val="43137"/>
                    </a:srgbClr>
                  </a:outerShdw>
                </a:effectLst>
              </a:rPr>
              <a:t> </a:t>
            </a:r>
            <a:r>
              <a:rPr lang="ar-SA" sz="3600" b="1" u="sng" dirty="0" smtClean="0">
                <a:solidFill>
                  <a:srgbClr val="C00000"/>
                </a:solidFill>
                <a:effectLst>
                  <a:outerShdw blurRad="38100" dist="38100" dir="2700000" algn="tl">
                    <a:srgbClr val="000000">
                      <a:alpha val="43137"/>
                    </a:srgbClr>
                  </a:outerShdw>
                </a:effectLst>
              </a:rPr>
              <a:t>: </a:t>
            </a:r>
            <a:r>
              <a:rPr lang="ar-EG" sz="3600" b="1" u="sng" dirty="0" smtClean="0">
                <a:solidFill>
                  <a:srgbClr val="C00000"/>
                </a:solidFill>
                <a:effectLst>
                  <a:outerShdw blurRad="38100" dist="38100" dir="2700000" algn="tl">
                    <a:srgbClr val="000000">
                      <a:alpha val="43137"/>
                    </a:srgbClr>
                  </a:outerShdw>
                </a:effectLst>
              </a:rPr>
              <a:t>-</a:t>
            </a:r>
            <a:endParaRPr lang="ar-EG" sz="3600" dirty="0">
              <a:solidFill>
                <a:srgbClr val="C00000"/>
              </a:solidFill>
              <a:effectLst>
                <a:outerShdw blurRad="38100" dist="38100" dir="2700000" algn="tl">
                  <a:srgbClr val="000000">
                    <a:alpha val="43137"/>
                  </a:srgbClr>
                </a:outerShdw>
              </a:effectLst>
            </a:endParaRPr>
          </a:p>
        </p:txBody>
      </p:sp>
      <p:graphicFrame>
        <p:nvGraphicFramePr>
          <p:cNvPr id="7" name="Table 6"/>
          <p:cNvGraphicFramePr>
            <a:graphicFrameLocks noGrp="1"/>
          </p:cNvGraphicFramePr>
          <p:nvPr/>
        </p:nvGraphicFramePr>
        <p:xfrm>
          <a:off x="881034" y="1676401"/>
          <a:ext cx="8286807" cy="4324364"/>
        </p:xfrm>
        <a:graphic>
          <a:graphicData uri="http://schemas.openxmlformats.org/drawingml/2006/table">
            <a:tbl>
              <a:tblPr rtl="1" firstRow="1" bandRow="1">
                <a:tableStyleId>{5C22544A-7EE6-4342-B048-85BDC9FD1C3A}</a:tableStyleId>
              </a:tblPr>
              <a:tblGrid>
                <a:gridCol w="991118"/>
                <a:gridCol w="991118"/>
                <a:gridCol w="991118"/>
                <a:gridCol w="991118"/>
                <a:gridCol w="991118"/>
                <a:gridCol w="991118"/>
                <a:gridCol w="1238406"/>
                <a:gridCol w="1101693"/>
              </a:tblGrid>
              <a:tr h="368032">
                <a:tc>
                  <a:txBody>
                    <a:bodyPr/>
                    <a:lstStyle/>
                    <a:p>
                      <a:pPr algn="ctr"/>
                      <a:endParaRPr lang="ar-SA" sz="1800" dirty="0"/>
                    </a:p>
                  </a:txBody>
                  <a:tcPr marL="99060" marR="99060" marT="45712" marB="45712"/>
                </a:tc>
                <a:tc>
                  <a:txBody>
                    <a:bodyPr/>
                    <a:lstStyle/>
                    <a:p>
                      <a:pPr algn="ctr"/>
                      <a:r>
                        <a:rPr lang="en-US" sz="1800" dirty="0" smtClean="0"/>
                        <a:t>C</a:t>
                      </a:r>
                      <a:r>
                        <a:rPr lang="en-US" sz="1800" b="1" kern="1200" baseline="30000" dirty="0" smtClean="0">
                          <a:solidFill>
                            <a:schemeClr val="lt1"/>
                          </a:solidFill>
                          <a:latin typeface="+mn-lt"/>
                          <a:ea typeface="+mn-ea"/>
                          <a:cs typeface="+mn-cs"/>
                        </a:rPr>
                        <a:t>2</a:t>
                      </a:r>
                      <a:endParaRPr lang="ar-SA" sz="1800" b="1" kern="1200" baseline="30000" dirty="0">
                        <a:solidFill>
                          <a:schemeClr val="lt1"/>
                        </a:solidFill>
                        <a:latin typeface="+mn-lt"/>
                        <a:ea typeface="+mn-ea"/>
                        <a:cs typeface="+mn-cs"/>
                      </a:endParaRPr>
                    </a:p>
                  </a:txBody>
                  <a:tcPr marL="99060" marR="99060" marT="45712" marB="45712"/>
                </a:tc>
                <a:tc>
                  <a:txBody>
                    <a:bodyPr/>
                    <a:lstStyle/>
                    <a:p>
                      <a:pPr algn="ctr" rtl="1"/>
                      <a:r>
                        <a:rPr lang="en-US" sz="1800" dirty="0" smtClean="0"/>
                        <a:t>C</a:t>
                      </a:r>
                      <a:endParaRPr lang="ar-SA" sz="1800" dirty="0"/>
                    </a:p>
                  </a:txBody>
                  <a:tcPr marL="99060" marR="99060" marT="45712" marB="45712"/>
                </a:tc>
                <a:tc>
                  <a:txBody>
                    <a:bodyPr/>
                    <a:lstStyle/>
                    <a:p>
                      <a:pPr algn="ctr"/>
                      <a:r>
                        <a:rPr lang="en-US" sz="1800" dirty="0" smtClean="0"/>
                        <a:t>B</a:t>
                      </a:r>
                      <a:r>
                        <a:rPr lang="en-US" sz="1800" b="1" kern="1200" baseline="30000" dirty="0" smtClean="0">
                          <a:solidFill>
                            <a:schemeClr val="lt1"/>
                          </a:solidFill>
                          <a:latin typeface="+mn-lt"/>
                          <a:ea typeface="+mn-ea"/>
                          <a:cs typeface="+mn-cs"/>
                        </a:rPr>
                        <a:t>2</a:t>
                      </a:r>
                      <a:endParaRPr lang="ar-SA" sz="1800" b="1" kern="1200" baseline="30000" dirty="0">
                        <a:solidFill>
                          <a:schemeClr val="lt1"/>
                        </a:solidFill>
                        <a:latin typeface="+mn-lt"/>
                        <a:ea typeface="+mn-ea"/>
                        <a:cs typeface="+mn-cs"/>
                      </a:endParaRPr>
                    </a:p>
                  </a:txBody>
                  <a:tcPr marL="99060" marR="99060" marT="45712" marB="45712"/>
                </a:tc>
                <a:tc>
                  <a:txBody>
                    <a:bodyPr/>
                    <a:lstStyle/>
                    <a:p>
                      <a:pPr algn="ctr" rtl="1"/>
                      <a:r>
                        <a:rPr lang="en-US" sz="1800" dirty="0" smtClean="0"/>
                        <a:t>B</a:t>
                      </a:r>
                      <a:endParaRPr lang="ar-SA" sz="1800" dirty="0"/>
                    </a:p>
                  </a:txBody>
                  <a:tcPr marL="99060" marR="99060" marT="45712" marB="45712"/>
                </a:tc>
                <a:tc>
                  <a:txBody>
                    <a:bodyPr/>
                    <a:lstStyle/>
                    <a:p>
                      <a:pPr algn="ctr"/>
                      <a:r>
                        <a:rPr lang="en-US" sz="1800" dirty="0" smtClean="0"/>
                        <a:t>A</a:t>
                      </a:r>
                      <a:r>
                        <a:rPr lang="en-US" sz="1800" baseline="30000" dirty="0" smtClean="0"/>
                        <a:t>2</a:t>
                      </a:r>
                      <a:endParaRPr lang="ar-SA" sz="1800" baseline="30000" dirty="0"/>
                    </a:p>
                  </a:txBody>
                  <a:tcPr marL="99060" marR="99060" marT="45712" marB="45712"/>
                </a:tc>
                <a:tc>
                  <a:txBody>
                    <a:bodyPr/>
                    <a:lstStyle/>
                    <a:p>
                      <a:pPr algn="ctr" rtl="1"/>
                      <a:r>
                        <a:rPr lang="en-US" sz="1800" dirty="0" smtClean="0"/>
                        <a:t>A</a:t>
                      </a:r>
                      <a:endParaRPr lang="ar-SA" sz="1800" dirty="0"/>
                    </a:p>
                  </a:txBody>
                  <a:tcPr marL="99060" marR="99060" marT="45712" marB="45712"/>
                </a:tc>
                <a:tc>
                  <a:txBody>
                    <a:bodyPr/>
                    <a:lstStyle/>
                    <a:p>
                      <a:pPr algn="ctr" rtl="1"/>
                      <a:endParaRPr lang="ar-SA" sz="1800" dirty="0"/>
                    </a:p>
                  </a:txBody>
                  <a:tcPr marL="99060" marR="99060" marT="45712" marB="45712"/>
                </a:tc>
              </a:tr>
              <a:tr h="368032">
                <a:tc>
                  <a:txBody>
                    <a:bodyPr/>
                    <a:lstStyle/>
                    <a:p>
                      <a:pPr algn="ctr"/>
                      <a:endParaRPr lang="ar-SA" sz="1800" dirty="0"/>
                    </a:p>
                  </a:txBody>
                  <a:tcPr marL="99060" marR="99060" marT="45712" marB="45712"/>
                </a:tc>
                <a:tc>
                  <a:txBody>
                    <a:bodyPr/>
                    <a:lstStyle/>
                    <a:p>
                      <a:pPr algn="ctr"/>
                      <a:r>
                        <a:rPr lang="en-US" sz="1800" dirty="0" smtClean="0"/>
                        <a:t>49</a:t>
                      </a:r>
                      <a:endParaRPr lang="ar-SA" sz="1800" dirty="0"/>
                    </a:p>
                  </a:txBody>
                  <a:tcPr marL="99060" marR="99060" marT="45712" marB="45712">
                    <a:solidFill>
                      <a:schemeClr val="accent2">
                        <a:lumMod val="75000"/>
                      </a:schemeClr>
                    </a:solidFill>
                  </a:tcPr>
                </a:tc>
                <a:tc>
                  <a:txBody>
                    <a:bodyPr/>
                    <a:lstStyle/>
                    <a:p>
                      <a:pPr algn="ctr" rtl="1"/>
                      <a:r>
                        <a:rPr lang="en-US" sz="1800" dirty="0" smtClean="0"/>
                        <a:t>7</a:t>
                      </a:r>
                      <a:endParaRPr lang="ar-SA" sz="1800" dirty="0"/>
                    </a:p>
                  </a:txBody>
                  <a:tcPr marL="99060" marR="99060" marT="45712" marB="45712"/>
                </a:tc>
                <a:tc>
                  <a:txBody>
                    <a:bodyPr/>
                    <a:lstStyle/>
                    <a:p>
                      <a:pPr algn="ctr"/>
                      <a:r>
                        <a:rPr lang="en-US" sz="1800" dirty="0" smtClean="0"/>
                        <a:t>36</a:t>
                      </a:r>
                      <a:endParaRPr lang="ar-SA" sz="1800" dirty="0"/>
                    </a:p>
                  </a:txBody>
                  <a:tcPr marL="99060" marR="99060" marT="45712" marB="45712">
                    <a:solidFill>
                      <a:schemeClr val="accent2">
                        <a:lumMod val="75000"/>
                      </a:schemeClr>
                    </a:solidFill>
                  </a:tcPr>
                </a:tc>
                <a:tc>
                  <a:txBody>
                    <a:bodyPr/>
                    <a:lstStyle/>
                    <a:p>
                      <a:pPr algn="ctr" rtl="1"/>
                      <a:r>
                        <a:rPr lang="en-US" sz="1800" dirty="0" smtClean="0"/>
                        <a:t>6</a:t>
                      </a:r>
                      <a:endParaRPr lang="ar-SA" sz="1800" dirty="0"/>
                    </a:p>
                  </a:txBody>
                  <a:tcPr marL="99060" marR="99060" marT="45712" marB="45712"/>
                </a:tc>
                <a:tc>
                  <a:txBody>
                    <a:bodyPr/>
                    <a:lstStyle/>
                    <a:p>
                      <a:pPr algn="ctr"/>
                      <a:r>
                        <a:rPr lang="en-US" sz="1800" dirty="0" smtClean="0"/>
                        <a:t>25</a:t>
                      </a:r>
                      <a:endParaRPr lang="ar-SA" sz="1800" dirty="0"/>
                    </a:p>
                  </a:txBody>
                  <a:tcPr marL="99060" marR="99060" marT="45712" marB="45712">
                    <a:solidFill>
                      <a:schemeClr val="accent2">
                        <a:lumMod val="75000"/>
                      </a:schemeClr>
                    </a:solidFill>
                  </a:tcPr>
                </a:tc>
                <a:tc>
                  <a:txBody>
                    <a:bodyPr/>
                    <a:lstStyle/>
                    <a:p>
                      <a:pPr algn="ctr" rtl="1"/>
                      <a:r>
                        <a:rPr lang="en-US" sz="1800" dirty="0" smtClean="0"/>
                        <a:t>5</a:t>
                      </a:r>
                      <a:endParaRPr lang="ar-SA" sz="1800" dirty="0"/>
                    </a:p>
                  </a:txBody>
                  <a:tcPr marL="99060" marR="99060" marT="45712" marB="45712"/>
                </a:tc>
                <a:tc>
                  <a:txBody>
                    <a:bodyPr/>
                    <a:lstStyle/>
                    <a:p>
                      <a:pPr algn="ctr" rtl="1"/>
                      <a:endParaRPr lang="ar-SA" sz="1800" dirty="0"/>
                    </a:p>
                  </a:txBody>
                  <a:tcPr marL="99060" marR="99060" marT="45712" marB="45712"/>
                </a:tc>
              </a:tr>
              <a:tr h="368032">
                <a:tc>
                  <a:txBody>
                    <a:bodyPr/>
                    <a:lstStyle/>
                    <a:p>
                      <a:pPr algn="ctr"/>
                      <a:endParaRPr lang="ar-SA" sz="1800" dirty="0"/>
                    </a:p>
                  </a:txBody>
                  <a:tcPr marL="99060" marR="99060" marT="45712" marB="45712"/>
                </a:tc>
                <a:tc>
                  <a:txBody>
                    <a:bodyPr/>
                    <a:lstStyle/>
                    <a:p>
                      <a:pPr algn="ctr"/>
                      <a:r>
                        <a:rPr lang="en-US" sz="1800" dirty="0" smtClean="0"/>
                        <a:t>36</a:t>
                      </a:r>
                      <a:endParaRPr lang="ar-SA" sz="1800" dirty="0"/>
                    </a:p>
                  </a:txBody>
                  <a:tcPr marL="99060" marR="99060" marT="45712" marB="45712">
                    <a:solidFill>
                      <a:schemeClr val="accent2">
                        <a:lumMod val="75000"/>
                      </a:schemeClr>
                    </a:solidFill>
                  </a:tcPr>
                </a:tc>
                <a:tc>
                  <a:txBody>
                    <a:bodyPr/>
                    <a:lstStyle/>
                    <a:p>
                      <a:pPr algn="ctr" rtl="1"/>
                      <a:r>
                        <a:rPr lang="en-US" sz="1800" dirty="0" smtClean="0"/>
                        <a:t>6</a:t>
                      </a:r>
                      <a:endParaRPr lang="ar-SA" sz="1800" dirty="0"/>
                    </a:p>
                  </a:txBody>
                  <a:tcPr marL="99060" marR="99060" marT="45712" marB="45712"/>
                </a:tc>
                <a:tc>
                  <a:txBody>
                    <a:bodyPr/>
                    <a:lstStyle/>
                    <a:p>
                      <a:pPr algn="ctr"/>
                      <a:r>
                        <a:rPr lang="en-US" sz="1800" dirty="0" smtClean="0"/>
                        <a:t>4</a:t>
                      </a:r>
                      <a:endParaRPr lang="ar-SA" sz="1800" dirty="0"/>
                    </a:p>
                  </a:txBody>
                  <a:tcPr marL="99060" marR="99060" marT="45712" marB="45712">
                    <a:solidFill>
                      <a:schemeClr val="accent2">
                        <a:lumMod val="75000"/>
                      </a:schemeClr>
                    </a:solidFill>
                  </a:tcPr>
                </a:tc>
                <a:tc>
                  <a:txBody>
                    <a:bodyPr/>
                    <a:lstStyle/>
                    <a:p>
                      <a:pPr algn="ctr" rtl="1"/>
                      <a:r>
                        <a:rPr lang="en-US" sz="1800" dirty="0" smtClean="0"/>
                        <a:t>2</a:t>
                      </a:r>
                      <a:endParaRPr lang="ar-SA" sz="1800" dirty="0"/>
                    </a:p>
                  </a:txBody>
                  <a:tcPr marL="99060" marR="99060" marT="45712" marB="45712"/>
                </a:tc>
                <a:tc>
                  <a:txBody>
                    <a:bodyPr/>
                    <a:lstStyle/>
                    <a:p>
                      <a:pPr algn="ctr"/>
                      <a:r>
                        <a:rPr lang="en-US" sz="1800" dirty="0" smtClean="0"/>
                        <a:t>36</a:t>
                      </a:r>
                      <a:endParaRPr lang="ar-SA" sz="1800" dirty="0"/>
                    </a:p>
                  </a:txBody>
                  <a:tcPr marL="99060" marR="99060" marT="45712" marB="45712">
                    <a:solidFill>
                      <a:schemeClr val="accent2">
                        <a:lumMod val="75000"/>
                      </a:schemeClr>
                    </a:solidFill>
                  </a:tcPr>
                </a:tc>
                <a:tc>
                  <a:txBody>
                    <a:bodyPr/>
                    <a:lstStyle/>
                    <a:p>
                      <a:pPr algn="ctr" rtl="1"/>
                      <a:r>
                        <a:rPr lang="en-US" sz="1800" dirty="0" smtClean="0"/>
                        <a:t>6</a:t>
                      </a:r>
                      <a:endParaRPr lang="ar-SA" sz="1800" dirty="0"/>
                    </a:p>
                  </a:txBody>
                  <a:tcPr marL="99060" marR="99060" marT="45712" marB="45712"/>
                </a:tc>
                <a:tc>
                  <a:txBody>
                    <a:bodyPr/>
                    <a:lstStyle/>
                    <a:p>
                      <a:pPr algn="ctr" rtl="1"/>
                      <a:endParaRPr lang="ar-SA" sz="1800" dirty="0"/>
                    </a:p>
                  </a:txBody>
                  <a:tcPr marL="99060" marR="99060" marT="45712" marB="45712"/>
                </a:tc>
              </a:tr>
              <a:tr h="368032">
                <a:tc>
                  <a:txBody>
                    <a:bodyPr/>
                    <a:lstStyle/>
                    <a:p>
                      <a:pPr algn="ctr"/>
                      <a:endParaRPr lang="ar-SA" sz="1800" dirty="0"/>
                    </a:p>
                  </a:txBody>
                  <a:tcPr marL="99060" marR="99060" marT="45712" marB="45712"/>
                </a:tc>
                <a:tc>
                  <a:txBody>
                    <a:bodyPr/>
                    <a:lstStyle/>
                    <a:p>
                      <a:pPr algn="ctr"/>
                      <a:r>
                        <a:rPr lang="en-US" sz="1800" dirty="0" smtClean="0"/>
                        <a:t>64</a:t>
                      </a:r>
                      <a:endParaRPr lang="ar-SA" sz="1800" dirty="0"/>
                    </a:p>
                  </a:txBody>
                  <a:tcPr marL="99060" marR="99060" marT="45712" marB="45712">
                    <a:solidFill>
                      <a:schemeClr val="accent2">
                        <a:lumMod val="75000"/>
                      </a:schemeClr>
                    </a:solidFill>
                  </a:tcPr>
                </a:tc>
                <a:tc>
                  <a:txBody>
                    <a:bodyPr/>
                    <a:lstStyle/>
                    <a:p>
                      <a:pPr algn="ctr" rtl="1"/>
                      <a:r>
                        <a:rPr lang="en-US" sz="1800" dirty="0" smtClean="0"/>
                        <a:t>8</a:t>
                      </a:r>
                      <a:endParaRPr lang="ar-SA" sz="1800" dirty="0"/>
                    </a:p>
                  </a:txBody>
                  <a:tcPr marL="99060" marR="99060" marT="45712" marB="45712"/>
                </a:tc>
                <a:tc>
                  <a:txBody>
                    <a:bodyPr/>
                    <a:lstStyle/>
                    <a:p>
                      <a:pPr algn="ctr"/>
                      <a:r>
                        <a:rPr lang="en-US" sz="1800" dirty="0" smtClean="0"/>
                        <a:t>16</a:t>
                      </a:r>
                      <a:endParaRPr lang="ar-SA" sz="1800" dirty="0"/>
                    </a:p>
                  </a:txBody>
                  <a:tcPr marL="99060" marR="99060" marT="45712" marB="45712">
                    <a:solidFill>
                      <a:schemeClr val="accent2">
                        <a:lumMod val="75000"/>
                      </a:schemeClr>
                    </a:solidFill>
                  </a:tcPr>
                </a:tc>
                <a:tc>
                  <a:txBody>
                    <a:bodyPr/>
                    <a:lstStyle/>
                    <a:p>
                      <a:pPr algn="ctr" rtl="1"/>
                      <a:r>
                        <a:rPr lang="en-US" sz="1800" dirty="0" smtClean="0"/>
                        <a:t>4</a:t>
                      </a:r>
                      <a:endParaRPr lang="ar-SA" sz="1800" dirty="0"/>
                    </a:p>
                  </a:txBody>
                  <a:tcPr marL="99060" marR="99060" marT="45712" marB="45712"/>
                </a:tc>
                <a:tc>
                  <a:txBody>
                    <a:bodyPr/>
                    <a:lstStyle/>
                    <a:p>
                      <a:pPr algn="ctr"/>
                      <a:r>
                        <a:rPr lang="en-US" sz="1800" dirty="0" smtClean="0"/>
                        <a:t>49</a:t>
                      </a:r>
                      <a:endParaRPr lang="ar-SA" sz="1800" dirty="0"/>
                    </a:p>
                  </a:txBody>
                  <a:tcPr marL="99060" marR="99060" marT="45712" marB="45712">
                    <a:solidFill>
                      <a:schemeClr val="accent2">
                        <a:lumMod val="75000"/>
                      </a:schemeClr>
                    </a:solidFill>
                  </a:tcPr>
                </a:tc>
                <a:tc>
                  <a:txBody>
                    <a:bodyPr/>
                    <a:lstStyle/>
                    <a:p>
                      <a:pPr algn="ctr" rtl="1"/>
                      <a:r>
                        <a:rPr lang="en-US" sz="1800" dirty="0" smtClean="0"/>
                        <a:t>7</a:t>
                      </a:r>
                      <a:endParaRPr lang="ar-SA" sz="1800" dirty="0"/>
                    </a:p>
                  </a:txBody>
                  <a:tcPr marL="99060" marR="99060" marT="45712" marB="45712"/>
                </a:tc>
                <a:tc>
                  <a:txBody>
                    <a:bodyPr/>
                    <a:lstStyle/>
                    <a:p>
                      <a:pPr algn="ctr" rtl="1"/>
                      <a:endParaRPr lang="ar-SA" sz="1800" dirty="0"/>
                    </a:p>
                  </a:txBody>
                  <a:tcPr marL="99060" marR="99060" marT="45712" marB="45712"/>
                </a:tc>
              </a:tr>
              <a:tr h="368032">
                <a:tc>
                  <a:txBody>
                    <a:bodyPr/>
                    <a:lstStyle/>
                    <a:p>
                      <a:pPr algn="ctr"/>
                      <a:endParaRPr lang="ar-SA" sz="1800" dirty="0"/>
                    </a:p>
                  </a:txBody>
                  <a:tcPr marL="99060" marR="99060" marT="45712" marB="45712"/>
                </a:tc>
                <a:tc>
                  <a:txBody>
                    <a:bodyPr/>
                    <a:lstStyle/>
                    <a:p>
                      <a:pPr algn="ctr"/>
                      <a:r>
                        <a:rPr lang="en-US" sz="1800" dirty="0" smtClean="0"/>
                        <a:t>81</a:t>
                      </a:r>
                      <a:endParaRPr lang="ar-SA" sz="1800" dirty="0"/>
                    </a:p>
                  </a:txBody>
                  <a:tcPr marL="99060" marR="99060" marT="45712" marB="45712">
                    <a:solidFill>
                      <a:schemeClr val="accent2">
                        <a:lumMod val="75000"/>
                      </a:schemeClr>
                    </a:solidFill>
                  </a:tcPr>
                </a:tc>
                <a:tc>
                  <a:txBody>
                    <a:bodyPr/>
                    <a:lstStyle/>
                    <a:p>
                      <a:pPr algn="ctr" rtl="1"/>
                      <a:r>
                        <a:rPr lang="en-US" sz="1800" dirty="0" smtClean="0"/>
                        <a:t>9</a:t>
                      </a:r>
                      <a:endParaRPr lang="ar-SA" sz="1800" dirty="0"/>
                    </a:p>
                  </a:txBody>
                  <a:tcPr marL="99060" marR="99060" marT="45712" marB="45712"/>
                </a:tc>
                <a:tc>
                  <a:txBody>
                    <a:bodyPr/>
                    <a:lstStyle/>
                    <a:p>
                      <a:pPr algn="ctr"/>
                      <a:r>
                        <a:rPr lang="en-US" sz="1800" dirty="0" smtClean="0"/>
                        <a:t>25</a:t>
                      </a:r>
                      <a:endParaRPr lang="ar-SA" sz="1800" dirty="0"/>
                    </a:p>
                  </a:txBody>
                  <a:tcPr marL="99060" marR="99060" marT="45712" marB="45712">
                    <a:solidFill>
                      <a:schemeClr val="accent2">
                        <a:lumMod val="75000"/>
                      </a:schemeClr>
                    </a:solidFill>
                  </a:tcPr>
                </a:tc>
                <a:tc>
                  <a:txBody>
                    <a:bodyPr/>
                    <a:lstStyle/>
                    <a:p>
                      <a:pPr algn="ctr" rtl="1"/>
                      <a:r>
                        <a:rPr lang="en-US" sz="1800" dirty="0" smtClean="0"/>
                        <a:t>5</a:t>
                      </a:r>
                      <a:endParaRPr lang="ar-SA" sz="1800" dirty="0"/>
                    </a:p>
                  </a:txBody>
                  <a:tcPr marL="99060" marR="99060" marT="45712" marB="45712"/>
                </a:tc>
                <a:tc>
                  <a:txBody>
                    <a:bodyPr/>
                    <a:lstStyle/>
                    <a:p>
                      <a:pPr algn="ctr"/>
                      <a:r>
                        <a:rPr lang="en-US" sz="1800" dirty="0" smtClean="0"/>
                        <a:t>36</a:t>
                      </a:r>
                      <a:endParaRPr lang="ar-SA" sz="1800" dirty="0"/>
                    </a:p>
                  </a:txBody>
                  <a:tcPr marL="99060" marR="99060" marT="45712" marB="45712">
                    <a:solidFill>
                      <a:schemeClr val="accent2">
                        <a:lumMod val="75000"/>
                      </a:schemeClr>
                    </a:solidFill>
                  </a:tcPr>
                </a:tc>
                <a:tc>
                  <a:txBody>
                    <a:bodyPr/>
                    <a:lstStyle/>
                    <a:p>
                      <a:pPr algn="ctr" rtl="1"/>
                      <a:r>
                        <a:rPr lang="en-US" sz="1800" dirty="0" smtClean="0"/>
                        <a:t>6</a:t>
                      </a:r>
                      <a:endParaRPr lang="ar-SA" sz="1800" dirty="0"/>
                    </a:p>
                  </a:txBody>
                  <a:tcPr marL="99060" marR="99060" marT="45712" marB="45712"/>
                </a:tc>
                <a:tc>
                  <a:txBody>
                    <a:bodyPr/>
                    <a:lstStyle/>
                    <a:p>
                      <a:pPr algn="ctr" rtl="1"/>
                      <a:endParaRPr lang="ar-SA" sz="1800" dirty="0"/>
                    </a:p>
                  </a:txBody>
                  <a:tcPr marL="99060" marR="99060" marT="45712" marB="45712"/>
                </a:tc>
              </a:tr>
              <a:tr h="368032">
                <a:tc>
                  <a:txBody>
                    <a:bodyPr/>
                    <a:lstStyle/>
                    <a:p>
                      <a:pPr algn="ctr"/>
                      <a:endParaRPr lang="ar-SA" sz="1800" dirty="0"/>
                    </a:p>
                  </a:txBody>
                  <a:tcPr marL="99060" marR="99060" marT="45712" marB="45712"/>
                </a:tc>
                <a:tc>
                  <a:txBody>
                    <a:bodyPr/>
                    <a:lstStyle/>
                    <a:p>
                      <a:pPr algn="ctr"/>
                      <a:r>
                        <a:rPr lang="en-US" sz="1800" dirty="0" smtClean="0"/>
                        <a:t>25</a:t>
                      </a:r>
                      <a:endParaRPr lang="ar-SA" sz="1800" dirty="0"/>
                    </a:p>
                  </a:txBody>
                  <a:tcPr marL="99060" marR="99060" marT="45712" marB="45712">
                    <a:solidFill>
                      <a:schemeClr val="accent2">
                        <a:lumMod val="75000"/>
                      </a:schemeClr>
                    </a:solidFill>
                  </a:tcPr>
                </a:tc>
                <a:tc>
                  <a:txBody>
                    <a:bodyPr/>
                    <a:lstStyle/>
                    <a:p>
                      <a:pPr algn="ctr" rtl="1"/>
                      <a:r>
                        <a:rPr lang="en-US" sz="1800" dirty="0" smtClean="0"/>
                        <a:t>5</a:t>
                      </a:r>
                      <a:endParaRPr lang="ar-SA" sz="1800" dirty="0"/>
                    </a:p>
                  </a:txBody>
                  <a:tcPr marL="99060" marR="99060" marT="45712" marB="45712"/>
                </a:tc>
                <a:tc>
                  <a:txBody>
                    <a:bodyPr/>
                    <a:lstStyle/>
                    <a:p>
                      <a:pPr algn="ctr"/>
                      <a:r>
                        <a:rPr lang="en-US" sz="1800" dirty="0" smtClean="0"/>
                        <a:t>9</a:t>
                      </a:r>
                      <a:endParaRPr lang="ar-SA" sz="1800" dirty="0"/>
                    </a:p>
                  </a:txBody>
                  <a:tcPr marL="99060" marR="99060" marT="45712" marB="45712">
                    <a:solidFill>
                      <a:schemeClr val="accent2">
                        <a:lumMod val="75000"/>
                      </a:schemeClr>
                    </a:solidFill>
                  </a:tcPr>
                </a:tc>
                <a:tc>
                  <a:txBody>
                    <a:bodyPr/>
                    <a:lstStyle/>
                    <a:p>
                      <a:pPr algn="ctr" rtl="1"/>
                      <a:r>
                        <a:rPr lang="en-US" sz="1800" dirty="0" smtClean="0"/>
                        <a:t>3</a:t>
                      </a:r>
                      <a:endParaRPr lang="ar-SA" sz="1800" dirty="0"/>
                    </a:p>
                  </a:txBody>
                  <a:tcPr marL="99060" marR="99060" marT="45712" marB="45712"/>
                </a:tc>
                <a:tc>
                  <a:txBody>
                    <a:bodyPr/>
                    <a:lstStyle/>
                    <a:p>
                      <a:pPr algn="ctr"/>
                      <a:endParaRPr lang="ar-SA" sz="1800" dirty="0"/>
                    </a:p>
                  </a:txBody>
                  <a:tcPr marL="99060" marR="99060" marT="45712" marB="45712">
                    <a:solidFill>
                      <a:schemeClr val="accent2">
                        <a:lumMod val="75000"/>
                      </a:schemeClr>
                    </a:solidFill>
                  </a:tcPr>
                </a:tc>
                <a:tc>
                  <a:txBody>
                    <a:bodyPr/>
                    <a:lstStyle/>
                    <a:p>
                      <a:pPr algn="ctr" rtl="1"/>
                      <a:endParaRPr lang="ar-SA" sz="1800" dirty="0"/>
                    </a:p>
                  </a:txBody>
                  <a:tcPr marL="99060" marR="99060" marT="45712" marB="45712"/>
                </a:tc>
                <a:tc>
                  <a:txBody>
                    <a:bodyPr/>
                    <a:lstStyle/>
                    <a:p>
                      <a:pPr algn="ctr" rtl="1"/>
                      <a:endParaRPr lang="ar-SA" sz="1800" dirty="0"/>
                    </a:p>
                  </a:txBody>
                  <a:tcPr marL="99060" marR="99060" marT="45712" marB="45712"/>
                </a:tc>
              </a:tr>
              <a:tr h="368032">
                <a:tc>
                  <a:txBody>
                    <a:bodyPr/>
                    <a:lstStyle/>
                    <a:p>
                      <a:pPr algn="ctr"/>
                      <a:endParaRPr lang="ar-SA" sz="1800" dirty="0"/>
                    </a:p>
                  </a:txBody>
                  <a:tcPr marL="99060" marR="99060" marT="45712" marB="45712">
                    <a:lnB w="12700" cap="flat" cmpd="sng" algn="ctr">
                      <a:solidFill>
                        <a:schemeClr val="tx1"/>
                      </a:solidFill>
                      <a:prstDash val="solid"/>
                      <a:round/>
                      <a:headEnd type="none" w="med" len="med"/>
                      <a:tailEnd type="none" w="med" len="med"/>
                    </a:lnB>
                  </a:tcPr>
                </a:tc>
                <a:tc>
                  <a:txBody>
                    <a:bodyPr/>
                    <a:lstStyle/>
                    <a:p>
                      <a:pPr algn="ctr"/>
                      <a:endParaRPr lang="ar-SA" sz="1800" dirty="0"/>
                    </a:p>
                  </a:txBody>
                  <a:tcPr marL="99060" marR="99060" marT="45712" marB="45712">
                    <a:lnB w="12700" cap="flat" cmpd="sng" algn="ctr">
                      <a:solidFill>
                        <a:schemeClr val="tx1"/>
                      </a:solidFill>
                      <a:prstDash val="solid"/>
                      <a:round/>
                      <a:headEnd type="none" w="med" len="med"/>
                      <a:tailEnd type="none" w="med" len="med"/>
                    </a:lnB>
                    <a:solidFill>
                      <a:schemeClr val="accent2">
                        <a:lumMod val="75000"/>
                      </a:schemeClr>
                    </a:solidFill>
                  </a:tcPr>
                </a:tc>
                <a:tc>
                  <a:txBody>
                    <a:bodyPr/>
                    <a:lstStyle/>
                    <a:p>
                      <a:pPr algn="ctr" rtl="1"/>
                      <a:endParaRPr lang="ar-SA" sz="1800" dirty="0"/>
                    </a:p>
                  </a:txBody>
                  <a:tcPr marL="99060" marR="99060" marT="45712" marB="45712">
                    <a:lnB w="12700" cap="flat" cmpd="sng" algn="ctr">
                      <a:solidFill>
                        <a:schemeClr val="tx1"/>
                      </a:solidFill>
                      <a:prstDash val="solid"/>
                      <a:round/>
                      <a:headEnd type="none" w="med" len="med"/>
                      <a:tailEnd type="none" w="med" len="med"/>
                    </a:lnB>
                  </a:tcPr>
                </a:tc>
                <a:tc>
                  <a:txBody>
                    <a:bodyPr/>
                    <a:lstStyle/>
                    <a:p>
                      <a:pPr algn="ctr"/>
                      <a:r>
                        <a:rPr lang="en-US" sz="1800" dirty="0" smtClean="0"/>
                        <a:t>16</a:t>
                      </a:r>
                      <a:endParaRPr lang="ar-SA" sz="1800" dirty="0"/>
                    </a:p>
                  </a:txBody>
                  <a:tcPr marL="99060" marR="99060" marT="45712" marB="45712">
                    <a:lnB w="12700" cap="flat" cmpd="sng" algn="ctr">
                      <a:solidFill>
                        <a:schemeClr val="tx1"/>
                      </a:solidFill>
                      <a:prstDash val="solid"/>
                      <a:round/>
                      <a:headEnd type="none" w="med" len="med"/>
                      <a:tailEnd type="none" w="med" len="med"/>
                    </a:lnB>
                    <a:solidFill>
                      <a:schemeClr val="accent2">
                        <a:lumMod val="75000"/>
                      </a:schemeClr>
                    </a:solidFill>
                  </a:tcPr>
                </a:tc>
                <a:tc>
                  <a:txBody>
                    <a:bodyPr/>
                    <a:lstStyle/>
                    <a:p>
                      <a:pPr algn="ctr" rtl="1"/>
                      <a:r>
                        <a:rPr lang="en-US" sz="1800" dirty="0" smtClean="0"/>
                        <a:t>4</a:t>
                      </a:r>
                      <a:endParaRPr lang="ar-SA" sz="1800" dirty="0"/>
                    </a:p>
                  </a:txBody>
                  <a:tcPr marL="99060" marR="99060" marT="45712" marB="45712">
                    <a:lnB w="12700" cap="flat" cmpd="sng" algn="ctr">
                      <a:solidFill>
                        <a:schemeClr val="tx1"/>
                      </a:solidFill>
                      <a:prstDash val="solid"/>
                      <a:round/>
                      <a:headEnd type="none" w="med" len="med"/>
                      <a:tailEnd type="none" w="med" len="med"/>
                    </a:lnB>
                  </a:tcPr>
                </a:tc>
                <a:tc>
                  <a:txBody>
                    <a:bodyPr/>
                    <a:lstStyle/>
                    <a:p>
                      <a:pPr algn="ctr"/>
                      <a:endParaRPr lang="ar-SA" sz="1800" dirty="0"/>
                    </a:p>
                  </a:txBody>
                  <a:tcPr marL="99060" marR="99060" marT="45712" marB="45712">
                    <a:lnB w="12700" cap="flat" cmpd="sng" algn="ctr">
                      <a:solidFill>
                        <a:schemeClr val="tx1"/>
                      </a:solidFill>
                      <a:prstDash val="solid"/>
                      <a:round/>
                      <a:headEnd type="none" w="med" len="med"/>
                      <a:tailEnd type="none" w="med" len="med"/>
                    </a:lnB>
                    <a:solidFill>
                      <a:schemeClr val="accent2">
                        <a:lumMod val="75000"/>
                      </a:schemeClr>
                    </a:solidFill>
                  </a:tcPr>
                </a:tc>
                <a:tc>
                  <a:txBody>
                    <a:bodyPr/>
                    <a:lstStyle/>
                    <a:p>
                      <a:pPr algn="ctr" rtl="1"/>
                      <a:endParaRPr lang="ar-SA" sz="1800" dirty="0"/>
                    </a:p>
                  </a:txBody>
                  <a:tcPr marL="99060" marR="99060" marT="45712" marB="45712">
                    <a:lnB w="12700" cap="flat" cmpd="sng" algn="ctr">
                      <a:solidFill>
                        <a:schemeClr val="tx1"/>
                      </a:solidFill>
                      <a:prstDash val="solid"/>
                      <a:round/>
                      <a:headEnd type="none" w="med" len="med"/>
                      <a:tailEnd type="none" w="med" len="med"/>
                    </a:lnB>
                  </a:tcPr>
                </a:tc>
                <a:tc>
                  <a:txBody>
                    <a:bodyPr/>
                    <a:lstStyle/>
                    <a:p>
                      <a:pPr algn="ctr" rtl="1"/>
                      <a:endParaRPr lang="ar-SA" sz="1800" dirty="0"/>
                    </a:p>
                  </a:txBody>
                  <a:tcPr marL="99060" marR="99060" marT="45712" marB="45712">
                    <a:lnB w="12700" cap="flat" cmpd="sng" algn="ctr">
                      <a:solidFill>
                        <a:schemeClr val="tx1"/>
                      </a:solidFill>
                      <a:prstDash val="solid"/>
                      <a:round/>
                      <a:headEnd type="none" w="med" len="med"/>
                      <a:tailEnd type="none" w="med" len="med"/>
                    </a:lnB>
                  </a:tcPr>
                </a:tc>
              </a:tr>
              <a:tr h="368032">
                <a:tc>
                  <a:txBody>
                    <a:bodyPr/>
                    <a:lstStyle/>
                    <a:p>
                      <a:pPr algn="ctr"/>
                      <a:r>
                        <a:rPr lang="en-US" sz="1800" dirty="0" smtClean="0"/>
                        <a:t>83</a:t>
                      </a:r>
                      <a:endParaRPr lang="ar-SA" sz="1800" dirty="0"/>
                    </a:p>
                  </a:txBody>
                  <a:tcPr marL="99060" marR="99060" marT="45712" marB="45712">
                    <a:lnT w="12700" cap="flat" cmpd="sng" algn="ctr">
                      <a:solidFill>
                        <a:schemeClr val="tx1"/>
                      </a:solidFill>
                      <a:prstDash val="solid"/>
                      <a:round/>
                      <a:headEnd type="none" w="med" len="med"/>
                      <a:tailEnd type="none" w="med" len="med"/>
                    </a:lnT>
                    <a:solidFill>
                      <a:schemeClr val="accent1">
                        <a:lumMod val="60000"/>
                        <a:lumOff val="40000"/>
                      </a:schemeClr>
                    </a:solidFill>
                  </a:tcPr>
                </a:tc>
                <a:tc>
                  <a:txBody>
                    <a:bodyPr/>
                    <a:lstStyle/>
                    <a:p>
                      <a:pPr algn="ctr"/>
                      <a:endParaRPr lang="ar-SA" sz="1800" dirty="0"/>
                    </a:p>
                  </a:txBody>
                  <a:tcPr marL="99060" marR="99060" marT="45712" marB="45712">
                    <a:lnT w="12700" cap="flat" cmpd="sng" algn="ctr">
                      <a:solidFill>
                        <a:schemeClr val="tx1"/>
                      </a:solidFill>
                      <a:prstDash val="solid"/>
                      <a:round/>
                      <a:headEnd type="none" w="med" len="med"/>
                      <a:tailEnd type="none" w="med" len="med"/>
                    </a:lnT>
                    <a:solidFill>
                      <a:schemeClr val="accent2">
                        <a:lumMod val="75000"/>
                      </a:schemeClr>
                    </a:solidFill>
                  </a:tcPr>
                </a:tc>
                <a:tc>
                  <a:txBody>
                    <a:bodyPr/>
                    <a:lstStyle/>
                    <a:p>
                      <a:pPr algn="ctr" rtl="1"/>
                      <a:r>
                        <a:rPr lang="en-US" sz="1800" dirty="0" smtClean="0"/>
                        <a:t>35</a:t>
                      </a:r>
                      <a:endParaRPr lang="ar-SA" sz="1800" dirty="0"/>
                    </a:p>
                  </a:txBody>
                  <a:tcPr marL="99060" marR="99060" marT="45712" marB="45712">
                    <a:lnT w="12700" cap="flat" cmpd="sng" algn="ctr">
                      <a:solidFill>
                        <a:schemeClr val="tx1"/>
                      </a:solidFill>
                      <a:prstDash val="solid"/>
                      <a:round/>
                      <a:headEnd type="none" w="med" len="med"/>
                      <a:tailEnd type="none" w="med" len="med"/>
                    </a:lnT>
                    <a:solidFill>
                      <a:schemeClr val="accent4">
                        <a:lumMod val="25000"/>
                        <a:lumOff val="75000"/>
                      </a:schemeClr>
                    </a:solidFill>
                  </a:tcPr>
                </a:tc>
                <a:tc>
                  <a:txBody>
                    <a:bodyPr/>
                    <a:lstStyle/>
                    <a:p>
                      <a:pPr algn="ctr"/>
                      <a:endParaRPr lang="ar-SA" sz="1800" dirty="0"/>
                    </a:p>
                  </a:txBody>
                  <a:tcPr marL="99060" marR="99060" marT="45712" marB="45712">
                    <a:lnT w="12700" cap="flat" cmpd="sng" algn="ctr">
                      <a:solidFill>
                        <a:schemeClr val="tx1"/>
                      </a:solidFill>
                      <a:prstDash val="solid"/>
                      <a:round/>
                      <a:headEnd type="none" w="med" len="med"/>
                      <a:tailEnd type="none" w="med" len="med"/>
                    </a:lnT>
                    <a:solidFill>
                      <a:schemeClr val="accent2">
                        <a:lumMod val="75000"/>
                      </a:schemeClr>
                    </a:solidFill>
                  </a:tcPr>
                </a:tc>
                <a:tc>
                  <a:txBody>
                    <a:bodyPr/>
                    <a:lstStyle/>
                    <a:p>
                      <a:pPr algn="ctr" rtl="1"/>
                      <a:r>
                        <a:rPr lang="en-US" sz="1800" dirty="0" smtClean="0"/>
                        <a:t>24</a:t>
                      </a:r>
                      <a:endParaRPr lang="ar-SA" sz="1800" dirty="0"/>
                    </a:p>
                  </a:txBody>
                  <a:tcPr marL="99060" marR="99060" marT="45712" marB="45712">
                    <a:lnT w="12700" cap="flat" cmpd="sng" algn="ctr">
                      <a:solidFill>
                        <a:schemeClr val="tx1"/>
                      </a:solidFill>
                      <a:prstDash val="solid"/>
                      <a:round/>
                      <a:headEnd type="none" w="med" len="med"/>
                      <a:tailEnd type="none" w="med" len="med"/>
                    </a:lnT>
                    <a:solidFill>
                      <a:schemeClr val="accent4">
                        <a:lumMod val="25000"/>
                        <a:lumOff val="75000"/>
                      </a:schemeClr>
                    </a:solidFill>
                  </a:tcPr>
                </a:tc>
                <a:tc>
                  <a:txBody>
                    <a:bodyPr/>
                    <a:lstStyle/>
                    <a:p>
                      <a:pPr algn="ctr"/>
                      <a:endParaRPr lang="ar-SA" sz="1800" dirty="0"/>
                    </a:p>
                  </a:txBody>
                  <a:tcPr marL="99060" marR="99060" marT="45712" marB="45712">
                    <a:lnT w="12700" cap="flat" cmpd="sng" algn="ctr">
                      <a:solidFill>
                        <a:schemeClr val="tx1"/>
                      </a:solidFill>
                      <a:prstDash val="solid"/>
                      <a:round/>
                      <a:headEnd type="none" w="med" len="med"/>
                      <a:tailEnd type="none" w="med" len="med"/>
                    </a:lnT>
                    <a:solidFill>
                      <a:schemeClr val="accent2">
                        <a:lumMod val="75000"/>
                      </a:schemeClr>
                    </a:solidFill>
                  </a:tcPr>
                </a:tc>
                <a:tc>
                  <a:txBody>
                    <a:bodyPr/>
                    <a:lstStyle/>
                    <a:p>
                      <a:pPr algn="ctr" rtl="1"/>
                      <a:r>
                        <a:rPr lang="en-US" sz="1800" dirty="0" smtClean="0"/>
                        <a:t>24</a:t>
                      </a:r>
                      <a:endParaRPr lang="ar-SA" sz="1800" dirty="0"/>
                    </a:p>
                  </a:txBody>
                  <a:tcPr marL="99060" marR="99060" marT="45712" marB="45712">
                    <a:lnT w="12700" cap="flat" cmpd="sng" algn="ctr">
                      <a:solidFill>
                        <a:schemeClr val="tx1"/>
                      </a:solidFill>
                      <a:prstDash val="solid"/>
                      <a:round/>
                      <a:headEnd type="none" w="med" len="med"/>
                      <a:tailEnd type="none" w="med" len="med"/>
                    </a:lnT>
                    <a:solidFill>
                      <a:schemeClr val="accent4">
                        <a:lumMod val="25000"/>
                        <a:lumOff val="75000"/>
                      </a:schemeClr>
                    </a:solidFill>
                  </a:tcPr>
                </a:tc>
                <a:tc>
                  <a:txBody>
                    <a:bodyPr/>
                    <a:lstStyle/>
                    <a:p>
                      <a:pPr algn="ctr" rtl="1"/>
                      <a:endParaRPr lang="ar-SA" sz="1800" dirty="0"/>
                    </a:p>
                  </a:txBody>
                  <a:tcPr marL="99060" marR="99060" marT="45712" marB="45712">
                    <a:lnT w="12700" cap="flat" cmpd="sng" algn="ctr">
                      <a:solidFill>
                        <a:schemeClr val="tx1"/>
                      </a:solidFill>
                      <a:prstDash val="solid"/>
                      <a:round/>
                      <a:headEnd type="none" w="med" len="med"/>
                      <a:tailEnd type="none" w="med" len="med"/>
                    </a:lnT>
                    <a:solidFill>
                      <a:schemeClr val="accent4">
                        <a:lumMod val="25000"/>
                        <a:lumOff val="75000"/>
                      </a:schemeClr>
                    </a:solidFill>
                  </a:tcPr>
                </a:tc>
              </a:tr>
              <a:tr h="368032">
                <a:tc>
                  <a:txBody>
                    <a:bodyPr/>
                    <a:lstStyle/>
                    <a:p>
                      <a:pPr algn="ctr"/>
                      <a:r>
                        <a:rPr lang="en-US" sz="1800" dirty="0" smtClean="0"/>
                        <a:t>507</a:t>
                      </a:r>
                      <a:endParaRPr lang="ar-SA" sz="1800" dirty="0"/>
                    </a:p>
                  </a:txBody>
                  <a:tcPr marL="99060" marR="99060" marT="45712" marB="45712">
                    <a:solidFill>
                      <a:schemeClr val="accent1">
                        <a:lumMod val="60000"/>
                        <a:lumOff val="40000"/>
                      </a:schemeClr>
                    </a:solidFill>
                  </a:tcPr>
                </a:tc>
                <a:tc>
                  <a:txBody>
                    <a:bodyPr/>
                    <a:lstStyle/>
                    <a:p>
                      <a:pPr algn="ctr"/>
                      <a:r>
                        <a:rPr lang="en-US" sz="1800" dirty="0" smtClean="0"/>
                        <a:t>255</a:t>
                      </a:r>
                      <a:endParaRPr lang="ar-SA" sz="1800" dirty="0"/>
                    </a:p>
                  </a:txBody>
                  <a:tcPr marL="99060" marR="99060" marT="45712" marB="45712">
                    <a:solidFill>
                      <a:schemeClr val="accent2">
                        <a:lumMod val="75000"/>
                      </a:schemeClr>
                    </a:solidFill>
                  </a:tcPr>
                </a:tc>
                <a:tc>
                  <a:txBody>
                    <a:bodyPr/>
                    <a:lstStyle/>
                    <a:p>
                      <a:pPr algn="ctr" rtl="1"/>
                      <a:endParaRPr lang="ar-SA" sz="1800" dirty="0"/>
                    </a:p>
                  </a:txBody>
                  <a:tcPr marL="99060" marR="99060" marT="45712" marB="45712">
                    <a:solidFill>
                      <a:schemeClr val="accent4">
                        <a:lumMod val="25000"/>
                        <a:lumOff val="75000"/>
                      </a:schemeClr>
                    </a:solidFill>
                  </a:tcPr>
                </a:tc>
                <a:tc>
                  <a:txBody>
                    <a:bodyPr/>
                    <a:lstStyle/>
                    <a:p>
                      <a:pPr algn="ctr"/>
                      <a:r>
                        <a:rPr lang="en-US" sz="1800" dirty="0" smtClean="0"/>
                        <a:t>106</a:t>
                      </a:r>
                      <a:endParaRPr lang="ar-SA" sz="1800" dirty="0"/>
                    </a:p>
                  </a:txBody>
                  <a:tcPr marL="99060" marR="99060" marT="45712" marB="45712">
                    <a:solidFill>
                      <a:schemeClr val="accent2">
                        <a:lumMod val="75000"/>
                      </a:schemeClr>
                    </a:solidFill>
                  </a:tcPr>
                </a:tc>
                <a:tc>
                  <a:txBody>
                    <a:bodyPr/>
                    <a:lstStyle/>
                    <a:p>
                      <a:pPr algn="ctr" rtl="1"/>
                      <a:endParaRPr lang="ar-SA" sz="1800" dirty="0"/>
                    </a:p>
                  </a:txBody>
                  <a:tcPr marL="99060" marR="99060" marT="45712" marB="45712">
                    <a:solidFill>
                      <a:schemeClr val="accent4">
                        <a:lumMod val="25000"/>
                        <a:lumOff val="75000"/>
                      </a:schemeClr>
                    </a:solidFill>
                  </a:tcPr>
                </a:tc>
                <a:tc>
                  <a:txBody>
                    <a:bodyPr/>
                    <a:lstStyle/>
                    <a:p>
                      <a:pPr algn="ctr"/>
                      <a:r>
                        <a:rPr lang="en-US" sz="1800" dirty="0" smtClean="0"/>
                        <a:t>146</a:t>
                      </a:r>
                      <a:endParaRPr lang="ar-SA" sz="1800" dirty="0"/>
                    </a:p>
                  </a:txBody>
                  <a:tcPr marL="99060" marR="99060" marT="45712" marB="45712">
                    <a:solidFill>
                      <a:schemeClr val="accent2">
                        <a:lumMod val="75000"/>
                      </a:schemeClr>
                    </a:solidFill>
                  </a:tcPr>
                </a:tc>
                <a:tc>
                  <a:txBody>
                    <a:bodyPr/>
                    <a:lstStyle/>
                    <a:p>
                      <a:pPr algn="ctr" rtl="1"/>
                      <a:endParaRPr lang="ar-SA" sz="1800" dirty="0"/>
                    </a:p>
                  </a:txBody>
                  <a:tcPr marL="99060" marR="99060" marT="45712" marB="45712">
                    <a:solidFill>
                      <a:schemeClr val="accent4">
                        <a:lumMod val="25000"/>
                        <a:lumOff val="75000"/>
                      </a:schemeClr>
                    </a:solidFill>
                  </a:tcPr>
                </a:tc>
                <a:tc>
                  <a:txBody>
                    <a:bodyPr/>
                    <a:lstStyle/>
                    <a:p>
                      <a:pPr algn="ctr" rtl="1"/>
                      <a:endParaRPr lang="ar-SA" sz="1800" dirty="0"/>
                    </a:p>
                  </a:txBody>
                  <a:tcPr marL="99060" marR="99060" marT="45712" marB="45712">
                    <a:solidFill>
                      <a:schemeClr val="accent4">
                        <a:lumMod val="25000"/>
                        <a:lumOff val="75000"/>
                      </a:schemeClr>
                    </a:solidFill>
                  </a:tcPr>
                </a:tc>
              </a:tr>
              <a:tr h="368032">
                <a:tc>
                  <a:txBody>
                    <a:bodyPr/>
                    <a:lstStyle/>
                    <a:p>
                      <a:pPr algn="ctr"/>
                      <a:r>
                        <a:rPr lang="en-US" sz="1800" dirty="0" smtClean="0"/>
                        <a:t>2377</a:t>
                      </a:r>
                      <a:endParaRPr lang="ar-SA" sz="1800" dirty="0"/>
                    </a:p>
                  </a:txBody>
                  <a:tcPr marL="99060" marR="99060" marT="45712" marB="45712">
                    <a:solidFill>
                      <a:schemeClr val="accent1">
                        <a:lumMod val="60000"/>
                        <a:lumOff val="40000"/>
                      </a:schemeClr>
                    </a:solidFill>
                  </a:tcPr>
                </a:tc>
                <a:tc>
                  <a:txBody>
                    <a:bodyPr/>
                    <a:lstStyle/>
                    <a:p>
                      <a:pPr algn="ctr"/>
                      <a:endParaRPr lang="ar-SA" sz="1800" dirty="0"/>
                    </a:p>
                  </a:txBody>
                  <a:tcPr marL="99060" marR="99060" marT="45712" marB="45712">
                    <a:solidFill>
                      <a:schemeClr val="accent2">
                        <a:lumMod val="75000"/>
                      </a:schemeClr>
                    </a:solidFill>
                  </a:tcPr>
                </a:tc>
                <a:tc>
                  <a:txBody>
                    <a:bodyPr/>
                    <a:lstStyle/>
                    <a:p>
                      <a:pPr algn="ctr" rtl="1"/>
                      <a:r>
                        <a:rPr lang="en-US" sz="1800" dirty="0" smtClean="0"/>
                        <a:t>1225</a:t>
                      </a:r>
                      <a:endParaRPr lang="ar-SA" sz="1800" dirty="0"/>
                    </a:p>
                  </a:txBody>
                  <a:tcPr marL="99060" marR="99060" marT="45712" marB="45712">
                    <a:solidFill>
                      <a:schemeClr val="accent4">
                        <a:lumMod val="25000"/>
                        <a:lumOff val="75000"/>
                      </a:schemeClr>
                    </a:solidFill>
                  </a:tcPr>
                </a:tc>
                <a:tc>
                  <a:txBody>
                    <a:bodyPr/>
                    <a:lstStyle/>
                    <a:p>
                      <a:pPr algn="ctr"/>
                      <a:endParaRPr lang="ar-SA" sz="1800" dirty="0"/>
                    </a:p>
                  </a:txBody>
                  <a:tcPr marL="99060" marR="99060" marT="45712" marB="45712">
                    <a:solidFill>
                      <a:schemeClr val="accent2">
                        <a:lumMod val="75000"/>
                      </a:schemeClr>
                    </a:solidFill>
                  </a:tcPr>
                </a:tc>
                <a:tc>
                  <a:txBody>
                    <a:bodyPr/>
                    <a:lstStyle/>
                    <a:p>
                      <a:pPr algn="ctr" rtl="1"/>
                      <a:r>
                        <a:rPr lang="en-US" sz="1800" dirty="0" smtClean="0"/>
                        <a:t>576</a:t>
                      </a:r>
                      <a:endParaRPr lang="ar-SA" sz="1800" dirty="0"/>
                    </a:p>
                  </a:txBody>
                  <a:tcPr marL="99060" marR="99060" marT="45712" marB="45712">
                    <a:solidFill>
                      <a:schemeClr val="accent4">
                        <a:lumMod val="25000"/>
                        <a:lumOff val="75000"/>
                      </a:schemeClr>
                    </a:solidFill>
                  </a:tcPr>
                </a:tc>
                <a:tc>
                  <a:txBody>
                    <a:bodyPr/>
                    <a:lstStyle/>
                    <a:p>
                      <a:pPr algn="ctr"/>
                      <a:endParaRPr lang="ar-SA" sz="1800" dirty="0"/>
                    </a:p>
                  </a:txBody>
                  <a:tcPr marL="99060" marR="99060" marT="45712" marB="45712">
                    <a:solidFill>
                      <a:schemeClr val="accent2">
                        <a:lumMod val="75000"/>
                      </a:schemeClr>
                    </a:solidFill>
                  </a:tcPr>
                </a:tc>
                <a:tc>
                  <a:txBody>
                    <a:bodyPr/>
                    <a:lstStyle/>
                    <a:p>
                      <a:pPr algn="ctr" rtl="1"/>
                      <a:r>
                        <a:rPr lang="en-US" sz="1800" dirty="0" smtClean="0"/>
                        <a:t>576</a:t>
                      </a:r>
                      <a:endParaRPr lang="ar-SA" sz="1800" dirty="0"/>
                    </a:p>
                  </a:txBody>
                  <a:tcPr marL="99060" marR="99060" marT="45712" marB="45712">
                    <a:solidFill>
                      <a:schemeClr val="accent4">
                        <a:lumMod val="25000"/>
                        <a:lumOff val="75000"/>
                      </a:schemeClr>
                    </a:solidFill>
                  </a:tcPr>
                </a:tc>
                <a:tc>
                  <a:txBody>
                    <a:bodyPr/>
                    <a:lstStyle/>
                    <a:p>
                      <a:pPr algn="ctr" rtl="1"/>
                      <a:endParaRPr lang="ar-SA" sz="1800" dirty="0"/>
                    </a:p>
                  </a:txBody>
                  <a:tcPr marL="99060" marR="99060" marT="45712" marB="45712">
                    <a:solidFill>
                      <a:schemeClr val="accent4">
                        <a:lumMod val="25000"/>
                        <a:lumOff val="75000"/>
                      </a:schemeClr>
                    </a:solidFill>
                  </a:tcPr>
                </a:tc>
              </a:tr>
              <a:tr h="644044">
                <a:tc>
                  <a:txBody>
                    <a:bodyPr/>
                    <a:lstStyle/>
                    <a:p>
                      <a:pPr algn="ctr"/>
                      <a:endParaRPr lang="ar-SA" sz="1800" dirty="0"/>
                    </a:p>
                  </a:txBody>
                  <a:tcPr marL="99060" marR="99060" marT="45712" marB="45712">
                    <a:solidFill>
                      <a:schemeClr val="accent1">
                        <a:lumMod val="60000"/>
                        <a:lumOff val="40000"/>
                      </a:schemeClr>
                    </a:solidFill>
                  </a:tcPr>
                </a:tc>
                <a:tc>
                  <a:txBody>
                    <a:bodyPr/>
                    <a:lstStyle/>
                    <a:p>
                      <a:pPr algn="ctr"/>
                      <a:endParaRPr lang="ar-SA" sz="1800" dirty="0"/>
                    </a:p>
                  </a:txBody>
                  <a:tcPr marL="99060" marR="99060" marT="45712" marB="45712">
                    <a:solidFill>
                      <a:schemeClr val="accent2">
                        <a:lumMod val="75000"/>
                      </a:schemeClr>
                    </a:solidFill>
                  </a:tcPr>
                </a:tc>
                <a:tc>
                  <a:txBody>
                    <a:bodyPr/>
                    <a:lstStyle/>
                    <a:p>
                      <a:pPr algn="ctr" rtl="1"/>
                      <a:r>
                        <a:rPr lang="en-US" sz="1800" dirty="0" smtClean="0"/>
                        <a:t>35/5=7</a:t>
                      </a:r>
                      <a:endParaRPr lang="ar-SA" sz="1800" dirty="0"/>
                    </a:p>
                  </a:txBody>
                  <a:tcPr marL="99060" marR="99060" marT="45712" marB="45712">
                    <a:solidFill>
                      <a:schemeClr val="accent4">
                        <a:lumMod val="25000"/>
                        <a:lumOff val="75000"/>
                      </a:schemeClr>
                    </a:solidFill>
                  </a:tcPr>
                </a:tc>
                <a:tc>
                  <a:txBody>
                    <a:bodyPr/>
                    <a:lstStyle/>
                    <a:p>
                      <a:pPr algn="ctr"/>
                      <a:endParaRPr lang="ar-SA" sz="1800" dirty="0"/>
                    </a:p>
                  </a:txBody>
                  <a:tcPr marL="99060" marR="99060" marT="45712" marB="45712">
                    <a:solidFill>
                      <a:schemeClr val="accent2">
                        <a:lumMod val="75000"/>
                      </a:schemeClr>
                    </a:solidFill>
                  </a:tcPr>
                </a:tc>
                <a:tc>
                  <a:txBody>
                    <a:bodyPr/>
                    <a:lstStyle/>
                    <a:p>
                      <a:pPr algn="ctr" rtl="1"/>
                      <a:r>
                        <a:rPr lang="en-US" sz="1800" dirty="0" smtClean="0"/>
                        <a:t>24/6=4</a:t>
                      </a:r>
                      <a:endParaRPr lang="ar-SA" sz="1800" dirty="0"/>
                    </a:p>
                  </a:txBody>
                  <a:tcPr marL="99060" marR="99060" marT="45712" marB="45712">
                    <a:solidFill>
                      <a:schemeClr val="accent4">
                        <a:lumMod val="25000"/>
                        <a:lumOff val="75000"/>
                      </a:schemeClr>
                    </a:solidFill>
                  </a:tcPr>
                </a:tc>
                <a:tc>
                  <a:txBody>
                    <a:bodyPr/>
                    <a:lstStyle/>
                    <a:p>
                      <a:pPr algn="ctr"/>
                      <a:endParaRPr lang="ar-SA" sz="1800" dirty="0"/>
                    </a:p>
                  </a:txBody>
                  <a:tcPr marL="99060" marR="99060" marT="45712" marB="45712">
                    <a:solidFill>
                      <a:schemeClr val="accent2">
                        <a:lumMod val="75000"/>
                      </a:schemeClr>
                    </a:solidFill>
                  </a:tcPr>
                </a:tc>
                <a:tc>
                  <a:txBody>
                    <a:bodyPr/>
                    <a:lstStyle/>
                    <a:p>
                      <a:pPr algn="ctr" rtl="1"/>
                      <a:r>
                        <a:rPr lang="en-US" sz="1800" dirty="0" smtClean="0"/>
                        <a:t>24 /4 =6</a:t>
                      </a:r>
                      <a:endParaRPr lang="ar-SA" sz="1800" dirty="0"/>
                    </a:p>
                  </a:txBody>
                  <a:tcPr marL="99060" marR="99060" marT="45712" marB="45712">
                    <a:solidFill>
                      <a:schemeClr val="accent4">
                        <a:lumMod val="25000"/>
                        <a:lumOff val="75000"/>
                      </a:schemeClr>
                    </a:solidFill>
                  </a:tcPr>
                </a:tc>
                <a:tc>
                  <a:txBody>
                    <a:bodyPr/>
                    <a:lstStyle/>
                    <a:p>
                      <a:pPr algn="ctr" rtl="1"/>
                      <a:endParaRPr lang="ar-SA" sz="1800" dirty="0"/>
                    </a:p>
                  </a:txBody>
                  <a:tcPr marL="99060" marR="99060" marT="45712" marB="45712">
                    <a:solidFill>
                      <a:schemeClr val="accent4">
                        <a:lumMod val="25000"/>
                        <a:lumOff val="75000"/>
                      </a:schemeClr>
                    </a:solidFill>
                  </a:tcPr>
                </a:tc>
              </a:tr>
            </a:tbl>
          </a:graphicData>
        </a:graphic>
      </p:graphicFrame>
      <p:graphicFrame>
        <p:nvGraphicFramePr>
          <p:cNvPr id="294914" name="Object 2"/>
          <p:cNvGraphicFramePr>
            <a:graphicFrameLocks noChangeAspect="1"/>
          </p:cNvGraphicFramePr>
          <p:nvPr/>
        </p:nvGraphicFramePr>
        <p:xfrm>
          <a:off x="1309662" y="4381508"/>
          <a:ext cx="355600" cy="190500"/>
        </p:xfrm>
        <a:graphic>
          <a:graphicData uri="http://schemas.openxmlformats.org/presentationml/2006/ole">
            <mc:AlternateContent xmlns:mc="http://schemas.openxmlformats.org/markup-compatibility/2006">
              <mc:Choice xmlns:v="urn:schemas-microsoft-com:vml" Requires="v">
                <p:oleObj spid="_x0000_s294918" name="Equation" r:id="rId3" imgW="355292" imgH="253780" progId="Equation.3">
                  <p:embed/>
                </p:oleObj>
              </mc:Choice>
              <mc:Fallback>
                <p:oleObj name="Equation" r:id="rId3" imgW="355292" imgH="25378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09662" y="4381508"/>
                        <a:ext cx="355600" cy="190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94915" name="Object 3"/>
          <p:cNvGraphicFramePr>
            <a:graphicFrameLocks noChangeAspect="1"/>
          </p:cNvGraphicFramePr>
          <p:nvPr/>
        </p:nvGraphicFramePr>
        <p:xfrm>
          <a:off x="1327124" y="4713298"/>
          <a:ext cx="393700" cy="215900"/>
        </p:xfrm>
        <a:graphic>
          <a:graphicData uri="http://schemas.openxmlformats.org/presentationml/2006/ole">
            <mc:AlternateContent xmlns:mc="http://schemas.openxmlformats.org/markup-compatibility/2006">
              <mc:Choice xmlns:v="urn:schemas-microsoft-com:vml" Requires="v">
                <p:oleObj spid="_x0000_s294919" name="Equation" r:id="rId5" imgW="431613" imgH="253890" progId="Equation.3">
                  <p:embed/>
                </p:oleObj>
              </mc:Choice>
              <mc:Fallback>
                <p:oleObj name="Equation" r:id="rId5" imgW="431613" imgH="25389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27124" y="4713298"/>
                        <a:ext cx="393700" cy="215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94916" name="Object 4"/>
          <p:cNvGraphicFramePr>
            <a:graphicFrameLocks noChangeAspect="1"/>
          </p:cNvGraphicFramePr>
          <p:nvPr/>
        </p:nvGraphicFramePr>
        <p:xfrm>
          <a:off x="1238224" y="5103826"/>
          <a:ext cx="495300" cy="254000"/>
        </p:xfrm>
        <a:graphic>
          <a:graphicData uri="http://schemas.openxmlformats.org/presentationml/2006/ole">
            <mc:AlternateContent xmlns:mc="http://schemas.openxmlformats.org/markup-compatibility/2006">
              <mc:Choice xmlns:v="urn:schemas-microsoft-com:vml" Requires="v">
                <p:oleObj spid="_x0000_s294920" name="Equation" r:id="rId7" imgW="495085" imgH="279279" progId="Equation.3">
                  <p:embed/>
                </p:oleObj>
              </mc:Choice>
              <mc:Fallback>
                <p:oleObj name="Equation" r:id="rId7" imgW="495085" imgH="279279" progId="Equation.3">
                  <p:embed/>
                  <p:pic>
                    <p:nvPicPr>
                      <p:cNvPr id="0"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38224" y="5103826"/>
                        <a:ext cx="495300" cy="254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94917" name="Object 5"/>
          <p:cNvGraphicFramePr>
            <a:graphicFrameLocks noChangeAspect="1"/>
          </p:cNvGraphicFramePr>
          <p:nvPr/>
        </p:nvGraphicFramePr>
        <p:xfrm>
          <a:off x="1166786" y="5476892"/>
          <a:ext cx="596900" cy="381000"/>
        </p:xfrm>
        <a:graphic>
          <a:graphicData uri="http://schemas.openxmlformats.org/presentationml/2006/ole">
            <mc:AlternateContent xmlns:mc="http://schemas.openxmlformats.org/markup-compatibility/2006">
              <mc:Choice xmlns:v="urn:schemas-microsoft-com:vml" Requires="v">
                <p:oleObj spid="_x0000_s294921" name="Equation" r:id="rId9" imgW="622030" imgH="431613" progId="Equation.3">
                  <p:embed/>
                </p:oleObj>
              </mc:Choice>
              <mc:Fallback>
                <p:oleObj name="Equation" r:id="rId9" imgW="622030" imgH="431613" progId="Equation.3">
                  <p:embed/>
                  <p:pic>
                    <p:nvPicPr>
                      <p:cNvPr id="0" name="Picture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166786" y="5476892"/>
                        <a:ext cx="596900" cy="381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5"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61446"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47"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48"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49"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61450"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61451"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52"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61453"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54"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61455"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56"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57"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61458"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59"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61460" name="Text Box 7"/>
          <p:cNvSpPr txBox="1">
            <a:spLocks noChangeArrowheads="1"/>
          </p:cNvSpPr>
          <p:nvPr/>
        </p:nvSpPr>
        <p:spPr bwMode="auto">
          <a:xfrm>
            <a:off x="433388" y="3071824"/>
            <a:ext cx="8750300" cy="2000250"/>
          </a:xfrm>
          <a:prstGeom prst="rect">
            <a:avLst/>
          </a:prstGeom>
          <a:noFill/>
          <a:ln w="9525">
            <a:noFill/>
            <a:miter lim="800000"/>
            <a:headEnd/>
            <a:tailEnd/>
          </a:ln>
        </p:spPr>
        <p:txBody>
          <a:bodyPr>
            <a:spAutoFit/>
          </a:bodyPr>
          <a:lstStyle/>
          <a:p>
            <a:pPr algn="r" rtl="1"/>
            <a:r>
              <a:rPr lang="ar-EG" sz="2800" dirty="0" smtClean="0"/>
              <a:t>2-</a:t>
            </a:r>
            <a:r>
              <a:rPr lang="ar-SA" sz="2800" dirty="0" smtClean="0"/>
              <a:t>مجموع </a:t>
            </a:r>
            <a:r>
              <a:rPr lang="ar-SA" sz="2800" dirty="0"/>
              <a:t>المربعات </a:t>
            </a:r>
            <a:r>
              <a:rPr lang="ar-EG" sz="2800" dirty="0" smtClean="0"/>
              <a:t>بين</a:t>
            </a:r>
            <a:r>
              <a:rPr lang="ar-SA" sz="2800" dirty="0" smtClean="0"/>
              <a:t> </a:t>
            </a:r>
            <a:r>
              <a:rPr lang="ar-SA" sz="2800" dirty="0"/>
              <a:t>المجموعات </a:t>
            </a:r>
            <a:r>
              <a:rPr lang="en-US" sz="2800" dirty="0" smtClean="0"/>
              <a:t> </a:t>
            </a:r>
            <a:r>
              <a:rPr lang="ar-SA" sz="2400" dirty="0" smtClean="0"/>
              <a:t>=</a:t>
            </a:r>
            <a:endParaRPr lang="ar-SA" sz="2400" dirty="0"/>
          </a:p>
          <a:p>
            <a:pPr algn="r" rtl="1">
              <a:buFont typeface="Wingdings" pitchFamily="2" charset="2"/>
              <a:buChar char="ü"/>
            </a:pPr>
            <a:endParaRPr lang="ar-SA" sz="2400" dirty="0"/>
          </a:p>
          <a:p>
            <a:pPr algn="r" rtl="1">
              <a:buFont typeface="Wingdings" pitchFamily="2" charset="2"/>
              <a:buChar char="ü"/>
            </a:pPr>
            <a:endParaRPr lang="ar-SA" sz="2400" dirty="0"/>
          </a:p>
          <a:p>
            <a:pPr algn="r" rtl="1">
              <a:buFont typeface="Wingdings" pitchFamily="2" charset="2"/>
              <a:buChar char="ü"/>
            </a:pPr>
            <a:endParaRPr lang="ar-SA" sz="2400" dirty="0"/>
          </a:p>
          <a:p>
            <a:pPr algn="r" rtl="1"/>
            <a:endParaRPr lang="ar-SA" sz="2400" dirty="0"/>
          </a:p>
        </p:txBody>
      </p:sp>
      <p:sp>
        <p:nvSpPr>
          <p:cNvPr id="61461"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62"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63"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64" name="Rectangle 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65" name="Rectangle 8"/>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66" name="Rectangle 10"/>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67" name="Rectangle 1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68" name="Rectangle 1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69" name="Rectangle 10"/>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70" name="Rectangle 1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71" name="Rectangle 1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61442" name="Object 13"/>
          <p:cNvGraphicFramePr>
            <a:graphicFrameLocks noChangeAspect="1"/>
          </p:cNvGraphicFramePr>
          <p:nvPr/>
        </p:nvGraphicFramePr>
        <p:xfrm>
          <a:off x="2598738" y="3684588"/>
          <a:ext cx="4419600" cy="866775"/>
        </p:xfrm>
        <a:graphic>
          <a:graphicData uri="http://schemas.openxmlformats.org/presentationml/2006/ole">
            <mc:AlternateContent xmlns:mc="http://schemas.openxmlformats.org/markup-compatibility/2006">
              <mc:Choice xmlns:v="urn:schemas-microsoft-com:vml" Requires="v">
                <p:oleObj spid="_x0000_s295941" name="Equation" r:id="rId4" imgW="2616120" imgH="558720" progId="Equation.3">
                  <p:embed/>
                </p:oleObj>
              </mc:Choice>
              <mc:Fallback>
                <p:oleObj name="Equation" r:id="rId4" imgW="2616120" imgH="558720"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98738" y="3684588"/>
                        <a:ext cx="4419600" cy="8667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1472" name="Rectangle 16"/>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61443" name="Object 15"/>
          <p:cNvGraphicFramePr>
            <a:graphicFrameLocks noChangeAspect="1"/>
          </p:cNvGraphicFramePr>
          <p:nvPr/>
        </p:nvGraphicFramePr>
        <p:xfrm>
          <a:off x="1419225" y="4538663"/>
          <a:ext cx="6778625" cy="790575"/>
        </p:xfrm>
        <a:graphic>
          <a:graphicData uri="http://schemas.openxmlformats.org/presentationml/2006/ole">
            <mc:AlternateContent xmlns:mc="http://schemas.openxmlformats.org/markup-compatibility/2006">
              <mc:Choice xmlns:v="urn:schemas-microsoft-com:vml" Requires="v">
                <p:oleObj spid="_x0000_s295942" name="Equation" r:id="rId6" imgW="2743200" imgH="482400" progId="Equation.3">
                  <p:embed/>
                </p:oleObj>
              </mc:Choice>
              <mc:Fallback>
                <p:oleObj name="Equation" r:id="rId6" imgW="2743200" imgH="482400" progId="Equation.3">
                  <p:embed/>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19225" y="4538663"/>
                        <a:ext cx="6778625" cy="7905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1473" name="Rectangle 18"/>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61474" name="Rectangle 20"/>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35" name="Slide Number Placeholder 34"/>
          <p:cNvSpPr>
            <a:spLocks noGrp="1"/>
          </p:cNvSpPr>
          <p:nvPr>
            <p:ph type="sldNum" sz="quarter" idx="10"/>
          </p:nvPr>
        </p:nvSpPr>
        <p:spPr/>
        <p:txBody>
          <a:bodyPr/>
          <a:lstStyle/>
          <a:p>
            <a:pPr>
              <a:defRPr/>
            </a:pPr>
            <a:fld id="{7B8EA862-7DD5-4A06-BDE1-DB7EC5FAA60C}" type="slidenum">
              <a:rPr lang="ar-SA" smtClean="0"/>
              <a:pPr>
                <a:defRPr/>
              </a:pPr>
              <a:t>33</a:t>
            </a:fld>
            <a:endParaRPr lang="en-US" dirty="0"/>
          </a:p>
        </p:txBody>
      </p:sp>
      <p:sp>
        <p:nvSpPr>
          <p:cNvPr id="36" name="Text Box 7"/>
          <p:cNvSpPr txBox="1">
            <a:spLocks noChangeArrowheads="1"/>
          </p:cNvSpPr>
          <p:nvPr/>
        </p:nvSpPr>
        <p:spPr bwMode="auto">
          <a:xfrm>
            <a:off x="660400" y="1428736"/>
            <a:ext cx="8585200" cy="2246313"/>
          </a:xfrm>
          <a:prstGeom prst="rect">
            <a:avLst/>
          </a:prstGeom>
          <a:noFill/>
          <a:ln w="9525">
            <a:noFill/>
            <a:miter lim="800000"/>
            <a:headEnd/>
            <a:tailEnd/>
          </a:ln>
        </p:spPr>
        <p:txBody>
          <a:bodyPr>
            <a:spAutoFit/>
          </a:bodyPr>
          <a:lstStyle/>
          <a:p>
            <a:pPr algn="r" rtl="1"/>
            <a:r>
              <a:rPr lang="ar-EG" sz="2800" dirty="0" smtClean="0"/>
              <a:t>1- </a:t>
            </a:r>
            <a:r>
              <a:rPr lang="ar-SA" sz="2800" dirty="0" smtClean="0"/>
              <a:t>مجموع </a:t>
            </a:r>
            <a:r>
              <a:rPr lang="ar-SA" sz="2800" dirty="0"/>
              <a:t>المربعات الكلي </a:t>
            </a:r>
            <a:r>
              <a:rPr lang="en-US" sz="2400" dirty="0"/>
              <a:t>Total Sum of Squares</a:t>
            </a:r>
            <a:r>
              <a:rPr lang="ar-SA" sz="2400" dirty="0"/>
              <a:t> </a:t>
            </a:r>
            <a:r>
              <a:rPr lang="ar-SA" sz="2800" dirty="0"/>
              <a:t>=</a:t>
            </a:r>
          </a:p>
          <a:p>
            <a:pPr algn="r" rtl="1">
              <a:buFont typeface="Wingdings" pitchFamily="2" charset="2"/>
              <a:buChar char="ü"/>
            </a:pPr>
            <a:endParaRPr lang="ar-SA" sz="2800" dirty="0"/>
          </a:p>
          <a:p>
            <a:pPr algn="r" rtl="1">
              <a:buFont typeface="Wingdings" pitchFamily="2" charset="2"/>
              <a:buChar char="ü"/>
            </a:pPr>
            <a:endParaRPr lang="ar-SA" sz="2800" dirty="0"/>
          </a:p>
          <a:p>
            <a:pPr algn="r" rtl="1">
              <a:buFont typeface="Wingdings" pitchFamily="2" charset="2"/>
              <a:buChar char="ü"/>
            </a:pPr>
            <a:endParaRPr lang="ar-SA" sz="2800" dirty="0"/>
          </a:p>
          <a:p>
            <a:pPr algn="r" rtl="1"/>
            <a:endParaRPr lang="ar-SA" sz="2800" dirty="0"/>
          </a:p>
        </p:txBody>
      </p:sp>
      <p:graphicFrame>
        <p:nvGraphicFramePr>
          <p:cNvPr id="37" name="Object 13"/>
          <p:cNvGraphicFramePr>
            <a:graphicFrameLocks noChangeAspect="1"/>
          </p:cNvGraphicFramePr>
          <p:nvPr/>
        </p:nvGraphicFramePr>
        <p:xfrm>
          <a:off x="1020763" y="2033588"/>
          <a:ext cx="7864475" cy="895350"/>
        </p:xfrm>
        <a:graphic>
          <a:graphicData uri="http://schemas.openxmlformats.org/presentationml/2006/ole">
            <mc:AlternateContent xmlns:mc="http://schemas.openxmlformats.org/markup-compatibility/2006">
              <mc:Choice xmlns:v="urn:schemas-microsoft-com:vml" Requires="v">
                <p:oleObj spid="_x0000_s295943" name="Equation" r:id="rId8" imgW="4089240" imgH="507960" progId="Equation.3">
                  <p:embed/>
                </p:oleObj>
              </mc:Choice>
              <mc:Fallback>
                <p:oleObj name="Equation" r:id="rId8" imgW="4089240" imgH="507960" progId="Equation.3">
                  <p:embed/>
                  <p:pic>
                    <p:nvPicPr>
                      <p:cNvPr id="0" name="Picture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20763" y="2033588"/>
                        <a:ext cx="7864475" cy="8953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8" name="Text Box 7"/>
          <p:cNvSpPr txBox="1">
            <a:spLocks noChangeArrowheads="1"/>
          </p:cNvSpPr>
          <p:nvPr/>
        </p:nvSpPr>
        <p:spPr bwMode="auto">
          <a:xfrm>
            <a:off x="-190536" y="5143512"/>
            <a:ext cx="8750300" cy="1200329"/>
          </a:xfrm>
          <a:prstGeom prst="rect">
            <a:avLst/>
          </a:prstGeom>
          <a:noFill/>
          <a:ln w="9525">
            <a:noFill/>
            <a:miter lim="800000"/>
            <a:headEnd/>
            <a:tailEnd/>
          </a:ln>
        </p:spPr>
        <p:txBody>
          <a:bodyPr>
            <a:spAutoFit/>
          </a:bodyPr>
          <a:lstStyle/>
          <a:p>
            <a:r>
              <a:rPr lang="ar-EG" sz="2400" b="1" dirty="0" smtClean="0"/>
              <a:t>3- مجموع المربعات داخل المجموعات </a:t>
            </a:r>
            <a:r>
              <a:rPr lang="en-US" sz="2400" b="1" i="1" dirty="0" smtClean="0"/>
              <a:t>Within SS </a:t>
            </a:r>
            <a:r>
              <a:rPr lang="ar-EG" sz="2400" b="1" dirty="0" smtClean="0"/>
              <a:t>= </a:t>
            </a:r>
          </a:p>
          <a:p>
            <a:pPr algn="r" rtl="1"/>
            <a:r>
              <a:rPr lang="ar-EG" sz="2400" b="1" dirty="0" smtClean="0"/>
              <a:t>        = مجموع المربعات الكلي – مجموع المربعات بين المجموعات </a:t>
            </a:r>
          </a:p>
          <a:p>
            <a:pPr algn="r" rtl="1"/>
            <a:r>
              <a:rPr lang="ar-EG" sz="2400" b="1" dirty="0" smtClean="0"/>
              <a:t>         = 47.73 – 25.73 = 22</a:t>
            </a:r>
            <a:endParaRPr lang="en-US" sz="2400" b="1" dirty="0"/>
          </a:p>
        </p:txBody>
      </p:sp>
    </p:spTree>
  </p:cSld>
  <p:clrMapOvr>
    <a:masterClrMapping/>
  </p:clrMapOvr>
  <p:transition spd="slow"/>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215043"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15044"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15045"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15046"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215047"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215048"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15049"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215050"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15051"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215052"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15053"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15054"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215055"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15056"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215057" name="Text Box 7"/>
          <p:cNvSpPr txBox="1">
            <a:spLocks noChangeArrowheads="1"/>
          </p:cNvSpPr>
          <p:nvPr/>
        </p:nvSpPr>
        <p:spPr bwMode="auto">
          <a:xfrm>
            <a:off x="577850" y="642938"/>
            <a:ext cx="8667750" cy="523875"/>
          </a:xfrm>
          <a:prstGeom prst="rect">
            <a:avLst/>
          </a:prstGeom>
          <a:noFill/>
          <a:ln w="9525">
            <a:noFill/>
            <a:miter lim="800000"/>
            <a:headEnd/>
            <a:tailEnd/>
          </a:ln>
        </p:spPr>
        <p:txBody>
          <a:bodyPr>
            <a:spAutoFit/>
          </a:bodyPr>
          <a:lstStyle/>
          <a:p>
            <a:pPr algn="r"/>
            <a:r>
              <a:rPr lang="ar-SA" sz="2800" b="1">
                <a:solidFill>
                  <a:srgbClr val="FF3300"/>
                </a:solidFill>
              </a:rPr>
              <a:t>ثم نقوم بعمل جدول تحليل التباين كالتالي:</a:t>
            </a:r>
            <a:endParaRPr lang="en-US" sz="2800">
              <a:solidFill>
                <a:srgbClr val="FF3300"/>
              </a:solidFill>
            </a:endParaRPr>
          </a:p>
        </p:txBody>
      </p:sp>
      <p:sp>
        <p:nvSpPr>
          <p:cNvPr id="215058"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15059"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22" name="Table 21"/>
          <p:cNvGraphicFramePr>
            <a:graphicFrameLocks noGrp="1"/>
          </p:cNvGraphicFramePr>
          <p:nvPr/>
        </p:nvGraphicFramePr>
        <p:xfrm>
          <a:off x="930275" y="1981200"/>
          <a:ext cx="7962900" cy="3437014"/>
        </p:xfrm>
        <a:graphic>
          <a:graphicData uri="http://schemas.openxmlformats.org/drawingml/2006/table">
            <a:tbl>
              <a:tblPr>
                <a:tableStyleId>{ED083AE6-46FA-4A59-8FB0-9F97EB10719F}</a:tableStyleId>
              </a:tblPr>
              <a:tblGrid>
                <a:gridCol w="1512951"/>
                <a:gridCol w="1672209"/>
                <a:gridCol w="1831467"/>
                <a:gridCol w="1035177"/>
                <a:gridCol w="943641"/>
                <a:gridCol w="967455"/>
              </a:tblGrid>
              <a:tr h="877297">
                <a:tc>
                  <a:txBody>
                    <a:bodyPr/>
                    <a:lstStyle/>
                    <a:p>
                      <a:pPr algn="ctr" rtl="0">
                        <a:lnSpc>
                          <a:spcPct val="115000"/>
                        </a:lnSpc>
                        <a:spcAft>
                          <a:spcPts val="0"/>
                        </a:spcAft>
                      </a:pPr>
                      <a:r>
                        <a:rPr lang="en-US" sz="2400" dirty="0"/>
                        <a:t>Source of Variance</a:t>
                      </a:r>
                      <a:endParaRPr lang="en-US" sz="2400" dirty="0">
                        <a:latin typeface="Calibri"/>
                        <a:ea typeface="Calibri"/>
                        <a:cs typeface="Arial"/>
                      </a:endParaRPr>
                    </a:p>
                  </a:txBody>
                  <a:tcPr marL="0" marR="0" marT="0" marB="0" anchor="ctr"/>
                </a:tc>
                <a:tc>
                  <a:txBody>
                    <a:bodyPr/>
                    <a:lstStyle/>
                    <a:p>
                      <a:pPr algn="ctr" rtl="0">
                        <a:lnSpc>
                          <a:spcPct val="115000"/>
                        </a:lnSpc>
                        <a:spcAft>
                          <a:spcPts val="0"/>
                        </a:spcAft>
                      </a:pPr>
                      <a:r>
                        <a:rPr lang="en-US" sz="2400" dirty="0"/>
                        <a:t>SS</a:t>
                      </a:r>
                      <a:endParaRPr lang="en-US" sz="2400" dirty="0">
                        <a:latin typeface="Calibri"/>
                        <a:ea typeface="Calibri"/>
                        <a:cs typeface="Arial"/>
                      </a:endParaRPr>
                    </a:p>
                  </a:txBody>
                  <a:tcPr marL="0" marR="0" marT="0" marB="0" anchor="ctr"/>
                </a:tc>
                <a:tc>
                  <a:txBody>
                    <a:bodyPr/>
                    <a:lstStyle/>
                    <a:p>
                      <a:pPr algn="ctr" rtl="0">
                        <a:lnSpc>
                          <a:spcPct val="115000"/>
                        </a:lnSpc>
                        <a:spcAft>
                          <a:spcPts val="0"/>
                        </a:spcAft>
                      </a:pPr>
                      <a:r>
                        <a:rPr lang="en-US" sz="2400" dirty="0"/>
                        <a:t>d f</a:t>
                      </a:r>
                      <a:endParaRPr lang="en-US" sz="2400" dirty="0">
                        <a:latin typeface="Calibri"/>
                        <a:ea typeface="Calibri"/>
                        <a:cs typeface="Arial"/>
                      </a:endParaRPr>
                    </a:p>
                  </a:txBody>
                  <a:tcPr marL="0" marR="0" marT="0" marB="0" anchor="ctr"/>
                </a:tc>
                <a:tc>
                  <a:txBody>
                    <a:bodyPr/>
                    <a:lstStyle/>
                    <a:p>
                      <a:pPr algn="ctr" rtl="0">
                        <a:lnSpc>
                          <a:spcPct val="115000"/>
                        </a:lnSpc>
                        <a:spcAft>
                          <a:spcPts val="0"/>
                        </a:spcAft>
                      </a:pPr>
                      <a:r>
                        <a:rPr lang="en-US" sz="2400" dirty="0"/>
                        <a:t>MS</a:t>
                      </a:r>
                      <a:endParaRPr lang="en-US" sz="2400" dirty="0">
                        <a:latin typeface="Calibri"/>
                        <a:ea typeface="Calibri"/>
                        <a:cs typeface="Arial"/>
                      </a:endParaRPr>
                    </a:p>
                  </a:txBody>
                  <a:tcPr marL="0" marR="0" marT="0" marB="0" anchor="ctr"/>
                </a:tc>
                <a:tc>
                  <a:txBody>
                    <a:bodyPr/>
                    <a:lstStyle/>
                    <a:p>
                      <a:pPr algn="ctr" rtl="0">
                        <a:lnSpc>
                          <a:spcPct val="115000"/>
                        </a:lnSpc>
                        <a:spcAft>
                          <a:spcPts val="0"/>
                        </a:spcAft>
                      </a:pPr>
                      <a:r>
                        <a:rPr lang="en-US" sz="2400" dirty="0"/>
                        <a:t>F</a:t>
                      </a:r>
                      <a:endParaRPr lang="en-US" sz="2400" dirty="0">
                        <a:latin typeface="Calibri"/>
                        <a:ea typeface="Calibri"/>
                        <a:cs typeface="Arial"/>
                      </a:endParaRPr>
                    </a:p>
                  </a:txBody>
                  <a:tcPr marL="0" marR="0" marT="0" marB="0" anchor="ctr"/>
                </a:tc>
                <a:tc>
                  <a:txBody>
                    <a:bodyPr/>
                    <a:lstStyle/>
                    <a:p>
                      <a:pPr algn="ctr" rtl="0">
                        <a:lnSpc>
                          <a:spcPct val="115000"/>
                        </a:lnSpc>
                        <a:spcAft>
                          <a:spcPts val="0"/>
                        </a:spcAft>
                      </a:pPr>
                      <a:r>
                        <a:rPr lang="en-US" sz="2400" dirty="0" smtClean="0"/>
                        <a:t>f</a:t>
                      </a:r>
                      <a:r>
                        <a:rPr lang="en-US" sz="2400" baseline="-25000" dirty="0" smtClean="0"/>
                        <a:t>0.05,2,12</a:t>
                      </a:r>
                      <a:endParaRPr lang="en-US" sz="2400" dirty="0">
                        <a:latin typeface="Calibri"/>
                        <a:ea typeface="Calibri"/>
                        <a:cs typeface="Arial"/>
                      </a:endParaRPr>
                    </a:p>
                  </a:txBody>
                  <a:tcPr marL="0" marR="0" marT="0" marB="0" anchor="ctr"/>
                </a:tc>
              </a:tr>
              <a:tr h="841172">
                <a:tc>
                  <a:txBody>
                    <a:bodyPr/>
                    <a:lstStyle/>
                    <a:p>
                      <a:pPr algn="ctr" rtl="0">
                        <a:lnSpc>
                          <a:spcPct val="115000"/>
                        </a:lnSpc>
                        <a:spcAft>
                          <a:spcPts val="0"/>
                        </a:spcAft>
                      </a:pPr>
                      <a:r>
                        <a:rPr lang="ar-EG" sz="2400" dirty="0" smtClean="0">
                          <a:latin typeface="Calibri"/>
                          <a:ea typeface="Calibri"/>
                          <a:cs typeface="Arial"/>
                        </a:rPr>
                        <a:t>بين المجموعات</a:t>
                      </a:r>
                      <a:endParaRPr lang="en-US" sz="2400" dirty="0">
                        <a:latin typeface="Calibri"/>
                        <a:ea typeface="Calibri"/>
                        <a:cs typeface="Arial"/>
                      </a:endParaRPr>
                    </a:p>
                  </a:txBody>
                  <a:tcPr marL="0" marR="0" marT="0" marB="0" anchor="ctr"/>
                </a:tc>
                <a:tc>
                  <a:txBody>
                    <a:bodyPr/>
                    <a:lstStyle/>
                    <a:p>
                      <a:pPr algn="ctr" rtl="0">
                        <a:lnSpc>
                          <a:spcPct val="115000"/>
                        </a:lnSpc>
                        <a:spcAft>
                          <a:spcPts val="0"/>
                        </a:spcAft>
                      </a:pPr>
                      <a:r>
                        <a:rPr lang="en-US" sz="2400" dirty="0" smtClean="0">
                          <a:latin typeface="Calibri"/>
                          <a:ea typeface="Calibri"/>
                          <a:cs typeface="Arial"/>
                        </a:rPr>
                        <a:t>25.73</a:t>
                      </a:r>
                      <a:endParaRPr lang="en-US" sz="2400" dirty="0">
                        <a:latin typeface="Calibri"/>
                        <a:ea typeface="Calibri"/>
                        <a:cs typeface="Arial"/>
                      </a:endParaRPr>
                    </a:p>
                  </a:txBody>
                  <a:tcPr marL="0" marR="0" marT="0" marB="0" anchor="ctr"/>
                </a:tc>
                <a:tc>
                  <a:txBody>
                    <a:bodyPr/>
                    <a:lstStyle/>
                    <a:p>
                      <a:pPr algn="ctr" rtl="0">
                        <a:lnSpc>
                          <a:spcPct val="115000"/>
                        </a:lnSpc>
                        <a:spcAft>
                          <a:spcPts val="0"/>
                        </a:spcAft>
                      </a:pPr>
                      <a:r>
                        <a:rPr lang="en-US" sz="2400" dirty="0" smtClean="0">
                          <a:latin typeface="Calibri"/>
                          <a:ea typeface="Calibri"/>
                          <a:cs typeface="Arial"/>
                        </a:rPr>
                        <a:t>2</a:t>
                      </a:r>
                      <a:endParaRPr lang="en-US" sz="2400" dirty="0">
                        <a:latin typeface="Calibri"/>
                        <a:ea typeface="Calibri"/>
                        <a:cs typeface="Arial"/>
                      </a:endParaRPr>
                    </a:p>
                  </a:txBody>
                  <a:tcPr marL="0" marR="0" marT="0" marB="0" anchor="ctr"/>
                </a:tc>
                <a:tc>
                  <a:txBody>
                    <a:bodyPr/>
                    <a:lstStyle/>
                    <a:p>
                      <a:pPr algn="ctr" rtl="0">
                        <a:lnSpc>
                          <a:spcPct val="115000"/>
                        </a:lnSpc>
                        <a:spcAft>
                          <a:spcPts val="0"/>
                        </a:spcAft>
                      </a:pPr>
                      <a:r>
                        <a:rPr lang="en-US" sz="2400" dirty="0" smtClean="0">
                          <a:latin typeface="Calibri"/>
                          <a:ea typeface="Calibri"/>
                          <a:cs typeface="Arial"/>
                        </a:rPr>
                        <a:t>12.865</a:t>
                      </a:r>
                      <a:endParaRPr lang="en-US" sz="2400" dirty="0">
                        <a:latin typeface="Calibri"/>
                        <a:ea typeface="Calibri"/>
                        <a:cs typeface="Arial"/>
                      </a:endParaRPr>
                    </a:p>
                  </a:txBody>
                  <a:tcPr marL="0" marR="0" marT="0" marB="0" anchor="ctr"/>
                </a:tc>
                <a:tc>
                  <a:txBody>
                    <a:bodyPr/>
                    <a:lstStyle/>
                    <a:p>
                      <a:pPr algn="ctr" rtl="0">
                        <a:lnSpc>
                          <a:spcPct val="115000"/>
                        </a:lnSpc>
                        <a:spcAft>
                          <a:spcPts val="0"/>
                        </a:spcAft>
                      </a:pPr>
                      <a:r>
                        <a:rPr lang="en-US" sz="2400" dirty="0" smtClean="0"/>
                        <a:t>7.018</a:t>
                      </a:r>
                      <a:endParaRPr lang="en-US" sz="2400" dirty="0">
                        <a:latin typeface="Calibri"/>
                        <a:ea typeface="Calibri"/>
                        <a:cs typeface="Arial"/>
                      </a:endParaRPr>
                    </a:p>
                  </a:txBody>
                  <a:tcPr marL="0" marR="0" marT="0" marB="0" anchor="ctr"/>
                </a:tc>
                <a:tc>
                  <a:txBody>
                    <a:bodyPr/>
                    <a:lstStyle/>
                    <a:p>
                      <a:pPr algn="ctr" rtl="0">
                        <a:lnSpc>
                          <a:spcPct val="115000"/>
                        </a:lnSpc>
                        <a:spcAft>
                          <a:spcPts val="0"/>
                        </a:spcAft>
                      </a:pPr>
                      <a:r>
                        <a:rPr lang="en-US" sz="2400" dirty="0" smtClean="0"/>
                        <a:t>3.89</a:t>
                      </a:r>
                      <a:endParaRPr lang="en-US" sz="2400" dirty="0">
                        <a:latin typeface="Calibri"/>
                        <a:ea typeface="Calibri"/>
                        <a:cs typeface="Arial"/>
                      </a:endParaRPr>
                    </a:p>
                  </a:txBody>
                  <a:tcPr marL="0" marR="0" marT="0" marB="0" anchor="ctr"/>
                </a:tc>
              </a:tr>
              <a:tr h="841172">
                <a:tc>
                  <a:txBody>
                    <a:bodyPr/>
                    <a:lstStyle/>
                    <a:p>
                      <a:pPr algn="ctr" rtl="0">
                        <a:lnSpc>
                          <a:spcPct val="115000"/>
                        </a:lnSpc>
                        <a:spcAft>
                          <a:spcPts val="0"/>
                        </a:spcAft>
                      </a:pPr>
                      <a:r>
                        <a:rPr lang="ar-EG" sz="2400" dirty="0" smtClean="0">
                          <a:latin typeface="Calibri"/>
                          <a:ea typeface="Calibri"/>
                          <a:cs typeface="Arial"/>
                        </a:rPr>
                        <a:t>داخل المجموعات</a:t>
                      </a:r>
                      <a:endParaRPr lang="en-US" sz="2400" dirty="0">
                        <a:latin typeface="Calibri"/>
                        <a:ea typeface="Calibri"/>
                        <a:cs typeface="Arial"/>
                      </a:endParaRPr>
                    </a:p>
                  </a:txBody>
                  <a:tcPr marL="0" marR="0" marT="0" marB="0" anchor="ctr"/>
                </a:tc>
                <a:tc>
                  <a:txBody>
                    <a:bodyPr/>
                    <a:lstStyle/>
                    <a:p>
                      <a:pPr algn="ctr" rtl="0">
                        <a:lnSpc>
                          <a:spcPct val="115000"/>
                        </a:lnSpc>
                        <a:spcAft>
                          <a:spcPts val="0"/>
                        </a:spcAft>
                      </a:pPr>
                      <a:r>
                        <a:rPr lang="en-US" sz="2400" dirty="0" smtClean="0">
                          <a:latin typeface="Calibri"/>
                          <a:ea typeface="Calibri"/>
                          <a:cs typeface="Arial"/>
                        </a:rPr>
                        <a:t>22</a:t>
                      </a:r>
                      <a:endParaRPr lang="en-US" sz="2400" dirty="0">
                        <a:latin typeface="Calibri"/>
                        <a:ea typeface="Calibri"/>
                        <a:cs typeface="Arial"/>
                      </a:endParaRPr>
                    </a:p>
                  </a:txBody>
                  <a:tcPr marL="0" marR="0" marT="0" marB="0" anchor="ctr"/>
                </a:tc>
                <a:tc>
                  <a:txBody>
                    <a:bodyPr/>
                    <a:lstStyle/>
                    <a:p>
                      <a:pPr algn="ctr" rtl="0">
                        <a:lnSpc>
                          <a:spcPct val="115000"/>
                        </a:lnSpc>
                        <a:spcAft>
                          <a:spcPts val="0"/>
                        </a:spcAft>
                      </a:pPr>
                      <a:r>
                        <a:rPr lang="en-US" sz="2400" dirty="0" smtClean="0">
                          <a:latin typeface="Calibri"/>
                          <a:ea typeface="Calibri"/>
                          <a:cs typeface="Arial"/>
                        </a:rPr>
                        <a:t>12</a:t>
                      </a:r>
                      <a:endParaRPr lang="en-US" sz="2400" dirty="0">
                        <a:latin typeface="Calibri"/>
                        <a:ea typeface="Calibri"/>
                        <a:cs typeface="Arial"/>
                      </a:endParaRPr>
                    </a:p>
                  </a:txBody>
                  <a:tcPr marL="0" marR="0" marT="0" marB="0" anchor="ctr"/>
                </a:tc>
                <a:tc>
                  <a:txBody>
                    <a:bodyPr/>
                    <a:lstStyle/>
                    <a:p>
                      <a:pPr algn="ctr" rtl="0">
                        <a:lnSpc>
                          <a:spcPct val="115000"/>
                        </a:lnSpc>
                        <a:spcAft>
                          <a:spcPts val="0"/>
                        </a:spcAft>
                      </a:pPr>
                      <a:r>
                        <a:rPr lang="en-US" sz="2400" dirty="0" smtClean="0">
                          <a:latin typeface="Calibri"/>
                          <a:ea typeface="Calibri"/>
                          <a:cs typeface="Arial"/>
                        </a:rPr>
                        <a:t>1.833</a:t>
                      </a:r>
                      <a:endParaRPr lang="en-US" sz="2400" dirty="0">
                        <a:latin typeface="Calibri"/>
                        <a:ea typeface="Calibri"/>
                        <a:cs typeface="Arial"/>
                      </a:endParaRPr>
                    </a:p>
                  </a:txBody>
                  <a:tcPr marL="0" marR="0" marT="0" marB="0" anchor="ctr"/>
                </a:tc>
                <a:tc>
                  <a:txBody>
                    <a:bodyPr/>
                    <a:lstStyle/>
                    <a:p>
                      <a:pPr algn="ctr" rtl="0">
                        <a:lnSpc>
                          <a:spcPct val="115000"/>
                        </a:lnSpc>
                        <a:spcAft>
                          <a:spcPts val="0"/>
                        </a:spcAft>
                      </a:pPr>
                      <a:r>
                        <a:rPr lang="en-US" sz="2400"/>
                        <a:t> </a:t>
                      </a:r>
                      <a:endParaRPr lang="en-US" sz="2400">
                        <a:latin typeface="Calibri"/>
                        <a:ea typeface="Calibri"/>
                        <a:cs typeface="Arial"/>
                      </a:endParaRPr>
                    </a:p>
                  </a:txBody>
                  <a:tcPr marL="0" marR="0" marT="0" marB="0" anchor="ctr"/>
                </a:tc>
                <a:tc>
                  <a:txBody>
                    <a:bodyPr/>
                    <a:lstStyle/>
                    <a:p>
                      <a:pPr algn="ctr" rtl="0">
                        <a:lnSpc>
                          <a:spcPct val="115000"/>
                        </a:lnSpc>
                        <a:spcAft>
                          <a:spcPts val="0"/>
                        </a:spcAft>
                      </a:pPr>
                      <a:r>
                        <a:rPr lang="en-US" sz="2400" dirty="0"/>
                        <a:t> </a:t>
                      </a:r>
                      <a:endParaRPr lang="en-US" sz="2400" dirty="0">
                        <a:latin typeface="Calibri"/>
                        <a:ea typeface="Calibri"/>
                        <a:cs typeface="Arial"/>
                      </a:endParaRPr>
                    </a:p>
                  </a:txBody>
                  <a:tcPr marL="0" marR="0" marT="0" marB="0" anchor="ctr"/>
                </a:tc>
              </a:tr>
              <a:tr h="877297">
                <a:tc>
                  <a:txBody>
                    <a:bodyPr/>
                    <a:lstStyle/>
                    <a:p>
                      <a:pPr algn="ctr" rtl="0">
                        <a:lnSpc>
                          <a:spcPct val="115000"/>
                        </a:lnSpc>
                        <a:spcAft>
                          <a:spcPts val="0"/>
                        </a:spcAft>
                      </a:pPr>
                      <a:r>
                        <a:rPr lang="en-US" sz="2400"/>
                        <a:t>TOTAL</a:t>
                      </a:r>
                      <a:endParaRPr lang="en-US" sz="2400">
                        <a:latin typeface="Calibri"/>
                        <a:ea typeface="Calibri"/>
                        <a:cs typeface="Arial"/>
                      </a:endParaRPr>
                    </a:p>
                  </a:txBody>
                  <a:tcPr marL="0" marR="0" marT="0" marB="0" anchor="ctr"/>
                </a:tc>
                <a:tc>
                  <a:txBody>
                    <a:bodyPr/>
                    <a:lstStyle/>
                    <a:p>
                      <a:pPr algn="ctr" rtl="0">
                        <a:lnSpc>
                          <a:spcPct val="115000"/>
                        </a:lnSpc>
                        <a:spcAft>
                          <a:spcPts val="0"/>
                        </a:spcAft>
                      </a:pPr>
                      <a:r>
                        <a:rPr lang="en-US" sz="2400" dirty="0" smtClean="0">
                          <a:latin typeface="Calibri"/>
                          <a:ea typeface="Calibri"/>
                          <a:cs typeface="Arial"/>
                        </a:rPr>
                        <a:t>47.73</a:t>
                      </a:r>
                      <a:endParaRPr lang="en-US" sz="2400" dirty="0">
                        <a:latin typeface="Calibri"/>
                        <a:ea typeface="Calibri"/>
                        <a:cs typeface="Arial"/>
                      </a:endParaRPr>
                    </a:p>
                  </a:txBody>
                  <a:tcPr marL="0" marR="0" marT="0" marB="0" anchor="ctr"/>
                </a:tc>
                <a:tc>
                  <a:txBody>
                    <a:bodyPr/>
                    <a:lstStyle/>
                    <a:p>
                      <a:pPr algn="ctr" rtl="0">
                        <a:lnSpc>
                          <a:spcPct val="115000"/>
                        </a:lnSpc>
                        <a:spcAft>
                          <a:spcPts val="0"/>
                        </a:spcAft>
                      </a:pPr>
                      <a:r>
                        <a:rPr lang="en-US" sz="2400" dirty="0" smtClean="0">
                          <a:latin typeface="Calibri"/>
                          <a:ea typeface="Calibri"/>
                          <a:cs typeface="Arial"/>
                        </a:rPr>
                        <a:t>14</a:t>
                      </a:r>
                      <a:endParaRPr lang="en-US" sz="2400" dirty="0">
                        <a:latin typeface="Calibri"/>
                        <a:ea typeface="Calibri"/>
                        <a:cs typeface="Arial"/>
                      </a:endParaRPr>
                    </a:p>
                  </a:txBody>
                  <a:tcPr marL="0" marR="0" marT="0" marB="0" anchor="ctr"/>
                </a:tc>
                <a:tc>
                  <a:txBody>
                    <a:bodyPr/>
                    <a:lstStyle/>
                    <a:p>
                      <a:pPr algn="ctr" rtl="0">
                        <a:lnSpc>
                          <a:spcPct val="115000"/>
                        </a:lnSpc>
                        <a:spcAft>
                          <a:spcPts val="0"/>
                        </a:spcAft>
                      </a:pPr>
                      <a:r>
                        <a:rPr lang="en-US" sz="2400"/>
                        <a:t> </a:t>
                      </a:r>
                      <a:endParaRPr lang="en-US" sz="2400">
                        <a:latin typeface="Calibri"/>
                        <a:ea typeface="Calibri"/>
                        <a:cs typeface="Arial"/>
                      </a:endParaRPr>
                    </a:p>
                  </a:txBody>
                  <a:tcPr marL="0" marR="0" marT="0" marB="0" anchor="ctr"/>
                </a:tc>
                <a:tc>
                  <a:txBody>
                    <a:bodyPr/>
                    <a:lstStyle/>
                    <a:p>
                      <a:pPr algn="ctr" rtl="0">
                        <a:lnSpc>
                          <a:spcPct val="115000"/>
                        </a:lnSpc>
                        <a:spcAft>
                          <a:spcPts val="0"/>
                        </a:spcAft>
                      </a:pPr>
                      <a:r>
                        <a:rPr lang="en-US" sz="2400"/>
                        <a:t> </a:t>
                      </a:r>
                      <a:endParaRPr lang="en-US" sz="2400">
                        <a:latin typeface="Calibri"/>
                        <a:ea typeface="Calibri"/>
                        <a:cs typeface="Arial"/>
                      </a:endParaRPr>
                    </a:p>
                  </a:txBody>
                  <a:tcPr marL="0" marR="0" marT="0" marB="0" anchor="ctr"/>
                </a:tc>
                <a:tc>
                  <a:txBody>
                    <a:bodyPr/>
                    <a:lstStyle/>
                    <a:p>
                      <a:pPr algn="ctr" rtl="0">
                        <a:lnSpc>
                          <a:spcPct val="115000"/>
                        </a:lnSpc>
                        <a:spcAft>
                          <a:spcPts val="0"/>
                        </a:spcAft>
                      </a:pPr>
                      <a:r>
                        <a:rPr lang="en-US" sz="2400" dirty="0"/>
                        <a:t> </a:t>
                      </a:r>
                      <a:endParaRPr lang="en-US" sz="2400" dirty="0">
                        <a:latin typeface="Calibri"/>
                        <a:ea typeface="Calibri"/>
                        <a:cs typeface="Arial"/>
                      </a:endParaRPr>
                    </a:p>
                  </a:txBody>
                  <a:tcPr marL="0" marR="0" marT="0" marB="0" anchor="ctr"/>
                </a:tc>
              </a:tr>
            </a:tbl>
          </a:graphicData>
        </a:graphic>
      </p:graphicFrame>
      <p:sp>
        <p:nvSpPr>
          <p:cNvPr id="21" name="Slide Number Placeholder 20"/>
          <p:cNvSpPr>
            <a:spLocks noGrp="1"/>
          </p:cNvSpPr>
          <p:nvPr>
            <p:ph type="sldNum" sz="quarter" idx="10"/>
          </p:nvPr>
        </p:nvSpPr>
        <p:spPr/>
        <p:txBody>
          <a:bodyPr/>
          <a:lstStyle/>
          <a:p>
            <a:pPr>
              <a:defRPr/>
            </a:pPr>
            <a:fld id="{7B8EA862-7DD5-4A06-BDE1-DB7EC5FAA60C}" type="slidenum">
              <a:rPr lang="ar-SA" smtClean="0"/>
              <a:pPr>
                <a:defRPr/>
              </a:pPr>
              <a:t>34</a:t>
            </a:fld>
            <a:endParaRPr lang="en-US" dirty="0"/>
          </a:p>
        </p:txBody>
      </p:sp>
    </p:spTree>
  </p:cSld>
  <p:clrMapOvr>
    <a:masterClrMapping/>
  </p:clrMapOvr>
  <p:transition spd="slow"/>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216067"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16068"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16069"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16070"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216071"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216072"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16073"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216074"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16075"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216076"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16077"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16078"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216079"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16080"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216081" name="Text Box 7"/>
          <p:cNvSpPr txBox="1">
            <a:spLocks noChangeArrowheads="1"/>
          </p:cNvSpPr>
          <p:nvPr/>
        </p:nvSpPr>
        <p:spPr bwMode="auto">
          <a:xfrm>
            <a:off x="838200" y="1500174"/>
            <a:ext cx="8337550" cy="1815882"/>
          </a:xfrm>
          <a:prstGeom prst="rect">
            <a:avLst/>
          </a:prstGeom>
          <a:noFill/>
          <a:ln w="9525">
            <a:noFill/>
            <a:miter lim="800000"/>
            <a:headEnd/>
            <a:tailEnd/>
          </a:ln>
        </p:spPr>
        <p:txBody>
          <a:bodyPr>
            <a:spAutoFit/>
          </a:bodyPr>
          <a:lstStyle/>
          <a:p>
            <a:pPr algn="just" rtl="1"/>
            <a:r>
              <a:rPr lang="ar-BH" sz="2800" dirty="0"/>
              <a:t>قيمة </a:t>
            </a:r>
            <a:r>
              <a:rPr lang="en-US" sz="2800" dirty="0"/>
              <a:t>F </a:t>
            </a:r>
            <a:r>
              <a:rPr lang="ar-BH" sz="2800" dirty="0"/>
              <a:t>المحسوبة أكبر من</a:t>
            </a:r>
            <a:r>
              <a:rPr lang="ar-SA" sz="2800" dirty="0"/>
              <a:t> قيمة</a:t>
            </a:r>
            <a:r>
              <a:rPr lang="ar-BH" sz="2800" dirty="0"/>
              <a:t> </a:t>
            </a:r>
            <a:r>
              <a:rPr lang="en-US" sz="2800" dirty="0"/>
              <a:t>F</a:t>
            </a:r>
            <a:r>
              <a:rPr lang="ar-BH" sz="2800" dirty="0"/>
              <a:t> الجدولية ( </a:t>
            </a:r>
            <a:r>
              <a:rPr lang="ar-EG" sz="2800" dirty="0" smtClean="0"/>
              <a:t>7.18</a:t>
            </a:r>
            <a:r>
              <a:rPr lang="ar-BH" sz="2800" dirty="0" smtClean="0"/>
              <a:t> </a:t>
            </a:r>
            <a:r>
              <a:rPr lang="ar-BH" sz="2800" dirty="0"/>
              <a:t>&gt; </a:t>
            </a:r>
            <a:r>
              <a:rPr lang="ar-BH" sz="2800" dirty="0" smtClean="0"/>
              <a:t>3.</a:t>
            </a:r>
            <a:r>
              <a:rPr lang="ar-EG" sz="2800" dirty="0" smtClean="0"/>
              <a:t>89</a:t>
            </a:r>
            <a:r>
              <a:rPr lang="ar-BH" sz="2800" dirty="0" smtClean="0"/>
              <a:t> </a:t>
            </a:r>
            <a:r>
              <a:rPr lang="ar-BH" sz="2800" dirty="0"/>
              <a:t>) فالمتوسطات غير </a:t>
            </a:r>
            <a:r>
              <a:rPr lang="ar-BH" sz="2800" dirty="0" smtClean="0"/>
              <a:t>متساوية</a:t>
            </a:r>
            <a:endParaRPr lang="en-US" sz="2800" dirty="0" smtClean="0"/>
          </a:p>
          <a:p>
            <a:pPr algn="just" rtl="1"/>
            <a:r>
              <a:rPr lang="ar-EG" sz="2800" dirty="0" smtClean="0"/>
              <a:t>أي قبول الفرض البديل القائل بعدم تساوي المتوسطات مما يعنى وجود فروق معنوية بين برامج التدريب الثلاثة وذلك بدرجة ثقة </a:t>
            </a:r>
            <a:r>
              <a:rPr lang="en-US" sz="2800" dirty="0" smtClean="0"/>
              <a:t>95%</a:t>
            </a:r>
            <a:r>
              <a:rPr lang="ar-EG" sz="2800" dirty="0" smtClean="0"/>
              <a:t>.</a:t>
            </a:r>
            <a:endParaRPr lang="en-US" sz="2800" dirty="0"/>
          </a:p>
        </p:txBody>
      </p:sp>
      <p:sp>
        <p:nvSpPr>
          <p:cNvPr id="216082"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16083"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0" name="Slide Number Placeholder 19"/>
          <p:cNvSpPr>
            <a:spLocks noGrp="1"/>
          </p:cNvSpPr>
          <p:nvPr>
            <p:ph type="sldNum" sz="quarter" idx="10"/>
          </p:nvPr>
        </p:nvSpPr>
        <p:spPr/>
        <p:txBody>
          <a:bodyPr/>
          <a:lstStyle/>
          <a:p>
            <a:pPr>
              <a:defRPr/>
            </a:pPr>
            <a:fld id="{7B8EA862-7DD5-4A06-BDE1-DB7EC5FAA60C}" type="slidenum">
              <a:rPr lang="ar-SA" smtClean="0"/>
              <a:pPr>
                <a:defRPr/>
              </a:pPr>
              <a:t>35</a:t>
            </a:fld>
            <a:endParaRPr lang="en-US" dirty="0"/>
          </a:p>
        </p:txBody>
      </p:sp>
    </p:spTree>
  </p:cSld>
  <p:clrMapOvr>
    <a:masterClrMapping/>
  </p:clrMapOvr>
  <p:transition spd="slow"/>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rtl="1"/>
            <a:r>
              <a:rPr lang="ar-SA" b="1" u="sng" dirty="0" smtClean="0">
                <a:effectLst>
                  <a:outerShdw blurRad="38100" dist="38100" dir="2700000" algn="tl">
                    <a:srgbClr val="000000">
                      <a:alpha val="43137"/>
                    </a:srgbClr>
                  </a:outerShdw>
                </a:effectLst>
              </a:rPr>
              <a:t>مثال </a:t>
            </a:r>
            <a:r>
              <a:rPr lang="ar-EG" b="1" u="sng" dirty="0" smtClean="0">
                <a:effectLst>
                  <a:outerShdw blurRad="38100" dist="38100" dir="2700000" algn="tl">
                    <a:srgbClr val="000000">
                      <a:alpha val="43137"/>
                    </a:srgbClr>
                  </a:outerShdw>
                </a:effectLst>
              </a:rPr>
              <a:t>(5) </a:t>
            </a:r>
            <a:r>
              <a:rPr lang="ar-SA" b="1" u="sng" dirty="0" smtClean="0">
                <a:effectLst>
                  <a:outerShdw blurRad="38100" dist="38100" dir="2700000" algn="tl">
                    <a:srgbClr val="000000">
                      <a:alpha val="43137"/>
                    </a:srgbClr>
                  </a:outerShdw>
                </a:effectLst>
              </a:rPr>
              <a:t>: </a:t>
            </a:r>
            <a:r>
              <a:rPr lang="ar-EG" b="1" u="sng" dirty="0" smtClean="0">
                <a:effectLst>
                  <a:outerShdw blurRad="38100" dist="38100" dir="2700000" algn="tl">
                    <a:srgbClr val="000000">
                      <a:alpha val="43137"/>
                    </a:srgbClr>
                  </a:outerShdw>
                </a:effectLst>
              </a:rPr>
              <a:t>-</a:t>
            </a:r>
            <a:endParaRPr lang="ar-EG" dirty="0"/>
          </a:p>
        </p:txBody>
      </p:sp>
      <p:sp>
        <p:nvSpPr>
          <p:cNvPr id="3" name="Content Placeholder 2"/>
          <p:cNvSpPr>
            <a:spLocks noGrp="1"/>
          </p:cNvSpPr>
          <p:nvPr>
            <p:ph idx="1"/>
          </p:nvPr>
        </p:nvSpPr>
        <p:spPr/>
        <p:txBody>
          <a:bodyPr/>
          <a:lstStyle/>
          <a:p>
            <a:pPr algn="just" rtl="1"/>
            <a:r>
              <a:rPr lang="ar-EG" sz="2800" dirty="0" smtClean="0"/>
              <a:t>في تجربة لمقارنة 3 مجموعات تحتوى كل منها على 5 مفردات حصلنا على النتائج التالية :-</a:t>
            </a:r>
          </a:p>
          <a:p>
            <a:pPr algn="just" rtl="1"/>
            <a:r>
              <a:rPr lang="ar-EG" sz="2800" dirty="0" smtClean="0"/>
              <a:t>مجموع المربعات الكلي = 176</a:t>
            </a:r>
          </a:p>
          <a:p>
            <a:pPr algn="just" rtl="1"/>
            <a:r>
              <a:rPr lang="ar-EG" sz="2800" dirty="0" smtClean="0"/>
              <a:t>مجموع المربعات بين المجموعات = 104</a:t>
            </a:r>
          </a:p>
          <a:p>
            <a:pPr algn="just" rtl="1"/>
            <a:r>
              <a:rPr lang="ar-EG" sz="2800" dirty="0" smtClean="0"/>
              <a:t>فالمطلوب :-</a:t>
            </a:r>
          </a:p>
          <a:p>
            <a:pPr algn="just" rtl="1"/>
            <a:r>
              <a:rPr lang="ar-EG" sz="2800" dirty="0" smtClean="0"/>
              <a:t>1- اختبار معنوية الفروق بين متوسطات المجتمعات التي سحبت منها العينات بمستوى معنوية </a:t>
            </a:r>
            <a:r>
              <a:rPr lang="en-US" sz="2800" dirty="0" smtClean="0"/>
              <a:t>5%</a:t>
            </a:r>
            <a:r>
              <a:rPr lang="ar-EG" sz="2800" dirty="0" smtClean="0"/>
              <a:t> .</a:t>
            </a:r>
          </a:p>
          <a:p>
            <a:pPr algn="just" rtl="1"/>
            <a:r>
              <a:rPr lang="ar-EG" sz="2800" dirty="0" smtClean="0"/>
              <a:t>2- إذا أظهر الاختبار وجود فروق معنوية بين المتوسطات فالمطلوب تحليل معنوية هذه الفروق .</a:t>
            </a:r>
            <a:endParaRPr lang="ar-EG" sz="2800"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36</a:t>
            </a:fld>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rtl="1"/>
            <a:r>
              <a:rPr lang="ar-EG" b="1" u="sng" dirty="0" smtClean="0"/>
              <a:t>الحل :-</a:t>
            </a:r>
            <a:endParaRPr lang="ar-EG" b="1" u="sng" dirty="0"/>
          </a:p>
        </p:txBody>
      </p:sp>
      <p:sp>
        <p:nvSpPr>
          <p:cNvPr id="3" name="Content Placeholder 2"/>
          <p:cNvSpPr>
            <a:spLocks noGrp="1"/>
          </p:cNvSpPr>
          <p:nvPr>
            <p:ph idx="1"/>
          </p:nvPr>
        </p:nvSpPr>
        <p:spPr/>
        <p:txBody>
          <a:bodyPr/>
          <a:lstStyle/>
          <a:p>
            <a:pPr algn="ctr"/>
            <a:r>
              <a:rPr lang="en-US" b="1" dirty="0" smtClean="0"/>
              <a:t>Ho : µ</a:t>
            </a:r>
            <a:r>
              <a:rPr lang="en-US" b="1" baseline="-25000" dirty="0" smtClean="0"/>
              <a:t>A</a:t>
            </a:r>
            <a:r>
              <a:rPr lang="en-US" b="1" dirty="0" smtClean="0"/>
              <a:t> =  µ</a:t>
            </a:r>
            <a:r>
              <a:rPr lang="en-US" b="1" baseline="-25000" dirty="0" smtClean="0"/>
              <a:t>B</a:t>
            </a:r>
            <a:r>
              <a:rPr lang="en-US" b="1" dirty="0" smtClean="0"/>
              <a:t> =  µ</a:t>
            </a:r>
            <a:r>
              <a:rPr lang="en-US" b="1" baseline="-25000" dirty="0" smtClean="0"/>
              <a:t>C</a:t>
            </a:r>
            <a:r>
              <a:rPr lang="en-US" b="1" dirty="0" smtClean="0"/>
              <a:t> =  µ</a:t>
            </a:r>
            <a:r>
              <a:rPr lang="en-US" b="1" baseline="-25000" dirty="0" smtClean="0"/>
              <a:t>D</a:t>
            </a:r>
            <a:r>
              <a:rPr lang="en-US" b="1" dirty="0" smtClean="0"/>
              <a:t> </a:t>
            </a:r>
          </a:p>
          <a:p>
            <a:pPr algn="ctr"/>
            <a:r>
              <a:rPr lang="en-US" b="1" dirty="0" smtClean="0"/>
              <a:t>H1 : µ</a:t>
            </a:r>
            <a:r>
              <a:rPr lang="en-US" b="1" baseline="-25000" dirty="0" smtClean="0"/>
              <a:t>A</a:t>
            </a:r>
            <a:r>
              <a:rPr lang="en-US" b="1" dirty="0" smtClean="0"/>
              <a:t> ≠  µ</a:t>
            </a:r>
            <a:r>
              <a:rPr lang="en-US" b="1" baseline="-25000" dirty="0" smtClean="0"/>
              <a:t>B</a:t>
            </a:r>
            <a:r>
              <a:rPr lang="en-US" b="1" dirty="0" smtClean="0"/>
              <a:t> ≠  µ</a:t>
            </a:r>
            <a:r>
              <a:rPr lang="en-US" b="1" baseline="-25000" dirty="0" smtClean="0"/>
              <a:t>C</a:t>
            </a:r>
            <a:r>
              <a:rPr lang="en-US" b="1" dirty="0" smtClean="0"/>
              <a:t> ≠  µ</a:t>
            </a:r>
            <a:r>
              <a:rPr lang="en-US" b="1" baseline="-25000" dirty="0" smtClean="0"/>
              <a:t>D</a:t>
            </a:r>
            <a:r>
              <a:rPr lang="en-US" b="1" dirty="0" smtClean="0"/>
              <a:t> </a:t>
            </a:r>
            <a:endParaRPr lang="ar-EG" b="1" dirty="0" smtClean="0"/>
          </a:p>
          <a:p>
            <a:pPr algn="just" rtl="1"/>
            <a:r>
              <a:rPr lang="ar-EG" dirty="0" smtClean="0"/>
              <a:t>عدد المجموعات </a:t>
            </a:r>
            <a:r>
              <a:rPr lang="en-US" dirty="0" smtClean="0"/>
              <a:t> k</a:t>
            </a:r>
            <a:r>
              <a:rPr lang="ar-EG" dirty="0" smtClean="0"/>
              <a:t>= </a:t>
            </a:r>
            <a:r>
              <a:rPr lang="en-US" dirty="0" smtClean="0"/>
              <a:t>3</a:t>
            </a:r>
            <a:endParaRPr lang="ar-EG" dirty="0" smtClean="0"/>
          </a:p>
          <a:p>
            <a:pPr algn="just" rtl="1"/>
            <a:r>
              <a:rPr lang="ar-EG" dirty="0" smtClean="0"/>
              <a:t>عدد مفردات المجموعة الواحدة </a:t>
            </a:r>
            <a:r>
              <a:rPr lang="en-US" dirty="0" smtClean="0"/>
              <a:t> n</a:t>
            </a:r>
            <a:r>
              <a:rPr lang="ar-EG" dirty="0" smtClean="0"/>
              <a:t>= </a:t>
            </a:r>
            <a:r>
              <a:rPr lang="en-US" dirty="0" smtClean="0"/>
              <a:t>5</a:t>
            </a:r>
            <a:endParaRPr lang="ar-EG" dirty="0" smtClean="0"/>
          </a:p>
          <a:p>
            <a:pPr algn="just" rtl="1"/>
            <a:r>
              <a:rPr lang="ar-EG" dirty="0" smtClean="0"/>
              <a:t>العدد الكلى للمفردات = </a:t>
            </a:r>
            <a:r>
              <a:rPr lang="en-US" dirty="0" smtClean="0"/>
              <a:t>3</a:t>
            </a:r>
            <a:r>
              <a:rPr lang="ar-EG" dirty="0" smtClean="0"/>
              <a:t> ×</a:t>
            </a:r>
            <a:r>
              <a:rPr lang="en-US" dirty="0" smtClean="0"/>
              <a:t> 5 </a:t>
            </a:r>
            <a:r>
              <a:rPr lang="ar-EG" dirty="0" smtClean="0"/>
              <a:t> =</a:t>
            </a:r>
            <a:r>
              <a:rPr lang="en-US" dirty="0" smtClean="0"/>
              <a:t> 15 </a:t>
            </a:r>
            <a:endParaRPr lang="ar-EG" dirty="0" smtClean="0"/>
          </a:p>
          <a:p>
            <a:pPr algn="just" rtl="1"/>
            <a:r>
              <a:rPr lang="ar-EG" dirty="0" smtClean="0"/>
              <a:t>مجموع المربعات الكلي = 176</a:t>
            </a:r>
          </a:p>
          <a:p>
            <a:pPr algn="just" rtl="1"/>
            <a:r>
              <a:rPr lang="ar-EG" dirty="0" smtClean="0"/>
              <a:t>مجموع المربعات بين المجموعات = 104</a:t>
            </a:r>
          </a:p>
          <a:p>
            <a:pPr algn="just" rtl="1"/>
            <a:r>
              <a:rPr lang="ar-EG" dirty="0" smtClean="0"/>
              <a:t>مجموع المربعات داخل المجموعات = 176 – 104 = 72</a:t>
            </a:r>
          </a:p>
          <a:p>
            <a:pPr algn="just" rtl="1"/>
            <a:endParaRPr lang="ar-EG" dirty="0" smtClean="0"/>
          </a:p>
          <a:p>
            <a:pPr algn="just" rtl="1"/>
            <a:endParaRPr lang="ar-EG" dirty="0" smtClean="0"/>
          </a:p>
          <a:p>
            <a:pPr algn="just"/>
            <a:endParaRPr lang="ar-EG" dirty="0" smtClean="0"/>
          </a:p>
          <a:p>
            <a:pPr algn="just"/>
            <a:endParaRPr lang="ar-EG" dirty="0" smtClean="0"/>
          </a:p>
          <a:p>
            <a:pPr algn="just"/>
            <a:endParaRPr lang="ar-EG"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37</a:t>
            </a:fld>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215043"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15044"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15045"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15046"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215047"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215048"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15049"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215050"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15051"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215052"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15053"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15054"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215055"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15056"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215057" name="Text Box 7"/>
          <p:cNvSpPr txBox="1">
            <a:spLocks noChangeArrowheads="1"/>
          </p:cNvSpPr>
          <p:nvPr/>
        </p:nvSpPr>
        <p:spPr bwMode="auto">
          <a:xfrm>
            <a:off x="577850" y="642938"/>
            <a:ext cx="8667750" cy="523875"/>
          </a:xfrm>
          <a:prstGeom prst="rect">
            <a:avLst/>
          </a:prstGeom>
          <a:noFill/>
          <a:ln w="9525">
            <a:noFill/>
            <a:miter lim="800000"/>
            <a:headEnd/>
            <a:tailEnd/>
          </a:ln>
        </p:spPr>
        <p:txBody>
          <a:bodyPr>
            <a:spAutoFit/>
          </a:bodyPr>
          <a:lstStyle/>
          <a:p>
            <a:pPr algn="r"/>
            <a:r>
              <a:rPr lang="ar-SA" sz="2800" b="1">
                <a:solidFill>
                  <a:srgbClr val="FF3300"/>
                </a:solidFill>
              </a:rPr>
              <a:t>ثم نقوم بعمل جدول تحليل التباين كالتالي:</a:t>
            </a:r>
            <a:endParaRPr lang="en-US" sz="2800">
              <a:solidFill>
                <a:srgbClr val="FF3300"/>
              </a:solidFill>
            </a:endParaRPr>
          </a:p>
        </p:txBody>
      </p:sp>
      <p:sp>
        <p:nvSpPr>
          <p:cNvPr id="215058"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15059"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graphicFrame>
        <p:nvGraphicFramePr>
          <p:cNvPr id="22" name="Table 21"/>
          <p:cNvGraphicFramePr>
            <a:graphicFrameLocks noGrp="1"/>
          </p:cNvGraphicFramePr>
          <p:nvPr/>
        </p:nvGraphicFramePr>
        <p:xfrm>
          <a:off x="930275" y="1981200"/>
          <a:ext cx="7962900" cy="3437014"/>
        </p:xfrm>
        <a:graphic>
          <a:graphicData uri="http://schemas.openxmlformats.org/drawingml/2006/table">
            <a:tbl>
              <a:tblPr>
                <a:tableStyleId>{ED083AE6-46FA-4A59-8FB0-9F97EB10719F}</a:tableStyleId>
              </a:tblPr>
              <a:tblGrid>
                <a:gridCol w="1512951"/>
                <a:gridCol w="1672209"/>
                <a:gridCol w="1831467"/>
                <a:gridCol w="1035177"/>
                <a:gridCol w="943641"/>
                <a:gridCol w="967455"/>
              </a:tblGrid>
              <a:tr h="877297">
                <a:tc>
                  <a:txBody>
                    <a:bodyPr/>
                    <a:lstStyle/>
                    <a:p>
                      <a:pPr algn="ctr" rtl="0">
                        <a:lnSpc>
                          <a:spcPct val="115000"/>
                        </a:lnSpc>
                        <a:spcAft>
                          <a:spcPts val="0"/>
                        </a:spcAft>
                      </a:pPr>
                      <a:r>
                        <a:rPr lang="en-US" sz="2400" dirty="0"/>
                        <a:t>Source of Variance</a:t>
                      </a:r>
                      <a:endParaRPr lang="en-US" sz="2400" dirty="0">
                        <a:latin typeface="Calibri"/>
                        <a:ea typeface="Calibri"/>
                        <a:cs typeface="Arial"/>
                      </a:endParaRPr>
                    </a:p>
                  </a:txBody>
                  <a:tcPr marL="0" marR="0" marT="0" marB="0" anchor="ctr"/>
                </a:tc>
                <a:tc>
                  <a:txBody>
                    <a:bodyPr/>
                    <a:lstStyle/>
                    <a:p>
                      <a:pPr algn="ctr" rtl="0">
                        <a:lnSpc>
                          <a:spcPct val="115000"/>
                        </a:lnSpc>
                        <a:spcAft>
                          <a:spcPts val="0"/>
                        </a:spcAft>
                      </a:pPr>
                      <a:r>
                        <a:rPr lang="en-US" sz="2400" dirty="0"/>
                        <a:t>SS</a:t>
                      </a:r>
                      <a:endParaRPr lang="en-US" sz="2400" dirty="0">
                        <a:latin typeface="Calibri"/>
                        <a:ea typeface="Calibri"/>
                        <a:cs typeface="Arial"/>
                      </a:endParaRPr>
                    </a:p>
                  </a:txBody>
                  <a:tcPr marL="0" marR="0" marT="0" marB="0" anchor="ctr"/>
                </a:tc>
                <a:tc>
                  <a:txBody>
                    <a:bodyPr/>
                    <a:lstStyle/>
                    <a:p>
                      <a:pPr algn="ctr" rtl="0">
                        <a:lnSpc>
                          <a:spcPct val="115000"/>
                        </a:lnSpc>
                        <a:spcAft>
                          <a:spcPts val="0"/>
                        </a:spcAft>
                      </a:pPr>
                      <a:r>
                        <a:rPr lang="en-US" sz="2400" dirty="0"/>
                        <a:t>d f</a:t>
                      </a:r>
                      <a:endParaRPr lang="en-US" sz="2400" dirty="0">
                        <a:latin typeface="Calibri"/>
                        <a:ea typeface="Calibri"/>
                        <a:cs typeface="Arial"/>
                      </a:endParaRPr>
                    </a:p>
                  </a:txBody>
                  <a:tcPr marL="0" marR="0" marT="0" marB="0" anchor="ctr"/>
                </a:tc>
                <a:tc>
                  <a:txBody>
                    <a:bodyPr/>
                    <a:lstStyle/>
                    <a:p>
                      <a:pPr algn="ctr" rtl="0">
                        <a:lnSpc>
                          <a:spcPct val="115000"/>
                        </a:lnSpc>
                        <a:spcAft>
                          <a:spcPts val="0"/>
                        </a:spcAft>
                      </a:pPr>
                      <a:r>
                        <a:rPr lang="en-US" sz="2400" dirty="0"/>
                        <a:t>MS</a:t>
                      </a:r>
                      <a:endParaRPr lang="en-US" sz="2400" dirty="0">
                        <a:latin typeface="Calibri"/>
                        <a:ea typeface="Calibri"/>
                        <a:cs typeface="Arial"/>
                      </a:endParaRPr>
                    </a:p>
                  </a:txBody>
                  <a:tcPr marL="0" marR="0" marT="0" marB="0" anchor="ctr"/>
                </a:tc>
                <a:tc>
                  <a:txBody>
                    <a:bodyPr/>
                    <a:lstStyle/>
                    <a:p>
                      <a:pPr algn="ctr" rtl="0">
                        <a:lnSpc>
                          <a:spcPct val="115000"/>
                        </a:lnSpc>
                        <a:spcAft>
                          <a:spcPts val="0"/>
                        </a:spcAft>
                      </a:pPr>
                      <a:r>
                        <a:rPr lang="en-US" sz="2400" dirty="0"/>
                        <a:t>F</a:t>
                      </a:r>
                      <a:endParaRPr lang="en-US" sz="2400" dirty="0">
                        <a:latin typeface="Calibri"/>
                        <a:ea typeface="Calibri"/>
                        <a:cs typeface="Arial"/>
                      </a:endParaRPr>
                    </a:p>
                  </a:txBody>
                  <a:tcPr marL="0" marR="0" marT="0" marB="0" anchor="ctr"/>
                </a:tc>
                <a:tc>
                  <a:txBody>
                    <a:bodyPr/>
                    <a:lstStyle/>
                    <a:p>
                      <a:pPr algn="ctr" rtl="0">
                        <a:lnSpc>
                          <a:spcPct val="115000"/>
                        </a:lnSpc>
                        <a:spcAft>
                          <a:spcPts val="0"/>
                        </a:spcAft>
                      </a:pPr>
                      <a:r>
                        <a:rPr lang="en-US" sz="2400" dirty="0" smtClean="0"/>
                        <a:t>f</a:t>
                      </a:r>
                      <a:r>
                        <a:rPr lang="en-US" sz="2400" baseline="-25000" dirty="0" smtClean="0"/>
                        <a:t>0.05,2,12</a:t>
                      </a:r>
                      <a:endParaRPr lang="en-US" sz="2400" dirty="0">
                        <a:latin typeface="Calibri"/>
                        <a:ea typeface="Calibri"/>
                        <a:cs typeface="Arial"/>
                      </a:endParaRPr>
                    </a:p>
                  </a:txBody>
                  <a:tcPr marL="0" marR="0" marT="0" marB="0" anchor="ctr"/>
                </a:tc>
              </a:tr>
              <a:tr h="841172">
                <a:tc>
                  <a:txBody>
                    <a:bodyPr/>
                    <a:lstStyle/>
                    <a:p>
                      <a:pPr algn="ctr" rtl="0">
                        <a:lnSpc>
                          <a:spcPct val="115000"/>
                        </a:lnSpc>
                        <a:spcAft>
                          <a:spcPts val="0"/>
                        </a:spcAft>
                      </a:pPr>
                      <a:r>
                        <a:rPr lang="ar-EG" sz="2400" dirty="0" smtClean="0">
                          <a:latin typeface="Calibri"/>
                          <a:ea typeface="Calibri"/>
                          <a:cs typeface="Arial"/>
                        </a:rPr>
                        <a:t>بين المجموعات</a:t>
                      </a:r>
                      <a:endParaRPr lang="en-US" sz="2400" dirty="0">
                        <a:latin typeface="Calibri"/>
                        <a:ea typeface="Calibri"/>
                        <a:cs typeface="Arial"/>
                      </a:endParaRPr>
                    </a:p>
                  </a:txBody>
                  <a:tcPr marL="0" marR="0" marT="0" marB="0" anchor="ctr"/>
                </a:tc>
                <a:tc>
                  <a:txBody>
                    <a:bodyPr/>
                    <a:lstStyle/>
                    <a:p>
                      <a:pPr algn="ctr" rtl="0">
                        <a:lnSpc>
                          <a:spcPct val="115000"/>
                        </a:lnSpc>
                        <a:spcAft>
                          <a:spcPts val="0"/>
                        </a:spcAft>
                      </a:pPr>
                      <a:r>
                        <a:rPr lang="en-US" sz="2400" dirty="0" smtClean="0">
                          <a:latin typeface="Calibri"/>
                          <a:ea typeface="Calibri"/>
                          <a:cs typeface="Arial"/>
                        </a:rPr>
                        <a:t>104</a:t>
                      </a:r>
                      <a:endParaRPr lang="en-US" sz="2400" dirty="0">
                        <a:latin typeface="Calibri"/>
                        <a:ea typeface="Calibri"/>
                        <a:cs typeface="Arial"/>
                      </a:endParaRPr>
                    </a:p>
                  </a:txBody>
                  <a:tcPr marL="0" marR="0" marT="0" marB="0" anchor="ctr"/>
                </a:tc>
                <a:tc>
                  <a:txBody>
                    <a:bodyPr/>
                    <a:lstStyle/>
                    <a:p>
                      <a:pPr algn="ctr" rtl="0">
                        <a:lnSpc>
                          <a:spcPct val="115000"/>
                        </a:lnSpc>
                        <a:spcAft>
                          <a:spcPts val="0"/>
                        </a:spcAft>
                      </a:pPr>
                      <a:r>
                        <a:rPr lang="en-US" sz="2400" dirty="0" smtClean="0">
                          <a:latin typeface="Calibri"/>
                          <a:ea typeface="Calibri"/>
                          <a:cs typeface="Arial"/>
                        </a:rPr>
                        <a:t>2</a:t>
                      </a:r>
                      <a:endParaRPr lang="en-US" sz="2400" dirty="0">
                        <a:latin typeface="Calibri"/>
                        <a:ea typeface="Calibri"/>
                        <a:cs typeface="Arial"/>
                      </a:endParaRPr>
                    </a:p>
                  </a:txBody>
                  <a:tcPr marL="0" marR="0" marT="0" marB="0" anchor="ctr"/>
                </a:tc>
                <a:tc>
                  <a:txBody>
                    <a:bodyPr/>
                    <a:lstStyle/>
                    <a:p>
                      <a:pPr algn="ctr" rtl="0">
                        <a:lnSpc>
                          <a:spcPct val="115000"/>
                        </a:lnSpc>
                        <a:spcAft>
                          <a:spcPts val="0"/>
                        </a:spcAft>
                      </a:pPr>
                      <a:r>
                        <a:rPr lang="en-US" sz="2400" dirty="0" smtClean="0">
                          <a:latin typeface="Calibri"/>
                          <a:ea typeface="Calibri"/>
                          <a:cs typeface="Arial"/>
                        </a:rPr>
                        <a:t>52</a:t>
                      </a:r>
                      <a:endParaRPr lang="en-US" sz="2400" dirty="0">
                        <a:latin typeface="Calibri"/>
                        <a:ea typeface="Calibri"/>
                        <a:cs typeface="Arial"/>
                      </a:endParaRPr>
                    </a:p>
                  </a:txBody>
                  <a:tcPr marL="0" marR="0" marT="0" marB="0" anchor="ctr"/>
                </a:tc>
                <a:tc>
                  <a:txBody>
                    <a:bodyPr/>
                    <a:lstStyle/>
                    <a:p>
                      <a:pPr algn="ctr" rtl="0">
                        <a:lnSpc>
                          <a:spcPct val="115000"/>
                        </a:lnSpc>
                        <a:spcAft>
                          <a:spcPts val="0"/>
                        </a:spcAft>
                      </a:pPr>
                      <a:r>
                        <a:rPr lang="en-US" sz="2400" dirty="0" smtClean="0"/>
                        <a:t>8.67</a:t>
                      </a:r>
                      <a:endParaRPr lang="en-US" sz="2400" dirty="0">
                        <a:latin typeface="Calibri"/>
                        <a:ea typeface="Calibri"/>
                        <a:cs typeface="Arial"/>
                      </a:endParaRPr>
                    </a:p>
                  </a:txBody>
                  <a:tcPr marL="0" marR="0" marT="0" marB="0" anchor="ctr"/>
                </a:tc>
                <a:tc>
                  <a:txBody>
                    <a:bodyPr/>
                    <a:lstStyle/>
                    <a:p>
                      <a:pPr algn="ctr" rtl="0">
                        <a:lnSpc>
                          <a:spcPct val="115000"/>
                        </a:lnSpc>
                        <a:spcAft>
                          <a:spcPts val="0"/>
                        </a:spcAft>
                      </a:pPr>
                      <a:r>
                        <a:rPr lang="en-US" sz="2400" dirty="0" smtClean="0"/>
                        <a:t>3.89</a:t>
                      </a:r>
                      <a:endParaRPr lang="en-US" sz="2400" dirty="0">
                        <a:latin typeface="Calibri"/>
                        <a:ea typeface="Calibri"/>
                        <a:cs typeface="Arial"/>
                      </a:endParaRPr>
                    </a:p>
                  </a:txBody>
                  <a:tcPr marL="0" marR="0" marT="0" marB="0" anchor="ctr"/>
                </a:tc>
              </a:tr>
              <a:tr h="841172">
                <a:tc>
                  <a:txBody>
                    <a:bodyPr/>
                    <a:lstStyle/>
                    <a:p>
                      <a:pPr algn="ctr" rtl="0">
                        <a:lnSpc>
                          <a:spcPct val="115000"/>
                        </a:lnSpc>
                        <a:spcAft>
                          <a:spcPts val="0"/>
                        </a:spcAft>
                      </a:pPr>
                      <a:r>
                        <a:rPr lang="ar-EG" sz="2400" dirty="0" smtClean="0">
                          <a:latin typeface="Calibri"/>
                          <a:ea typeface="Calibri"/>
                          <a:cs typeface="Arial"/>
                        </a:rPr>
                        <a:t>داخل المجموعات</a:t>
                      </a:r>
                      <a:endParaRPr lang="en-US" sz="2400" dirty="0">
                        <a:latin typeface="Calibri"/>
                        <a:ea typeface="Calibri"/>
                        <a:cs typeface="Arial"/>
                      </a:endParaRPr>
                    </a:p>
                  </a:txBody>
                  <a:tcPr marL="0" marR="0" marT="0" marB="0" anchor="ctr"/>
                </a:tc>
                <a:tc>
                  <a:txBody>
                    <a:bodyPr/>
                    <a:lstStyle/>
                    <a:p>
                      <a:pPr algn="ctr" rtl="0">
                        <a:lnSpc>
                          <a:spcPct val="115000"/>
                        </a:lnSpc>
                        <a:spcAft>
                          <a:spcPts val="0"/>
                        </a:spcAft>
                      </a:pPr>
                      <a:r>
                        <a:rPr lang="en-US" sz="2400" dirty="0" smtClean="0">
                          <a:latin typeface="Calibri"/>
                          <a:ea typeface="Calibri"/>
                          <a:cs typeface="Arial"/>
                        </a:rPr>
                        <a:t>72</a:t>
                      </a:r>
                      <a:endParaRPr lang="en-US" sz="2400" dirty="0">
                        <a:latin typeface="Calibri"/>
                        <a:ea typeface="Calibri"/>
                        <a:cs typeface="Arial"/>
                      </a:endParaRPr>
                    </a:p>
                  </a:txBody>
                  <a:tcPr marL="0" marR="0" marT="0" marB="0" anchor="ctr"/>
                </a:tc>
                <a:tc>
                  <a:txBody>
                    <a:bodyPr/>
                    <a:lstStyle/>
                    <a:p>
                      <a:pPr algn="ctr" rtl="0">
                        <a:lnSpc>
                          <a:spcPct val="115000"/>
                        </a:lnSpc>
                        <a:spcAft>
                          <a:spcPts val="0"/>
                        </a:spcAft>
                      </a:pPr>
                      <a:r>
                        <a:rPr lang="en-US" sz="2400" dirty="0" smtClean="0">
                          <a:latin typeface="Calibri"/>
                          <a:ea typeface="Calibri"/>
                          <a:cs typeface="Arial"/>
                        </a:rPr>
                        <a:t>12</a:t>
                      </a:r>
                      <a:endParaRPr lang="en-US" sz="2400" dirty="0">
                        <a:latin typeface="Calibri"/>
                        <a:ea typeface="Calibri"/>
                        <a:cs typeface="Arial"/>
                      </a:endParaRPr>
                    </a:p>
                  </a:txBody>
                  <a:tcPr marL="0" marR="0" marT="0" marB="0" anchor="ctr"/>
                </a:tc>
                <a:tc>
                  <a:txBody>
                    <a:bodyPr/>
                    <a:lstStyle/>
                    <a:p>
                      <a:pPr algn="ctr" rtl="0">
                        <a:lnSpc>
                          <a:spcPct val="115000"/>
                        </a:lnSpc>
                        <a:spcAft>
                          <a:spcPts val="0"/>
                        </a:spcAft>
                      </a:pPr>
                      <a:r>
                        <a:rPr lang="en-US" sz="2400" dirty="0" smtClean="0">
                          <a:latin typeface="Calibri"/>
                          <a:ea typeface="Calibri"/>
                          <a:cs typeface="Arial"/>
                        </a:rPr>
                        <a:t>6</a:t>
                      </a:r>
                      <a:endParaRPr lang="en-US" sz="2400" dirty="0">
                        <a:latin typeface="Calibri"/>
                        <a:ea typeface="Calibri"/>
                        <a:cs typeface="Arial"/>
                      </a:endParaRPr>
                    </a:p>
                  </a:txBody>
                  <a:tcPr marL="0" marR="0" marT="0" marB="0" anchor="ctr"/>
                </a:tc>
                <a:tc>
                  <a:txBody>
                    <a:bodyPr/>
                    <a:lstStyle/>
                    <a:p>
                      <a:pPr algn="ctr" rtl="0">
                        <a:lnSpc>
                          <a:spcPct val="115000"/>
                        </a:lnSpc>
                        <a:spcAft>
                          <a:spcPts val="0"/>
                        </a:spcAft>
                      </a:pPr>
                      <a:r>
                        <a:rPr lang="en-US" sz="2400"/>
                        <a:t> </a:t>
                      </a:r>
                      <a:endParaRPr lang="en-US" sz="2400">
                        <a:latin typeface="Calibri"/>
                        <a:ea typeface="Calibri"/>
                        <a:cs typeface="Arial"/>
                      </a:endParaRPr>
                    </a:p>
                  </a:txBody>
                  <a:tcPr marL="0" marR="0" marT="0" marB="0" anchor="ctr"/>
                </a:tc>
                <a:tc>
                  <a:txBody>
                    <a:bodyPr/>
                    <a:lstStyle/>
                    <a:p>
                      <a:pPr algn="ctr" rtl="0">
                        <a:lnSpc>
                          <a:spcPct val="115000"/>
                        </a:lnSpc>
                        <a:spcAft>
                          <a:spcPts val="0"/>
                        </a:spcAft>
                      </a:pPr>
                      <a:r>
                        <a:rPr lang="en-US" sz="2400" dirty="0"/>
                        <a:t> </a:t>
                      </a:r>
                      <a:endParaRPr lang="en-US" sz="2400" dirty="0">
                        <a:latin typeface="Calibri"/>
                        <a:ea typeface="Calibri"/>
                        <a:cs typeface="Arial"/>
                      </a:endParaRPr>
                    </a:p>
                  </a:txBody>
                  <a:tcPr marL="0" marR="0" marT="0" marB="0" anchor="ctr"/>
                </a:tc>
              </a:tr>
              <a:tr h="877297">
                <a:tc>
                  <a:txBody>
                    <a:bodyPr/>
                    <a:lstStyle/>
                    <a:p>
                      <a:pPr algn="ctr" rtl="0">
                        <a:lnSpc>
                          <a:spcPct val="115000"/>
                        </a:lnSpc>
                        <a:spcAft>
                          <a:spcPts val="0"/>
                        </a:spcAft>
                      </a:pPr>
                      <a:r>
                        <a:rPr lang="en-US" sz="2400"/>
                        <a:t>TOTAL</a:t>
                      </a:r>
                      <a:endParaRPr lang="en-US" sz="2400">
                        <a:latin typeface="Calibri"/>
                        <a:ea typeface="Calibri"/>
                        <a:cs typeface="Arial"/>
                      </a:endParaRPr>
                    </a:p>
                  </a:txBody>
                  <a:tcPr marL="0" marR="0" marT="0" marB="0" anchor="ctr"/>
                </a:tc>
                <a:tc>
                  <a:txBody>
                    <a:bodyPr/>
                    <a:lstStyle/>
                    <a:p>
                      <a:pPr algn="ctr" rtl="0">
                        <a:lnSpc>
                          <a:spcPct val="115000"/>
                        </a:lnSpc>
                        <a:spcAft>
                          <a:spcPts val="0"/>
                        </a:spcAft>
                      </a:pPr>
                      <a:r>
                        <a:rPr lang="en-US" sz="2400" dirty="0" smtClean="0">
                          <a:latin typeface="Calibri"/>
                          <a:ea typeface="Calibri"/>
                          <a:cs typeface="Arial"/>
                        </a:rPr>
                        <a:t>176</a:t>
                      </a:r>
                      <a:endParaRPr lang="en-US" sz="2400" dirty="0">
                        <a:latin typeface="Calibri"/>
                        <a:ea typeface="Calibri"/>
                        <a:cs typeface="Arial"/>
                      </a:endParaRPr>
                    </a:p>
                  </a:txBody>
                  <a:tcPr marL="0" marR="0" marT="0" marB="0" anchor="ctr"/>
                </a:tc>
                <a:tc>
                  <a:txBody>
                    <a:bodyPr/>
                    <a:lstStyle/>
                    <a:p>
                      <a:pPr algn="ctr" rtl="0">
                        <a:lnSpc>
                          <a:spcPct val="115000"/>
                        </a:lnSpc>
                        <a:spcAft>
                          <a:spcPts val="0"/>
                        </a:spcAft>
                      </a:pPr>
                      <a:r>
                        <a:rPr lang="en-US" sz="2400" dirty="0" smtClean="0">
                          <a:latin typeface="Calibri"/>
                          <a:ea typeface="Calibri"/>
                          <a:cs typeface="Arial"/>
                        </a:rPr>
                        <a:t>14</a:t>
                      </a:r>
                      <a:endParaRPr lang="en-US" sz="2400" dirty="0">
                        <a:latin typeface="Calibri"/>
                        <a:ea typeface="Calibri"/>
                        <a:cs typeface="Arial"/>
                      </a:endParaRPr>
                    </a:p>
                  </a:txBody>
                  <a:tcPr marL="0" marR="0" marT="0" marB="0" anchor="ctr"/>
                </a:tc>
                <a:tc>
                  <a:txBody>
                    <a:bodyPr/>
                    <a:lstStyle/>
                    <a:p>
                      <a:pPr algn="ctr" rtl="0">
                        <a:lnSpc>
                          <a:spcPct val="115000"/>
                        </a:lnSpc>
                        <a:spcAft>
                          <a:spcPts val="0"/>
                        </a:spcAft>
                      </a:pPr>
                      <a:r>
                        <a:rPr lang="en-US" sz="2400"/>
                        <a:t> </a:t>
                      </a:r>
                      <a:endParaRPr lang="en-US" sz="2400">
                        <a:latin typeface="Calibri"/>
                        <a:ea typeface="Calibri"/>
                        <a:cs typeface="Arial"/>
                      </a:endParaRPr>
                    </a:p>
                  </a:txBody>
                  <a:tcPr marL="0" marR="0" marT="0" marB="0" anchor="ctr"/>
                </a:tc>
                <a:tc>
                  <a:txBody>
                    <a:bodyPr/>
                    <a:lstStyle/>
                    <a:p>
                      <a:pPr algn="ctr" rtl="0">
                        <a:lnSpc>
                          <a:spcPct val="115000"/>
                        </a:lnSpc>
                        <a:spcAft>
                          <a:spcPts val="0"/>
                        </a:spcAft>
                      </a:pPr>
                      <a:r>
                        <a:rPr lang="en-US" sz="2400"/>
                        <a:t> </a:t>
                      </a:r>
                      <a:endParaRPr lang="en-US" sz="2400">
                        <a:latin typeface="Calibri"/>
                        <a:ea typeface="Calibri"/>
                        <a:cs typeface="Arial"/>
                      </a:endParaRPr>
                    </a:p>
                  </a:txBody>
                  <a:tcPr marL="0" marR="0" marT="0" marB="0" anchor="ctr"/>
                </a:tc>
                <a:tc>
                  <a:txBody>
                    <a:bodyPr/>
                    <a:lstStyle/>
                    <a:p>
                      <a:pPr algn="ctr" rtl="0">
                        <a:lnSpc>
                          <a:spcPct val="115000"/>
                        </a:lnSpc>
                        <a:spcAft>
                          <a:spcPts val="0"/>
                        </a:spcAft>
                      </a:pPr>
                      <a:r>
                        <a:rPr lang="en-US" sz="2400" dirty="0"/>
                        <a:t> </a:t>
                      </a:r>
                      <a:endParaRPr lang="en-US" sz="2400" dirty="0">
                        <a:latin typeface="Calibri"/>
                        <a:ea typeface="Calibri"/>
                        <a:cs typeface="Arial"/>
                      </a:endParaRPr>
                    </a:p>
                  </a:txBody>
                  <a:tcPr marL="0" marR="0" marT="0" marB="0" anchor="ctr"/>
                </a:tc>
              </a:tr>
            </a:tbl>
          </a:graphicData>
        </a:graphic>
      </p:graphicFrame>
      <p:sp>
        <p:nvSpPr>
          <p:cNvPr id="21" name="Slide Number Placeholder 20"/>
          <p:cNvSpPr>
            <a:spLocks noGrp="1"/>
          </p:cNvSpPr>
          <p:nvPr>
            <p:ph type="sldNum" sz="quarter" idx="10"/>
          </p:nvPr>
        </p:nvSpPr>
        <p:spPr/>
        <p:txBody>
          <a:bodyPr/>
          <a:lstStyle/>
          <a:p>
            <a:pPr>
              <a:defRPr/>
            </a:pPr>
            <a:fld id="{7B8EA862-7DD5-4A06-BDE1-DB7EC5FAA60C}" type="slidenum">
              <a:rPr lang="ar-SA" smtClean="0"/>
              <a:pPr>
                <a:defRPr/>
              </a:pPr>
              <a:t>38</a:t>
            </a:fld>
            <a:endParaRPr lang="en-US" dirty="0"/>
          </a:p>
        </p:txBody>
      </p:sp>
    </p:spTree>
  </p:cSld>
  <p:clrMapOvr>
    <a:masterClrMapping/>
  </p:clrMapOvr>
  <p:transition spd="slow"/>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11"/>
          <p:cNvSpPr>
            <a:spLocks noChangeArrowheads="1"/>
          </p:cNvSpPr>
          <p:nvPr/>
        </p:nvSpPr>
        <p:spPr bwMode="auto">
          <a:xfrm>
            <a:off x="0" y="525463"/>
            <a:ext cx="242888" cy="339725"/>
          </a:xfrm>
          <a:prstGeom prst="rect">
            <a:avLst/>
          </a:prstGeom>
          <a:noFill/>
          <a:ln w="9525" algn="ctr">
            <a:noFill/>
            <a:miter lim="800000"/>
            <a:headEnd/>
            <a:tailEnd/>
          </a:ln>
        </p:spPr>
        <p:txBody>
          <a:bodyPr wrap="none" anchor="ctr">
            <a:spAutoFit/>
          </a:bodyPr>
          <a:lstStyle/>
          <a:p>
            <a:pPr eaLnBrk="0" hangingPunct="0"/>
            <a:r>
              <a:rPr lang="en-US" sz="1600">
                <a:solidFill>
                  <a:srgbClr val="000000"/>
                </a:solidFill>
                <a:cs typeface="Times New Roman" pitchFamily="18" charset="0"/>
              </a:rPr>
              <a:t>.</a:t>
            </a:r>
            <a:endParaRPr lang="en-US"/>
          </a:p>
        </p:txBody>
      </p:sp>
      <p:sp>
        <p:nvSpPr>
          <p:cNvPr id="216067"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16068"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16069"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16070" name="Rectangle 3"/>
          <p:cNvSpPr>
            <a:spLocks noChangeArrowheads="1"/>
          </p:cNvSpPr>
          <p:nvPr/>
        </p:nvSpPr>
        <p:spPr bwMode="auto">
          <a:xfrm>
            <a:off x="0" y="720725"/>
            <a:ext cx="184150" cy="368300"/>
          </a:xfrm>
          <a:prstGeom prst="rect">
            <a:avLst/>
          </a:prstGeom>
          <a:noFill/>
          <a:ln w="9525" algn="ctr">
            <a:noFill/>
            <a:miter lim="800000"/>
            <a:headEnd/>
            <a:tailEnd/>
          </a:ln>
        </p:spPr>
        <p:txBody>
          <a:bodyPr wrap="none" anchor="ctr">
            <a:spAutoFit/>
          </a:bodyPr>
          <a:lstStyle/>
          <a:p>
            <a:endParaRPr lang="ar-SA"/>
          </a:p>
        </p:txBody>
      </p:sp>
      <p:sp>
        <p:nvSpPr>
          <p:cNvPr id="216071" name="Rectangle 8"/>
          <p:cNvSpPr>
            <a:spLocks noChangeArrowheads="1"/>
          </p:cNvSpPr>
          <p:nvPr/>
        </p:nvSpPr>
        <p:spPr bwMode="auto">
          <a:xfrm>
            <a:off x="0" y="501650"/>
            <a:ext cx="184150" cy="368300"/>
          </a:xfrm>
          <a:prstGeom prst="rect">
            <a:avLst/>
          </a:prstGeom>
          <a:noFill/>
          <a:ln w="9525" algn="ctr">
            <a:noFill/>
            <a:miter lim="800000"/>
            <a:headEnd/>
            <a:tailEnd/>
          </a:ln>
        </p:spPr>
        <p:txBody>
          <a:bodyPr wrap="none" anchor="ctr">
            <a:spAutoFit/>
          </a:bodyPr>
          <a:lstStyle/>
          <a:p>
            <a:pPr eaLnBrk="0" hangingPunct="0"/>
            <a:endParaRPr lang="ar-SA"/>
          </a:p>
        </p:txBody>
      </p:sp>
      <p:sp>
        <p:nvSpPr>
          <p:cNvPr id="216072" name="Rectangle 13"/>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16073" name="Rectangle 14"/>
          <p:cNvSpPr>
            <a:spLocks noChangeArrowheads="1"/>
          </p:cNvSpPr>
          <p:nvPr/>
        </p:nvSpPr>
        <p:spPr bwMode="auto">
          <a:xfrm>
            <a:off x="0" y="44450"/>
            <a:ext cx="184150" cy="368300"/>
          </a:xfrm>
          <a:prstGeom prst="rect">
            <a:avLst/>
          </a:prstGeom>
          <a:noFill/>
          <a:ln w="9525" algn="ctr">
            <a:noFill/>
            <a:miter lim="800000"/>
            <a:headEnd/>
            <a:tailEnd/>
          </a:ln>
        </p:spPr>
        <p:txBody>
          <a:bodyPr wrap="none" anchor="ctr">
            <a:spAutoFit/>
          </a:bodyPr>
          <a:lstStyle/>
          <a:p>
            <a:endParaRPr lang="ar-SA"/>
          </a:p>
        </p:txBody>
      </p:sp>
      <p:sp>
        <p:nvSpPr>
          <p:cNvPr id="216074"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16075" name="Rectangle 3"/>
          <p:cNvSpPr>
            <a:spLocks noChangeArrowheads="1"/>
          </p:cNvSpPr>
          <p:nvPr/>
        </p:nvSpPr>
        <p:spPr bwMode="auto">
          <a:xfrm>
            <a:off x="0" y="606425"/>
            <a:ext cx="184150" cy="368300"/>
          </a:xfrm>
          <a:prstGeom prst="rect">
            <a:avLst/>
          </a:prstGeom>
          <a:noFill/>
          <a:ln w="9525" algn="ctr">
            <a:noFill/>
            <a:miter lim="800000"/>
            <a:headEnd/>
            <a:tailEnd/>
          </a:ln>
        </p:spPr>
        <p:txBody>
          <a:bodyPr wrap="none" anchor="ctr">
            <a:spAutoFit/>
          </a:bodyPr>
          <a:lstStyle/>
          <a:p>
            <a:endParaRPr lang="ar-SA"/>
          </a:p>
        </p:txBody>
      </p:sp>
      <p:sp>
        <p:nvSpPr>
          <p:cNvPr id="216076"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16077" name="Rectangle 4"/>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16078" name="Rectangle 5"/>
          <p:cNvSpPr>
            <a:spLocks noChangeArrowheads="1"/>
          </p:cNvSpPr>
          <p:nvPr/>
        </p:nvSpPr>
        <p:spPr bwMode="auto">
          <a:xfrm>
            <a:off x="0" y="-41275"/>
            <a:ext cx="184150" cy="368300"/>
          </a:xfrm>
          <a:prstGeom prst="rect">
            <a:avLst/>
          </a:prstGeom>
          <a:noFill/>
          <a:ln w="9525" algn="ctr">
            <a:noFill/>
            <a:miter lim="800000"/>
            <a:headEnd/>
            <a:tailEnd/>
          </a:ln>
        </p:spPr>
        <p:txBody>
          <a:bodyPr wrap="none" anchor="ctr">
            <a:spAutoFit/>
          </a:bodyPr>
          <a:lstStyle/>
          <a:p>
            <a:endParaRPr lang="ar-SA"/>
          </a:p>
        </p:txBody>
      </p:sp>
      <p:sp>
        <p:nvSpPr>
          <p:cNvPr id="216079" name="Rectangle 7"/>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16080" name="Rectangle 8"/>
          <p:cNvSpPr>
            <a:spLocks noChangeArrowheads="1"/>
          </p:cNvSpPr>
          <p:nvPr/>
        </p:nvSpPr>
        <p:spPr bwMode="auto">
          <a:xfrm>
            <a:off x="0" y="682625"/>
            <a:ext cx="184150" cy="368300"/>
          </a:xfrm>
          <a:prstGeom prst="rect">
            <a:avLst/>
          </a:prstGeom>
          <a:noFill/>
          <a:ln w="9525" algn="ctr">
            <a:noFill/>
            <a:miter lim="800000"/>
            <a:headEnd/>
            <a:tailEnd/>
          </a:ln>
        </p:spPr>
        <p:txBody>
          <a:bodyPr wrap="none" anchor="ctr">
            <a:spAutoFit/>
          </a:bodyPr>
          <a:lstStyle/>
          <a:p>
            <a:endParaRPr lang="ar-SA"/>
          </a:p>
        </p:txBody>
      </p:sp>
      <p:sp>
        <p:nvSpPr>
          <p:cNvPr id="216081" name="Text Box 7"/>
          <p:cNvSpPr txBox="1">
            <a:spLocks noChangeArrowheads="1"/>
          </p:cNvSpPr>
          <p:nvPr/>
        </p:nvSpPr>
        <p:spPr bwMode="auto">
          <a:xfrm>
            <a:off x="838200" y="1500174"/>
            <a:ext cx="8337550" cy="1384995"/>
          </a:xfrm>
          <a:prstGeom prst="rect">
            <a:avLst/>
          </a:prstGeom>
          <a:noFill/>
          <a:ln w="9525">
            <a:noFill/>
            <a:miter lim="800000"/>
            <a:headEnd/>
            <a:tailEnd/>
          </a:ln>
        </p:spPr>
        <p:txBody>
          <a:bodyPr>
            <a:spAutoFit/>
          </a:bodyPr>
          <a:lstStyle/>
          <a:p>
            <a:pPr algn="just" rtl="1"/>
            <a:r>
              <a:rPr lang="ar-BH" sz="2800" dirty="0"/>
              <a:t>قيمة </a:t>
            </a:r>
            <a:r>
              <a:rPr lang="en-US" sz="2800" dirty="0"/>
              <a:t>F </a:t>
            </a:r>
            <a:r>
              <a:rPr lang="ar-BH" sz="2800" dirty="0"/>
              <a:t>المحسوبة أكبر من</a:t>
            </a:r>
            <a:r>
              <a:rPr lang="ar-SA" sz="2800" dirty="0"/>
              <a:t> قيمة</a:t>
            </a:r>
            <a:r>
              <a:rPr lang="ar-BH" sz="2800" dirty="0"/>
              <a:t> </a:t>
            </a:r>
            <a:r>
              <a:rPr lang="en-US" sz="2800" dirty="0"/>
              <a:t>F</a:t>
            </a:r>
            <a:r>
              <a:rPr lang="ar-BH" sz="2800" dirty="0"/>
              <a:t> الجدولية ( </a:t>
            </a:r>
            <a:r>
              <a:rPr lang="ar-EG" sz="2800" dirty="0" smtClean="0"/>
              <a:t>8.67</a:t>
            </a:r>
            <a:r>
              <a:rPr lang="ar-BH" sz="2800" dirty="0" smtClean="0"/>
              <a:t> </a:t>
            </a:r>
            <a:r>
              <a:rPr lang="ar-BH" sz="2800" dirty="0"/>
              <a:t>&gt; </a:t>
            </a:r>
            <a:r>
              <a:rPr lang="ar-BH" sz="2800" dirty="0" smtClean="0"/>
              <a:t>3.</a:t>
            </a:r>
            <a:r>
              <a:rPr lang="ar-EG" sz="2800" dirty="0" smtClean="0"/>
              <a:t>89</a:t>
            </a:r>
            <a:r>
              <a:rPr lang="ar-BH" sz="2800" dirty="0" smtClean="0"/>
              <a:t> </a:t>
            </a:r>
            <a:r>
              <a:rPr lang="ar-BH" sz="2800" dirty="0"/>
              <a:t>) فالمتوسطات غير </a:t>
            </a:r>
            <a:r>
              <a:rPr lang="ar-BH" sz="2800" dirty="0" smtClean="0"/>
              <a:t>متساوية</a:t>
            </a:r>
            <a:endParaRPr lang="en-US" sz="2800" dirty="0" smtClean="0"/>
          </a:p>
          <a:p>
            <a:pPr algn="just" rtl="1"/>
            <a:r>
              <a:rPr lang="ar-EG" sz="2800" dirty="0" smtClean="0"/>
              <a:t>أي قبول الفرض البديل القائل بعدم تساوي المتوسطات .</a:t>
            </a:r>
            <a:endParaRPr lang="en-US" sz="2800" dirty="0"/>
          </a:p>
        </p:txBody>
      </p:sp>
      <p:sp>
        <p:nvSpPr>
          <p:cNvPr id="216082"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16083" name="Rectangle 2"/>
          <p:cNvSpPr>
            <a:spLocks noChangeArrowheads="1"/>
          </p:cNvSpPr>
          <p:nvPr/>
        </p:nvSpPr>
        <p:spPr bwMode="auto">
          <a:xfrm>
            <a:off x="0" y="-184150"/>
            <a:ext cx="184150" cy="368300"/>
          </a:xfrm>
          <a:prstGeom prst="rect">
            <a:avLst/>
          </a:prstGeom>
          <a:noFill/>
          <a:ln w="9525" algn="ctr">
            <a:noFill/>
            <a:miter lim="800000"/>
            <a:headEnd/>
            <a:tailEnd/>
          </a:ln>
        </p:spPr>
        <p:txBody>
          <a:bodyPr wrap="none" anchor="ctr">
            <a:spAutoFit/>
          </a:bodyPr>
          <a:lstStyle/>
          <a:p>
            <a:endParaRPr lang="ar-SA"/>
          </a:p>
        </p:txBody>
      </p:sp>
      <p:sp>
        <p:nvSpPr>
          <p:cNvPr id="20" name="Slide Number Placeholder 19"/>
          <p:cNvSpPr>
            <a:spLocks noGrp="1"/>
          </p:cNvSpPr>
          <p:nvPr>
            <p:ph type="sldNum" sz="quarter" idx="10"/>
          </p:nvPr>
        </p:nvSpPr>
        <p:spPr/>
        <p:txBody>
          <a:bodyPr/>
          <a:lstStyle/>
          <a:p>
            <a:pPr>
              <a:defRPr/>
            </a:pPr>
            <a:fld id="{7B8EA862-7DD5-4A06-BDE1-DB7EC5FAA60C}" type="slidenum">
              <a:rPr lang="ar-SA" smtClean="0"/>
              <a:pPr>
                <a:defRPr/>
              </a:pPr>
              <a:t>39</a:t>
            </a:fld>
            <a:endParaRPr lang="en-US" dirty="0"/>
          </a:p>
        </p:txBody>
      </p:sp>
    </p:spTree>
  </p:cSld>
  <p:clrMapOvr>
    <a:masterClrMapping/>
  </p:clrMapOvr>
  <p:transition spd="slow"/>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40</a:t>
            </a:fld>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فورم لكلية ادارة الاعمال">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Managemnt_Template1.potx" id="{2E3F7FC2-BF5D-4F3B-8ED4-D1BBF30F350D}" vid="{1E0ED8EF-011D-4378-9E13-95FE40E518D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فورم لكلية ادارة الاعمال</Template>
  <TotalTime>848</TotalTime>
  <Words>1806</Words>
  <Application>Microsoft Office PowerPoint</Application>
  <PresentationFormat>A4 Paper (210x297 mm)</PresentationFormat>
  <Paragraphs>745</Paragraphs>
  <Slides>40</Slides>
  <Notes>27</Notes>
  <HiddenSlides>0</HiddenSlides>
  <MMClips>0</MMClips>
  <ScaleCrop>false</ScaleCrop>
  <HeadingPairs>
    <vt:vector size="6" baseType="variant">
      <vt:variant>
        <vt:lpstr>نسق</vt:lpstr>
      </vt:variant>
      <vt:variant>
        <vt:i4>1</vt:i4>
      </vt:variant>
      <vt:variant>
        <vt:lpstr>خوادم OLE مضمنة</vt:lpstr>
      </vt:variant>
      <vt:variant>
        <vt:i4>1</vt:i4>
      </vt:variant>
      <vt:variant>
        <vt:lpstr>عناوين الشرائح</vt:lpstr>
      </vt:variant>
      <vt:variant>
        <vt:i4>40</vt:i4>
      </vt:variant>
    </vt:vector>
  </HeadingPairs>
  <TitlesOfParts>
    <vt:vector size="42" baseType="lpstr">
      <vt:lpstr>فورم لكلية ادارة الاعمال</vt:lpstr>
      <vt:lpstr>Equation</vt:lpstr>
      <vt:lpstr>عرض تقديمي في PowerPoint</vt:lpstr>
      <vt:lpstr>المحاضرة (9)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تابع المثال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الحل :-</vt:lpstr>
      <vt:lpstr>تابع الحل :-</vt:lpstr>
      <vt:lpstr>عرض تقديمي في PowerPoint</vt:lpstr>
      <vt:lpstr>عرض تقديمي في PowerPoint</vt:lpstr>
      <vt:lpstr>عرض تقديمي في PowerPoint</vt:lpstr>
      <vt:lpstr>عرض تقديمي في PowerPoint</vt:lpstr>
      <vt:lpstr>الحل  : -</vt:lpstr>
      <vt:lpstr>تابع الحل  : -</vt:lpstr>
      <vt:lpstr>عرض تقديمي في PowerPoint</vt:lpstr>
      <vt:lpstr>عرض تقديمي في PowerPoint</vt:lpstr>
      <vt:lpstr>عرض تقديمي في PowerPoint</vt:lpstr>
      <vt:lpstr>مثال (5) : -</vt:lpstr>
      <vt:lpstr>الحل :-</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Lab User</dc:creator>
  <cp:lastModifiedBy>kfu</cp:lastModifiedBy>
  <cp:revision>66</cp:revision>
  <cp:lastPrinted>2014-02-19T13:05:24Z</cp:lastPrinted>
  <dcterms:created xsi:type="dcterms:W3CDTF">2014-02-18T11:21:49Z</dcterms:created>
  <dcterms:modified xsi:type="dcterms:W3CDTF">2014-10-18T19:01:49Z</dcterms:modified>
</cp:coreProperties>
</file>