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handoutMasterIdLst>
    <p:handoutMasterId r:id="rId46"/>
  </p:handoutMasterIdLst>
  <p:sldIdLst>
    <p:sldId id="256" r:id="rId2"/>
    <p:sldId id="310" r:id="rId3"/>
    <p:sldId id="396" r:id="rId4"/>
    <p:sldId id="397" r:id="rId5"/>
    <p:sldId id="418" r:id="rId6"/>
    <p:sldId id="420" r:id="rId7"/>
    <p:sldId id="421" r:id="rId8"/>
    <p:sldId id="422" r:id="rId9"/>
    <p:sldId id="423" r:id="rId10"/>
    <p:sldId id="425" r:id="rId11"/>
    <p:sldId id="426" r:id="rId12"/>
    <p:sldId id="427" r:id="rId13"/>
    <p:sldId id="428" r:id="rId14"/>
    <p:sldId id="429" r:id="rId15"/>
    <p:sldId id="430" r:id="rId16"/>
    <p:sldId id="431" r:id="rId17"/>
    <p:sldId id="432" r:id="rId18"/>
    <p:sldId id="433" r:id="rId19"/>
    <p:sldId id="434" r:id="rId20"/>
    <p:sldId id="435" r:id="rId21"/>
    <p:sldId id="467" r:id="rId22"/>
    <p:sldId id="469" r:id="rId23"/>
    <p:sldId id="468" r:id="rId24"/>
    <p:sldId id="437" r:id="rId25"/>
    <p:sldId id="438" r:id="rId26"/>
    <p:sldId id="439" r:id="rId27"/>
    <p:sldId id="440" r:id="rId28"/>
    <p:sldId id="441" r:id="rId29"/>
    <p:sldId id="442" r:id="rId30"/>
    <p:sldId id="443" r:id="rId31"/>
    <p:sldId id="444" r:id="rId32"/>
    <p:sldId id="445" r:id="rId33"/>
    <p:sldId id="446" r:id="rId34"/>
    <p:sldId id="447" r:id="rId35"/>
    <p:sldId id="448" r:id="rId36"/>
    <p:sldId id="470" r:id="rId37"/>
    <p:sldId id="471" r:id="rId38"/>
    <p:sldId id="472" r:id="rId39"/>
    <p:sldId id="473" r:id="rId40"/>
    <p:sldId id="474" r:id="rId41"/>
    <p:sldId id="475" r:id="rId42"/>
    <p:sldId id="476" r:id="rId43"/>
    <p:sldId id="266" r:id="rId4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D9791B"/>
    <a:srgbClr val="AB1A25"/>
    <a:srgbClr val="00263A"/>
    <a:srgbClr val="009900"/>
    <a:srgbClr val="FF3300"/>
    <a:srgbClr val="709256"/>
    <a:srgbClr val="AD9968"/>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4" autoAdjust="0"/>
  </p:normalViewPr>
  <p:slideViewPr>
    <p:cSldViewPr>
      <p:cViewPr>
        <p:scale>
          <a:sx n="80" d="100"/>
          <a:sy n="80" d="100"/>
        </p:scale>
        <p:origin x="-660" y="450"/>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8" Type="http://schemas.openxmlformats.org/officeDocument/2006/relationships/image" Target="../media/image5.wmf"/><Relationship Id="rId3" Type="http://schemas.openxmlformats.org/officeDocument/2006/relationships/image" Target="../media/image8.wmf"/><Relationship Id="rId7" Type="http://schemas.openxmlformats.org/officeDocument/2006/relationships/image" Target="../media/image12.wmf"/><Relationship Id="rId2" Type="http://schemas.openxmlformats.org/officeDocument/2006/relationships/image" Target="../media/image7.wmf"/><Relationship Id="rId1" Type="http://schemas.openxmlformats.org/officeDocument/2006/relationships/image" Target="../media/image6.wmf"/><Relationship Id="rId6" Type="http://schemas.openxmlformats.org/officeDocument/2006/relationships/image" Target="../media/image11.wmf"/><Relationship Id="rId5" Type="http://schemas.openxmlformats.org/officeDocument/2006/relationships/image" Target="../media/image10.wmf"/><Relationship Id="rId4" Type="http://schemas.openxmlformats.org/officeDocument/2006/relationships/image" Target="../media/image9.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image" Target="../media/image5.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image" Target="../media/image5.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image" Target="../media/image5.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image" Target="../media/image5.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image" Target="../media/image5.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21.wmf"/><Relationship Id="rId1" Type="http://schemas.openxmlformats.org/officeDocument/2006/relationships/image" Target="../media/image20.w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image" Target="../media/image22.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image" Target="../media/image25.wmf"/><Relationship Id="rId1" Type="http://schemas.openxmlformats.org/officeDocument/2006/relationships/image" Target="../media/image24.wmf"/><Relationship Id="rId5" Type="http://schemas.openxmlformats.org/officeDocument/2006/relationships/image" Target="../media/image28.wmf"/><Relationship Id="rId4" Type="http://schemas.openxmlformats.org/officeDocument/2006/relationships/image" Target="../media/image27.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15.vml.rels><?xml version="1.0" encoding="UTF-8" standalone="yes"?>
<Relationships xmlns="http://schemas.openxmlformats.org/package/2006/relationships"><Relationship Id="rId2" Type="http://schemas.openxmlformats.org/officeDocument/2006/relationships/image" Target="../media/image32.wmf"/><Relationship Id="rId1" Type="http://schemas.openxmlformats.org/officeDocument/2006/relationships/image" Target="../media/image31.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image" Target="../media/image35.wmf"/><Relationship Id="rId1" Type="http://schemas.openxmlformats.org/officeDocument/2006/relationships/image" Target="../media/image34.wmf"/><Relationship Id="rId5" Type="http://schemas.openxmlformats.org/officeDocument/2006/relationships/image" Target="../media/image38.wmf"/><Relationship Id="rId4" Type="http://schemas.openxmlformats.org/officeDocument/2006/relationships/image" Target="../media/image37.wmf"/></Relationships>
</file>

<file path=ppt/drawings/_rels/vmlDrawing18.vml.rels><?xml version="1.0" encoding="UTF-8" standalone="yes"?>
<Relationships xmlns="http://schemas.openxmlformats.org/package/2006/relationships"><Relationship Id="rId2" Type="http://schemas.openxmlformats.org/officeDocument/2006/relationships/image" Target="../media/image40.wmf"/><Relationship Id="rId1" Type="http://schemas.openxmlformats.org/officeDocument/2006/relationships/image" Target="../media/image39.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20.v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image" Target="../media/image35.wmf"/><Relationship Id="rId1" Type="http://schemas.openxmlformats.org/officeDocument/2006/relationships/image" Target="../media/image34.wmf"/><Relationship Id="rId5" Type="http://schemas.openxmlformats.org/officeDocument/2006/relationships/image" Target="../media/image38.wmf"/><Relationship Id="rId4" Type="http://schemas.openxmlformats.org/officeDocument/2006/relationships/image" Target="../media/image37.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F8A6AC3-5B03-4FB0-8488-1BEA30B08FAC}" type="datetimeFigureOut">
              <a:rPr lang="en-US" smtClean="0"/>
              <a:pPr/>
              <a:t>10/18/2014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7F2F5B3-A027-4AB2-A200-7F49ED898821}" type="slidenum">
              <a:rPr lang="en-US" smtClean="0"/>
              <a:pPr/>
              <a:t>‹#›</a:t>
            </a:fld>
            <a:endParaRPr lang="en-US"/>
          </a:p>
        </p:txBody>
      </p:sp>
    </p:spTree>
    <p:extLst>
      <p:ext uri="{BB962C8B-B14F-4D97-AF65-F5344CB8AC3E}">
        <p14:creationId xmlns:p14="http://schemas.microsoft.com/office/powerpoint/2010/main" val="20193705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10/18/2014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bwMode="auto">
          <a:noFill/>
          <a:ln>
            <a:solidFill>
              <a:srgbClr val="000000"/>
            </a:solidFill>
            <a:miter lim="800000"/>
            <a:headEnd/>
            <a:tailEnd/>
          </a:ln>
        </p:spPr>
      </p:sp>
      <p:sp>
        <p:nvSpPr>
          <p:cNvPr id="9318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93188" name="Slide Number Placeholder 3"/>
          <p:cNvSpPr>
            <a:spLocks noGrp="1"/>
          </p:cNvSpPr>
          <p:nvPr>
            <p:ph type="sldNum" sz="quarter" idx="5"/>
          </p:nvPr>
        </p:nvSpPr>
        <p:spPr bwMode="auto">
          <a:noFill/>
          <a:ln>
            <a:miter lim="800000"/>
            <a:headEnd/>
            <a:tailEnd/>
          </a:ln>
        </p:spPr>
        <p:txBody>
          <a:bodyPr/>
          <a:lstStyle/>
          <a:p>
            <a:fld id="{8D40741A-6995-4082-AC13-E9E3EECB068D}" type="slidenum">
              <a:rPr lang="ar-JO" smtClean="0">
                <a:latin typeface="Arial" pitchFamily="34" charset="0"/>
                <a:cs typeface="Arial" pitchFamily="34" charset="0"/>
              </a:rPr>
              <a:pPr/>
              <a:t>3</a:t>
            </a:fld>
            <a:endParaRPr lang="en-US" smtClean="0">
              <a:latin typeface="Arial" pitchFamily="34" charset="0"/>
              <a:cs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bwMode="auto">
          <a:noFill/>
          <a:ln>
            <a:solidFill>
              <a:srgbClr val="000000"/>
            </a:solidFill>
            <a:miter lim="800000"/>
            <a:headEnd/>
            <a:tailEnd/>
          </a:ln>
        </p:spPr>
      </p:sp>
      <p:sp>
        <p:nvSpPr>
          <p:cNvPr id="942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94212" name="Slide Number Placeholder 3"/>
          <p:cNvSpPr>
            <a:spLocks noGrp="1"/>
          </p:cNvSpPr>
          <p:nvPr>
            <p:ph type="sldNum" sz="quarter" idx="5"/>
          </p:nvPr>
        </p:nvSpPr>
        <p:spPr bwMode="auto">
          <a:noFill/>
          <a:ln>
            <a:miter lim="800000"/>
            <a:headEnd/>
            <a:tailEnd/>
          </a:ln>
        </p:spPr>
        <p:txBody>
          <a:bodyPr/>
          <a:lstStyle/>
          <a:p>
            <a:fld id="{0CD3E106-59BA-48C0-BAFE-3AB9FF56FB6D}" type="slidenum">
              <a:rPr lang="ar-JO" smtClean="0">
                <a:latin typeface="Arial" pitchFamily="34" charset="0"/>
                <a:cs typeface="Arial" pitchFamily="34" charset="0"/>
              </a:rPr>
              <a:pPr/>
              <a:t>4</a:t>
            </a:fld>
            <a:endParaRPr lang="en-US" smtClean="0">
              <a:latin typeface="Arial" pitchFamily="34" charset="0"/>
              <a:cs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Image Placeholder 1"/>
          <p:cNvSpPr>
            <a:spLocks noGrp="1" noRot="1" noChangeAspect="1" noTextEdit="1"/>
          </p:cNvSpPr>
          <p:nvPr>
            <p:ph type="sldImg"/>
          </p:nvPr>
        </p:nvSpPr>
        <p:spPr bwMode="auto">
          <a:noFill/>
          <a:ln>
            <a:solidFill>
              <a:srgbClr val="000000"/>
            </a:solidFill>
            <a:miter lim="800000"/>
            <a:headEnd/>
            <a:tailEnd/>
          </a:ln>
        </p:spPr>
      </p:sp>
      <p:sp>
        <p:nvSpPr>
          <p:cNvPr id="11571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115716" name="Slide Number Placeholder 3"/>
          <p:cNvSpPr>
            <a:spLocks noGrp="1"/>
          </p:cNvSpPr>
          <p:nvPr>
            <p:ph type="sldNum" sz="quarter" idx="5"/>
          </p:nvPr>
        </p:nvSpPr>
        <p:spPr bwMode="auto">
          <a:noFill/>
          <a:ln>
            <a:miter lim="800000"/>
            <a:headEnd/>
            <a:tailEnd/>
          </a:ln>
        </p:spPr>
        <p:txBody>
          <a:bodyPr/>
          <a:lstStyle/>
          <a:p>
            <a:fld id="{CA396FC4-4C6C-4A15-AC49-6E793905FA68}" type="slidenum">
              <a:rPr lang="ar-JO" smtClean="0">
                <a:latin typeface="Arial" pitchFamily="34" charset="0"/>
                <a:cs typeface="Arial" pitchFamily="34" charset="0"/>
              </a:rPr>
              <a:pPr/>
              <a:t>5</a:t>
            </a:fld>
            <a:endParaRPr lang="en-US" smtClean="0">
              <a:latin typeface="Arial" pitchFamily="34" charset="0"/>
              <a:cs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p:cNvSpPr>
            <a:spLocks noGrp="1" noRot="1" noChangeAspect="1" noTextEdit="1"/>
          </p:cNvSpPr>
          <p:nvPr>
            <p:ph type="sldImg"/>
          </p:nvPr>
        </p:nvSpPr>
        <p:spPr bwMode="auto">
          <a:noFill/>
          <a:ln>
            <a:solidFill>
              <a:srgbClr val="000000"/>
            </a:solidFill>
            <a:miter lim="800000"/>
            <a:headEnd/>
            <a:tailEnd/>
          </a:ln>
        </p:spPr>
      </p:sp>
      <p:sp>
        <p:nvSpPr>
          <p:cNvPr id="11776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117764" name="Slide Number Placeholder 3"/>
          <p:cNvSpPr>
            <a:spLocks noGrp="1"/>
          </p:cNvSpPr>
          <p:nvPr>
            <p:ph type="sldNum" sz="quarter" idx="5"/>
          </p:nvPr>
        </p:nvSpPr>
        <p:spPr bwMode="auto">
          <a:noFill/>
          <a:ln>
            <a:miter lim="800000"/>
            <a:headEnd/>
            <a:tailEnd/>
          </a:ln>
        </p:spPr>
        <p:txBody>
          <a:bodyPr/>
          <a:lstStyle/>
          <a:p>
            <a:fld id="{2DCF33AB-E35A-425F-855C-495D2A552D3F}" type="slidenum">
              <a:rPr lang="ar-JO" smtClean="0">
                <a:latin typeface="Arial" pitchFamily="34" charset="0"/>
                <a:cs typeface="Arial" pitchFamily="34" charset="0"/>
              </a:rPr>
              <a:pPr/>
              <a:t>6</a:t>
            </a:fld>
            <a:endParaRPr lang="en-US" smtClean="0">
              <a:latin typeface="Arial" pitchFamily="34" charset="0"/>
              <a:cs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p:cNvSpPr>
            <a:spLocks noGrp="1" noRot="1" noChangeAspect="1" noTextEdit="1"/>
          </p:cNvSpPr>
          <p:nvPr>
            <p:ph type="sldImg"/>
          </p:nvPr>
        </p:nvSpPr>
        <p:spPr bwMode="auto">
          <a:noFill/>
          <a:ln>
            <a:solidFill>
              <a:srgbClr val="000000"/>
            </a:solidFill>
            <a:miter lim="800000"/>
            <a:headEnd/>
            <a:tailEnd/>
          </a:ln>
        </p:spPr>
      </p:sp>
      <p:sp>
        <p:nvSpPr>
          <p:cNvPr id="11878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118788" name="Slide Number Placeholder 3"/>
          <p:cNvSpPr>
            <a:spLocks noGrp="1"/>
          </p:cNvSpPr>
          <p:nvPr>
            <p:ph type="sldNum" sz="quarter" idx="5"/>
          </p:nvPr>
        </p:nvSpPr>
        <p:spPr bwMode="auto">
          <a:noFill/>
          <a:ln>
            <a:miter lim="800000"/>
            <a:headEnd/>
            <a:tailEnd/>
          </a:ln>
        </p:spPr>
        <p:txBody>
          <a:bodyPr/>
          <a:lstStyle/>
          <a:p>
            <a:fld id="{A477EF17-4873-4028-9C5A-49A95D482052}" type="slidenum">
              <a:rPr lang="ar-JO" smtClean="0">
                <a:latin typeface="Arial" pitchFamily="34" charset="0"/>
                <a:cs typeface="Arial" pitchFamily="34" charset="0"/>
              </a:rPr>
              <a:pPr/>
              <a:t>7</a:t>
            </a:fld>
            <a:endParaRPr lang="en-US" smtClean="0">
              <a:latin typeface="Arial" pitchFamily="34" charset="0"/>
              <a:cs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bwMode="auto">
          <a:noFill/>
          <a:ln>
            <a:solidFill>
              <a:srgbClr val="000000"/>
            </a:solidFill>
            <a:miter lim="800000"/>
            <a:headEnd/>
            <a:tailEnd/>
          </a:ln>
        </p:spPr>
      </p:sp>
      <p:sp>
        <p:nvSpPr>
          <p:cNvPr id="1198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119812" name="Slide Number Placeholder 3"/>
          <p:cNvSpPr>
            <a:spLocks noGrp="1"/>
          </p:cNvSpPr>
          <p:nvPr>
            <p:ph type="sldNum" sz="quarter" idx="5"/>
          </p:nvPr>
        </p:nvSpPr>
        <p:spPr bwMode="auto">
          <a:noFill/>
          <a:ln>
            <a:miter lim="800000"/>
            <a:headEnd/>
            <a:tailEnd/>
          </a:ln>
        </p:spPr>
        <p:txBody>
          <a:bodyPr/>
          <a:lstStyle/>
          <a:p>
            <a:fld id="{2D44D9BC-02B9-4EF9-8FE6-3A57F1BE198D}" type="slidenum">
              <a:rPr lang="ar-JO" smtClean="0">
                <a:latin typeface="Arial" pitchFamily="34" charset="0"/>
                <a:cs typeface="Arial" pitchFamily="34" charset="0"/>
              </a:rPr>
              <a:pPr/>
              <a:t>8</a:t>
            </a:fld>
            <a:endParaRPr lang="en-US" smtClean="0">
              <a:latin typeface="Arial" pitchFamily="34" charset="0"/>
              <a:cs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bwMode="auto">
          <a:noFill/>
          <a:ln>
            <a:solidFill>
              <a:srgbClr val="000000"/>
            </a:solidFill>
            <a:miter lim="800000"/>
            <a:headEnd/>
            <a:tailEnd/>
          </a:ln>
        </p:spPr>
      </p:sp>
      <p:sp>
        <p:nvSpPr>
          <p:cNvPr id="12083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120836" name="Slide Number Placeholder 3"/>
          <p:cNvSpPr>
            <a:spLocks noGrp="1"/>
          </p:cNvSpPr>
          <p:nvPr>
            <p:ph type="sldNum" sz="quarter" idx="5"/>
          </p:nvPr>
        </p:nvSpPr>
        <p:spPr bwMode="auto">
          <a:noFill/>
          <a:ln>
            <a:miter lim="800000"/>
            <a:headEnd/>
            <a:tailEnd/>
          </a:ln>
        </p:spPr>
        <p:txBody>
          <a:bodyPr/>
          <a:lstStyle/>
          <a:p>
            <a:fld id="{232C0D3F-F86B-49D0-A332-1A360CDB70BF}" type="slidenum">
              <a:rPr lang="ar-JO" smtClean="0">
                <a:latin typeface="Arial" pitchFamily="34" charset="0"/>
                <a:cs typeface="Arial" pitchFamily="34" charset="0"/>
              </a:rPr>
              <a:pPr/>
              <a:t>9</a:t>
            </a:fld>
            <a:endParaRPr lang="en-US" smtClean="0">
              <a:latin typeface="Arial" pitchFamily="34" charset="0"/>
              <a:cs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p:cNvSpPr>
            <a:spLocks noGrp="1" noRot="1" noChangeAspect="1" noTextEdit="1"/>
          </p:cNvSpPr>
          <p:nvPr>
            <p:ph type="sldImg"/>
          </p:nvPr>
        </p:nvSpPr>
        <p:spPr bwMode="auto">
          <a:noFill/>
          <a:ln>
            <a:solidFill>
              <a:srgbClr val="000000"/>
            </a:solidFill>
            <a:miter lim="800000"/>
            <a:headEnd/>
            <a:tailEnd/>
          </a:ln>
        </p:spPr>
      </p:sp>
      <p:sp>
        <p:nvSpPr>
          <p:cNvPr id="12288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122884" name="Slide Number Placeholder 3"/>
          <p:cNvSpPr>
            <a:spLocks noGrp="1"/>
          </p:cNvSpPr>
          <p:nvPr>
            <p:ph type="sldNum" sz="quarter" idx="5"/>
          </p:nvPr>
        </p:nvSpPr>
        <p:spPr bwMode="auto">
          <a:noFill/>
          <a:ln>
            <a:miter lim="800000"/>
            <a:headEnd/>
            <a:tailEnd/>
          </a:ln>
        </p:spPr>
        <p:txBody>
          <a:bodyPr/>
          <a:lstStyle/>
          <a:p>
            <a:fld id="{A1C58B88-70C9-492F-842D-CFE6FF8EEFEF}" type="slidenum">
              <a:rPr lang="ar-JO" smtClean="0">
                <a:latin typeface="Arial" pitchFamily="34" charset="0"/>
                <a:cs typeface="Arial" pitchFamily="34" charset="0"/>
              </a:rPr>
              <a:pPr/>
              <a:t>10</a:t>
            </a:fld>
            <a:endParaRPr lang="en-US" smtClean="0">
              <a:latin typeface="Arial" pitchFamily="34" charset="0"/>
              <a:cs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bwMode="auto">
          <a:noFill/>
          <a:ln>
            <a:solidFill>
              <a:srgbClr val="000000"/>
            </a:solidFill>
            <a:miter lim="800000"/>
            <a:headEnd/>
            <a:tailEnd/>
          </a:ln>
        </p:spPr>
      </p:sp>
      <p:sp>
        <p:nvSpPr>
          <p:cNvPr id="12390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123908" name="Slide Number Placeholder 3"/>
          <p:cNvSpPr>
            <a:spLocks noGrp="1"/>
          </p:cNvSpPr>
          <p:nvPr>
            <p:ph type="sldNum" sz="quarter" idx="5"/>
          </p:nvPr>
        </p:nvSpPr>
        <p:spPr bwMode="auto">
          <a:noFill/>
          <a:ln>
            <a:miter lim="800000"/>
            <a:headEnd/>
            <a:tailEnd/>
          </a:ln>
        </p:spPr>
        <p:txBody>
          <a:bodyPr/>
          <a:lstStyle/>
          <a:p>
            <a:fld id="{96F5ECD4-79F0-4015-9349-39FEF3DBDD0A}" type="slidenum">
              <a:rPr lang="ar-JO" smtClean="0">
                <a:latin typeface="Arial" pitchFamily="34" charset="0"/>
                <a:cs typeface="Arial" pitchFamily="34" charset="0"/>
              </a:rPr>
              <a:pPr/>
              <a:t>11</a:t>
            </a:fld>
            <a:endParaRPr lang="en-US" smtClean="0">
              <a:latin typeface="Arial" pitchFamily="34" charset="0"/>
              <a:cs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bwMode="auto">
          <a:noFill/>
          <a:ln>
            <a:solidFill>
              <a:srgbClr val="000000"/>
            </a:solidFill>
            <a:miter lim="800000"/>
            <a:headEnd/>
            <a:tailEnd/>
          </a:ln>
        </p:spPr>
      </p:sp>
      <p:sp>
        <p:nvSpPr>
          <p:cNvPr id="12493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124932" name="Slide Number Placeholder 3"/>
          <p:cNvSpPr>
            <a:spLocks noGrp="1"/>
          </p:cNvSpPr>
          <p:nvPr>
            <p:ph type="sldNum" sz="quarter" idx="5"/>
          </p:nvPr>
        </p:nvSpPr>
        <p:spPr bwMode="auto">
          <a:noFill/>
          <a:ln>
            <a:miter lim="800000"/>
            <a:headEnd/>
            <a:tailEnd/>
          </a:ln>
        </p:spPr>
        <p:txBody>
          <a:bodyPr/>
          <a:lstStyle/>
          <a:p>
            <a:fld id="{64677137-B7F9-43AC-92B6-C8B2623B5C66}" type="slidenum">
              <a:rPr lang="ar-JO" smtClean="0">
                <a:latin typeface="Arial" pitchFamily="34" charset="0"/>
                <a:cs typeface="Arial" pitchFamily="34" charset="0"/>
              </a:rPr>
              <a:pPr/>
              <a:t>12</a:t>
            </a:fld>
            <a:endParaRPr lang="en-US" smtClean="0">
              <a:latin typeface="Arial" pitchFamily="34" charset="0"/>
              <a:cs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p:cNvSpPr>
            <a:spLocks noGrp="1" noRot="1" noChangeAspect="1" noTextEdit="1"/>
          </p:cNvSpPr>
          <p:nvPr>
            <p:ph type="sldImg"/>
          </p:nvPr>
        </p:nvSpPr>
        <p:spPr bwMode="auto">
          <a:noFill/>
          <a:ln>
            <a:solidFill>
              <a:srgbClr val="000000"/>
            </a:solidFill>
            <a:miter lim="800000"/>
            <a:headEnd/>
            <a:tailEnd/>
          </a:ln>
        </p:spPr>
      </p:sp>
      <p:sp>
        <p:nvSpPr>
          <p:cNvPr id="12595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125956" name="Slide Number Placeholder 3"/>
          <p:cNvSpPr>
            <a:spLocks noGrp="1"/>
          </p:cNvSpPr>
          <p:nvPr>
            <p:ph type="sldNum" sz="quarter" idx="5"/>
          </p:nvPr>
        </p:nvSpPr>
        <p:spPr bwMode="auto">
          <a:noFill/>
          <a:ln>
            <a:miter lim="800000"/>
            <a:headEnd/>
            <a:tailEnd/>
          </a:ln>
        </p:spPr>
        <p:txBody>
          <a:bodyPr/>
          <a:lstStyle/>
          <a:p>
            <a:fld id="{497F89D9-C68F-4E90-8C55-8DE3D443C6C3}" type="slidenum">
              <a:rPr lang="ar-JO" smtClean="0">
                <a:latin typeface="Arial" pitchFamily="34" charset="0"/>
                <a:cs typeface="Arial" pitchFamily="34" charset="0"/>
              </a:rPr>
              <a:pPr/>
              <a:t>13</a:t>
            </a:fld>
            <a:endParaRPr lang="en-US" smtClean="0">
              <a:latin typeface="Arial" pitchFamily="34" charset="0"/>
              <a:cs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lide Image Placeholder 1"/>
          <p:cNvSpPr>
            <a:spLocks noGrp="1" noRot="1" noChangeAspect="1" noTextEdit="1"/>
          </p:cNvSpPr>
          <p:nvPr>
            <p:ph type="sldImg"/>
          </p:nvPr>
        </p:nvSpPr>
        <p:spPr bwMode="auto">
          <a:noFill/>
          <a:ln>
            <a:solidFill>
              <a:srgbClr val="000000"/>
            </a:solidFill>
            <a:miter lim="800000"/>
            <a:headEnd/>
            <a:tailEnd/>
          </a:ln>
        </p:spPr>
      </p:sp>
      <p:sp>
        <p:nvSpPr>
          <p:cNvPr id="12697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126980" name="Slide Number Placeholder 3"/>
          <p:cNvSpPr>
            <a:spLocks noGrp="1"/>
          </p:cNvSpPr>
          <p:nvPr>
            <p:ph type="sldNum" sz="quarter" idx="5"/>
          </p:nvPr>
        </p:nvSpPr>
        <p:spPr bwMode="auto">
          <a:noFill/>
          <a:ln>
            <a:miter lim="800000"/>
            <a:headEnd/>
            <a:tailEnd/>
          </a:ln>
        </p:spPr>
        <p:txBody>
          <a:bodyPr/>
          <a:lstStyle/>
          <a:p>
            <a:fld id="{D2BB93AC-B89B-4B8D-AD5F-BEF39C317EE1}" type="slidenum">
              <a:rPr lang="ar-JO" smtClean="0">
                <a:latin typeface="Arial" pitchFamily="34" charset="0"/>
                <a:cs typeface="Arial" pitchFamily="34" charset="0"/>
              </a:rPr>
              <a:pPr/>
              <a:t>14</a:t>
            </a:fld>
            <a:endParaRPr lang="en-US" smtClean="0">
              <a:latin typeface="Arial" pitchFamily="34" charset="0"/>
              <a:cs typeface="Arial"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p:cNvSpPr>
            <a:spLocks noGrp="1" noRot="1" noChangeAspect="1" noTextEdit="1"/>
          </p:cNvSpPr>
          <p:nvPr>
            <p:ph type="sldImg"/>
          </p:nvPr>
        </p:nvSpPr>
        <p:spPr bwMode="auto">
          <a:noFill/>
          <a:ln>
            <a:solidFill>
              <a:srgbClr val="000000"/>
            </a:solidFill>
            <a:miter lim="800000"/>
            <a:headEnd/>
            <a:tailEnd/>
          </a:ln>
        </p:spPr>
      </p:sp>
      <p:sp>
        <p:nvSpPr>
          <p:cNvPr id="12800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128004" name="Slide Number Placeholder 3"/>
          <p:cNvSpPr>
            <a:spLocks noGrp="1"/>
          </p:cNvSpPr>
          <p:nvPr>
            <p:ph type="sldNum" sz="quarter" idx="5"/>
          </p:nvPr>
        </p:nvSpPr>
        <p:spPr bwMode="auto">
          <a:noFill/>
          <a:ln>
            <a:miter lim="800000"/>
            <a:headEnd/>
            <a:tailEnd/>
          </a:ln>
        </p:spPr>
        <p:txBody>
          <a:bodyPr/>
          <a:lstStyle/>
          <a:p>
            <a:fld id="{E19DF8B2-37C9-4130-8089-317AF32C304B}" type="slidenum">
              <a:rPr lang="ar-JO" smtClean="0">
                <a:latin typeface="Arial" pitchFamily="34" charset="0"/>
                <a:cs typeface="Arial" pitchFamily="34" charset="0"/>
              </a:rPr>
              <a:pPr/>
              <a:t>15</a:t>
            </a:fld>
            <a:endParaRPr lang="en-US" smtClean="0">
              <a:latin typeface="Arial" pitchFamily="34" charset="0"/>
              <a:cs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lide Image Placeholder 1"/>
          <p:cNvSpPr>
            <a:spLocks noGrp="1" noRot="1" noChangeAspect="1" noTextEdit="1"/>
          </p:cNvSpPr>
          <p:nvPr>
            <p:ph type="sldImg"/>
          </p:nvPr>
        </p:nvSpPr>
        <p:spPr bwMode="auto">
          <a:noFill/>
          <a:ln>
            <a:solidFill>
              <a:srgbClr val="000000"/>
            </a:solidFill>
            <a:miter lim="800000"/>
            <a:headEnd/>
            <a:tailEnd/>
          </a:ln>
        </p:spPr>
      </p:sp>
      <p:sp>
        <p:nvSpPr>
          <p:cNvPr id="12902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129028" name="Slide Number Placeholder 3"/>
          <p:cNvSpPr>
            <a:spLocks noGrp="1"/>
          </p:cNvSpPr>
          <p:nvPr>
            <p:ph type="sldNum" sz="quarter" idx="5"/>
          </p:nvPr>
        </p:nvSpPr>
        <p:spPr bwMode="auto">
          <a:noFill/>
          <a:ln>
            <a:miter lim="800000"/>
            <a:headEnd/>
            <a:tailEnd/>
          </a:ln>
        </p:spPr>
        <p:txBody>
          <a:bodyPr/>
          <a:lstStyle/>
          <a:p>
            <a:fld id="{382BD6BF-78F7-4463-B5D9-74A3525B0945}" type="slidenum">
              <a:rPr lang="ar-JO" smtClean="0">
                <a:latin typeface="Arial" pitchFamily="34" charset="0"/>
                <a:cs typeface="Arial" pitchFamily="34" charset="0"/>
              </a:rPr>
              <a:pPr/>
              <a:t>16</a:t>
            </a:fld>
            <a:endParaRPr lang="en-US" smtClean="0">
              <a:latin typeface="Arial" pitchFamily="34" charset="0"/>
              <a:cs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p:cNvSpPr>
            <a:spLocks noGrp="1" noRot="1" noChangeAspect="1" noTextEdit="1"/>
          </p:cNvSpPr>
          <p:nvPr>
            <p:ph type="sldImg"/>
          </p:nvPr>
        </p:nvSpPr>
        <p:spPr bwMode="auto">
          <a:noFill/>
          <a:ln>
            <a:solidFill>
              <a:srgbClr val="000000"/>
            </a:solidFill>
            <a:miter lim="800000"/>
            <a:headEnd/>
            <a:tailEnd/>
          </a:ln>
        </p:spPr>
      </p:sp>
      <p:sp>
        <p:nvSpPr>
          <p:cNvPr id="13005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130052" name="Slide Number Placeholder 3"/>
          <p:cNvSpPr>
            <a:spLocks noGrp="1"/>
          </p:cNvSpPr>
          <p:nvPr>
            <p:ph type="sldNum" sz="quarter" idx="5"/>
          </p:nvPr>
        </p:nvSpPr>
        <p:spPr bwMode="auto">
          <a:noFill/>
          <a:ln>
            <a:miter lim="800000"/>
            <a:headEnd/>
            <a:tailEnd/>
          </a:ln>
        </p:spPr>
        <p:txBody>
          <a:bodyPr/>
          <a:lstStyle/>
          <a:p>
            <a:fld id="{BF168406-0B59-4524-8F0D-BC9A7BAA66FC}" type="slidenum">
              <a:rPr lang="ar-JO" smtClean="0">
                <a:latin typeface="Arial" pitchFamily="34" charset="0"/>
                <a:cs typeface="Arial" pitchFamily="34" charset="0"/>
              </a:rPr>
              <a:pPr/>
              <a:t>17</a:t>
            </a:fld>
            <a:endParaRPr lang="en-US" smtClean="0">
              <a:latin typeface="Arial" pitchFamily="34" charset="0"/>
              <a:cs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lide Image Placeholder 1"/>
          <p:cNvSpPr>
            <a:spLocks noGrp="1" noRot="1" noChangeAspect="1" noTextEdit="1"/>
          </p:cNvSpPr>
          <p:nvPr>
            <p:ph type="sldImg"/>
          </p:nvPr>
        </p:nvSpPr>
        <p:spPr bwMode="auto">
          <a:noFill/>
          <a:ln>
            <a:solidFill>
              <a:srgbClr val="000000"/>
            </a:solidFill>
            <a:miter lim="800000"/>
            <a:headEnd/>
            <a:tailEnd/>
          </a:ln>
        </p:spPr>
      </p:sp>
      <p:sp>
        <p:nvSpPr>
          <p:cNvPr id="13107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131076" name="Slide Number Placeholder 3"/>
          <p:cNvSpPr>
            <a:spLocks noGrp="1"/>
          </p:cNvSpPr>
          <p:nvPr>
            <p:ph type="sldNum" sz="quarter" idx="5"/>
          </p:nvPr>
        </p:nvSpPr>
        <p:spPr bwMode="auto">
          <a:noFill/>
          <a:ln>
            <a:miter lim="800000"/>
            <a:headEnd/>
            <a:tailEnd/>
          </a:ln>
        </p:spPr>
        <p:txBody>
          <a:bodyPr/>
          <a:lstStyle/>
          <a:p>
            <a:fld id="{B8E111B4-008B-422B-8D15-B3B0D7CDD440}" type="slidenum">
              <a:rPr lang="ar-JO" smtClean="0">
                <a:latin typeface="Arial" pitchFamily="34" charset="0"/>
                <a:cs typeface="Arial" pitchFamily="34" charset="0"/>
              </a:rPr>
              <a:pPr/>
              <a:t>18</a:t>
            </a:fld>
            <a:endParaRPr lang="en-US" smtClean="0">
              <a:latin typeface="Arial" pitchFamily="34" charset="0"/>
              <a:cs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bwMode="auto">
          <a:noFill/>
          <a:ln>
            <a:solidFill>
              <a:srgbClr val="000000"/>
            </a:solidFill>
            <a:miter lim="800000"/>
            <a:headEnd/>
            <a:tailEnd/>
          </a:ln>
        </p:spPr>
      </p:sp>
      <p:sp>
        <p:nvSpPr>
          <p:cNvPr id="13209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132100" name="Slide Number Placeholder 3"/>
          <p:cNvSpPr>
            <a:spLocks noGrp="1"/>
          </p:cNvSpPr>
          <p:nvPr>
            <p:ph type="sldNum" sz="quarter" idx="5"/>
          </p:nvPr>
        </p:nvSpPr>
        <p:spPr bwMode="auto">
          <a:noFill/>
          <a:ln>
            <a:miter lim="800000"/>
            <a:headEnd/>
            <a:tailEnd/>
          </a:ln>
        </p:spPr>
        <p:txBody>
          <a:bodyPr/>
          <a:lstStyle/>
          <a:p>
            <a:fld id="{DB86D48E-CCFA-463A-927C-EDC5ABDBF359}" type="slidenum">
              <a:rPr lang="ar-JO" smtClean="0">
                <a:latin typeface="Arial" pitchFamily="34" charset="0"/>
                <a:cs typeface="Arial" pitchFamily="34" charset="0"/>
              </a:rPr>
              <a:pPr/>
              <a:t>19</a:t>
            </a:fld>
            <a:endParaRPr lang="en-US" smtClean="0">
              <a:latin typeface="Arial" pitchFamily="34" charset="0"/>
              <a:cs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p:cNvSpPr>
            <a:spLocks noGrp="1" noRot="1" noChangeAspect="1" noTextEdit="1"/>
          </p:cNvSpPr>
          <p:nvPr>
            <p:ph type="sldImg"/>
          </p:nvPr>
        </p:nvSpPr>
        <p:spPr bwMode="auto">
          <a:noFill/>
          <a:ln>
            <a:solidFill>
              <a:srgbClr val="000000"/>
            </a:solidFill>
            <a:miter lim="800000"/>
            <a:headEnd/>
            <a:tailEnd/>
          </a:ln>
        </p:spPr>
      </p:sp>
      <p:sp>
        <p:nvSpPr>
          <p:cNvPr id="13312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133124" name="Slide Number Placeholder 3"/>
          <p:cNvSpPr>
            <a:spLocks noGrp="1"/>
          </p:cNvSpPr>
          <p:nvPr>
            <p:ph type="sldNum" sz="quarter" idx="5"/>
          </p:nvPr>
        </p:nvSpPr>
        <p:spPr bwMode="auto">
          <a:noFill/>
          <a:ln>
            <a:miter lim="800000"/>
            <a:headEnd/>
            <a:tailEnd/>
          </a:ln>
        </p:spPr>
        <p:txBody>
          <a:bodyPr/>
          <a:lstStyle/>
          <a:p>
            <a:fld id="{7F6895DE-AF70-40CF-84EA-EFCA3BBA0AA7}" type="slidenum">
              <a:rPr lang="ar-JO" smtClean="0">
                <a:latin typeface="Arial" pitchFamily="34" charset="0"/>
                <a:cs typeface="Arial" pitchFamily="34" charset="0"/>
              </a:rPr>
              <a:pPr/>
              <a:t>20</a:t>
            </a:fld>
            <a:endParaRPr lang="en-US" smtClean="0">
              <a:latin typeface="Arial" pitchFamily="34" charset="0"/>
              <a:cs typeface="Arial"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bwMode="auto">
          <a:noFill/>
          <a:ln>
            <a:solidFill>
              <a:srgbClr val="000000"/>
            </a:solidFill>
            <a:miter lim="800000"/>
            <a:headEnd/>
            <a:tailEnd/>
          </a:ln>
        </p:spPr>
      </p:sp>
      <p:sp>
        <p:nvSpPr>
          <p:cNvPr id="13209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132100" name="Slide Number Placeholder 3"/>
          <p:cNvSpPr>
            <a:spLocks noGrp="1"/>
          </p:cNvSpPr>
          <p:nvPr>
            <p:ph type="sldNum" sz="quarter" idx="5"/>
          </p:nvPr>
        </p:nvSpPr>
        <p:spPr bwMode="auto">
          <a:noFill/>
          <a:ln>
            <a:miter lim="800000"/>
            <a:headEnd/>
            <a:tailEnd/>
          </a:ln>
        </p:spPr>
        <p:txBody>
          <a:bodyPr/>
          <a:lstStyle/>
          <a:p>
            <a:fld id="{DB86D48E-CCFA-463A-927C-EDC5ABDBF359}" type="slidenum">
              <a:rPr lang="ar-JO" smtClean="0">
                <a:latin typeface="Arial" pitchFamily="34" charset="0"/>
                <a:cs typeface="Arial" pitchFamily="34" charset="0"/>
              </a:rPr>
              <a:pPr/>
              <a:t>22</a:t>
            </a:fld>
            <a:endParaRPr lang="en-US" smtClean="0">
              <a:latin typeface="Arial" pitchFamily="34" charset="0"/>
              <a:cs typeface="Arial"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p:cNvSpPr>
            <a:spLocks noGrp="1" noRot="1" noChangeAspect="1" noTextEdit="1"/>
          </p:cNvSpPr>
          <p:nvPr>
            <p:ph type="sldImg"/>
          </p:nvPr>
        </p:nvSpPr>
        <p:spPr bwMode="auto">
          <a:noFill/>
          <a:ln>
            <a:solidFill>
              <a:srgbClr val="000000"/>
            </a:solidFill>
            <a:miter lim="800000"/>
            <a:headEnd/>
            <a:tailEnd/>
          </a:ln>
        </p:spPr>
      </p:sp>
      <p:sp>
        <p:nvSpPr>
          <p:cNvPr id="13312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133124" name="Slide Number Placeholder 3"/>
          <p:cNvSpPr>
            <a:spLocks noGrp="1"/>
          </p:cNvSpPr>
          <p:nvPr>
            <p:ph type="sldNum" sz="quarter" idx="5"/>
          </p:nvPr>
        </p:nvSpPr>
        <p:spPr bwMode="auto">
          <a:noFill/>
          <a:ln>
            <a:miter lim="800000"/>
            <a:headEnd/>
            <a:tailEnd/>
          </a:ln>
        </p:spPr>
        <p:txBody>
          <a:bodyPr/>
          <a:lstStyle/>
          <a:p>
            <a:fld id="{7F6895DE-AF70-40CF-84EA-EFCA3BBA0AA7}" type="slidenum">
              <a:rPr lang="ar-JO" smtClean="0">
                <a:latin typeface="Arial" pitchFamily="34" charset="0"/>
                <a:cs typeface="Arial" pitchFamily="34" charset="0"/>
              </a:rPr>
              <a:pPr/>
              <a:t>23</a:t>
            </a:fld>
            <a:endParaRPr lang="en-US" smtClean="0">
              <a:latin typeface="Arial" pitchFamily="34" charset="0"/>
              <a:cs typeface="Arial"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bwMode="auto">
          <a:noFill/>
          <a:ln>
            <a:solidFill>
              <a:srgbClr val="000000"/>
            </a:solidFill>
            <a:miter lim="800000"/>
            <a:headEnd/>
            <a:tailEnd/>
          </a:ln>
        </p:spPr>
      </p:sp>
      <p:sp>
        <p:nvSpPr>
          <p:cNvPr id="13517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135172" name="Slide Number Placeholder 3"/>
          <p:cNvSpPr>
            <a:spLocks noGrp="1"/>
          </p:cNvSpPr>
          <p:nvPr>
            <p:ph type="sldNum" sz="quarter" idx="5"/>
          </p:nvPr>
        </p:nvSpPr>
        <p:spPr bwMode="auto">
          <a:noFill/>
          <a:ln>
            <a:miter lim="800000"/>
            <a:headEnd/>
            <a:tailEnd/>
          </a:ln>
        </p:spPr>
        <p:txBody>
          <a:bodyPr/>
          <a:lstStyle/>
          <a:p>
            <a:fld id="{4FB49B83-A4B6-41AF-84DD-9A2627B75417}" type="slidenum">
              <a:rPr lang="ar-JO" smtClean="0">
                <a:latin typeface="Arial" pitchFamily="34" charset="0"/>
                <a:cs typeface="Arial" pitchFamily="34" charset="0"/>
              </a:rPr>
              <a:pPr/>
              <a:t>24</a:t>
            </a:fld>
            <a:endParaRPr lang="en-US" smtClean="0">
              <a:latin typeface="Arial" pitchFamily="34" charset="0"/>
              <a:cs typeface="Arial"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p:cNvSpPr>
            <a:spLocks noGrp="1" noRot="1" noChangeAspect="1" noTextEdit="1"/>
          </p:cNvSpPr>
          <p:nvPr>
            <p:ph type="sldImg"/>
          </p:nvPr>
        </p:nvSpPr>
        <p:spPr bwMode="auto">
          <a:noFill/>
          <a:ln>
            <a:solidFill>
              <a:srgbClr val="000000"/>
            </a:solidFill>
            <a:miter lim="800000"/>
            <a:headEnd/>
            <a:tailEnd/>
          </a:ln>
        </p:spPr>
      </p:sp>
      <p:sp>
        <p:nvSpPr>
          <p:cNvPr id="13619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136196" name="Slide Number Placeholder 3"/>
          <p:cNvSpPr>
            <a:spLocks noGrp="1"/>
          </p:cNvSpPr>
          <p:nvPr>
            <p:ph type="sldNum" sz="quarter" idx="5"/>
          </p:nvPr>
        </p:nvSpPr>
        <p:spPr bwMode="auto">
          <a:noFill/>
          <a:ln>
            <a:miter lim="800000"/>
            <a:headEnd/>
            <a:tailEnd/>
          </a:ln>
        </p:spPr>
        <p:txBody>
          <a:bodyPr/>
          <a:lstStyle/>
          <a:p>
            <a:fld id="{B79EE907-A216-40C0-89C2-46BC189123D4}" type="slidenum">
              <a:rPr lang="ar-JO" smtClean="0">
                <a:latin typeface="Arial" pitchFamily="34" charset="0"/>
                <a:cs typeface="Arial" pitchFamily="34" charset="0"/>
              </a:rPr>
              <a:pPr/>
              <a:t>25</a:t>
            </a:fld>
            <a:endParaRPr lang="en-US" smtClean="0">
              <a:latin typeface="Arial" pitchFamily="34" charset="0"/>
              <a:cs typeface="Arial"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bwMode="auto">
          <a:noFill/>
          <a:ln>
            <a:solidFill>
              <a:srgbClr val="000000"/>
            </a:solidFill>
            <a:miter lim="800000"/>
            <a:headEnd/>
            <a:tailEnd/>
          </a:ln>
        </p:spPr>
      </p:sp>
      <p:sp>
        <p:nvSpPr>
          <p:cNvPr id="13721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137220" name="Slide Number Placeholder 3"/>
          <p:cNvSpPr>
            <a:spLocks noGrp="1"/>
          </p:cNvSpPr>
          <p:nvPr>
            <p:ph type="sldNum" sz="quarter" idx="5"/>
          </p:nvPr>
        </p:nvSpPr>
        <p:spPr bwMode="auto">
          <a:noFill/>
          <a:ln>
            <a:miter lim="800000"/>
            <a:headEnd/>
            <a:tailEnd/>
          </a:ln>
        </p:spPr>
        <p:txBody>
          <a:bodyPr/>
          <a:lstStyle/>
          <a:p>
            <a:fld id="{E97A87A7-EEF2-4D6E-876B-0C49401BB70A}" type="slidenum">
              <a:rPr lang="ar-JO" smtClean="0">
                <a:latin typeface="Arial" pitchFamily="34" charset="0"/>
                <a:cs typeface="Arial" pitchFamily="34" charset="0"/>
              </a:rPr>
              <a:pPr/>
              <a:t>26</a:t>
            </a:fld>
            <a:endParaRPr lang="en-US" smtClean="0">
              <a:latin typeface="Arial" pitchFamily="34" charset="0"/>
              <a:cs typeface="Arial"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Image Placeholder 1"/>
          <p:cNvSpPr>
            <a:spLocks noGrp="1" noRot="1" noChangeAspect="1" noTextEdit="1"/>
          </p:cNvSpPr>
          <p:nvPr>
            <p:ph type="sldImg"/>
          </p:nvPr>
        </p:nvSpPr>
        <p:spPr bwMode="auto">
          <a:noFill/>
          <a:ln>
            <a:solidFill>
              <a:srgbClr val="000000"/>
            </a:solidFill>
            <a:miter lim="800000"/>
            <a:headEnd/>
            <a:tailEnd/>
          </a:ln>
        </p:spPr>
      </p:sp>
      <p:sp>
        <p:nvSpPr>
          <p:cNvPr id="13824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138244" name="Slide Number Placeholder 3"/>
          <p:cNvSpPr>
            <a:spLocks noGrp="1"/>
          </p:cNvSpPr>
          <p:nvPr>
            <p:ph type="sldNum" sz="quarter" idx="5"/>
          </p:nvPr>
        </p:nvSpPr>
        <p:spPr bwMode="auto">
          <a:noFill/>
          <a:ln>
            <a:miter lim="800000"/>
            <a:headEnd/>
            <a:tailEnd/>
          </a:ln>
        </p:spPr>
        <p:txBody>
          <a:bodyPr/>
          <a:lstStyle/>
          <a:p>
            <a:fld id="{CFA1C26F-F2B9-49C0-8905-36C121DCAB8D}" type="slidenum">
              <a:rPr lang="ar-JO" smtClean="0">
                <a:latin typeface="Arial" pitchFamily="34" charset="0"/>
                <a:cs typeface="Arial" pitchFamily="34" charset="0"/>
              </a:rPr>
              <a:pPr/>
              <a:t>27</a:t>
            </a:fld>
            <a:endParaRPr lang="en-US" smtClean="0">
              <a:latin typeface="Arial" pitchFamily="34" charset="0"/>
              <a:cs typeface="Arial"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p:cNvSpPr>
            <a:spLocks noGrp="1" noRot="1" noChangeAspect="1" noTextEdit="1"/>
          </p:cNvSpPr>
          <p:nvPr>
            <p:ph type="sldImg"/>
          </p:nvPr>
        </p:nvSpPr>
        <p:spPr bwMode="auto">
          <a:noFill/>
          <a:ln>
            <a:solidFill>
              <a:srgbClr val="000000"/>
            </a:solidFill>
            <a:miter lim="800000"/>
            <a:headEnd/>
            <a:tailEnd/>
          </a:ln>
        </p:spPr>
      </p:sp>
      <p:sp>
        <p:nvSpPr>
          <p:cNvPr id="13926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139268" name="Slide Number Placeholder 3"/>
          <p:cNvSpPr>
            <a:spLocks noGrp="1"/>
          </p:cNvSpPr>
          <p:nvPr>
            <p:ph type="sldNum" sz="quarter" idx="5"/>
          </p:nvPr>
        </p:nvSpPr>
        <p:spPr bwMode="auto">
          <a:noFill/>
          <a:ln>
            <a:miter lim="800000"/>
            <a:headEnd/>
            <a:tailEnd/>
          </a:ln>
        </p:spPr>
        <p:txBody>
          <a:bodyPr/>
          <a:lstStyle/>
          <a:p>
            <a:fld id="{0219455B-8DAD-4D62-B5C0-ACE27554867C}" type="slidenum">
              <a:rPr lang="ar-JO" smtClean="0">
                <a:latin typeface="Arial" pitchFamily="34" charset="0"/>
                <a:cs typeface="Arial" pitchFamily="34" charset="0"/>
              </a:rPr>
              <a:pPr/>
              <a:t>28</a:t>
            </a:fld>
            <a:endParaRPr lang="en-US" smtClean="0">
              <a:latin typeface="Arial" pitchFamily="34" charset="0"/>
              <a:cs typeface="Arial"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Slide Image Placeholder 1"/>
          <p:cNvSpPr>
            <a:spLocks noGrp="1" noRot="1" noChangeAspect="1" noTextEdit="1"/>
          </p:cNvSpPr>
          <p:nvPr>
            <p:ph type="sldImg"/>
          </p:nvPr>
        </p:nvSpPr>
        <p:spPr bwMode="auto">
          <a:noFill/>
          <a:ln>
            <a:solidFill>
              <a:srgbClr val="000000"/>
            </a:solidFill>
            <a:miter lim="800000"/>
            <a:headEnd/>
            <a:tailEnd/>
          </a:ln>
        </p:spPr>
      </p:sp>
      <p:sp>
        <p:nvSpPr>
          <p:cNvPr id="14029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140292" name="Slide Number Placeholder 3"/>
          <p:cNvSpPr>
            <a:spLocks noGrp="1"/>
          </p:cNvSpPr>
          <p:nvPr>
            <p:ph type="sldNum" sz="quarter" idx="5"/>
          </p:nvPr>
        </p:nvSpPr>
        <p:spPr bwMode="auto">
          <a:noFill/>
          <a:ln>
            <a:miter lim="800000"/>
            <a:headEnd/>
            <a:tailEnd/>
          </a:ln>
        </p:spPr>
        <p:txBody>
          <a:bodyPr/>
          <a:lstStyle/>
          <a:p>
            <a:fld id="{FED29A72-3C5F-4546-9522-6891F6C1E3A8}" type="slidenum">
              <a:rPr lang="ar-JO" smtClean="0">
                <a:latin typeface="Arial" pitchFamily="34" charset="0"/>
                <a:cs typeface="Arial" pitchFamily="34" charset="0"/>
              </a:rPr>
              <a:pPr/>
              <a:t>29</a:t>
            </a:fld>
            <a:endParaRPr lang="en-US" smtClean="0">
              <a:latin typeface="Arial" pitchFamily="34" charset="0"/>
              <a:cs typeface="Arial"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lide Image Placeholder 1"/>
          <p:cNvSpPr>
            <a:spLocks noGrp="1" noRot="1" noChangeAspect="1" noTextEdit="1"/>
          </p:cNvSpPr>
          <p:nvPr>
            <p:ph type="sldImg"/>
          </p:nvPr>
        </p:nvSpPr>
        <p:spPr bwMode="auto">
          <a:noFill/>
          <a:ln>
            <a:solidFill>
              <a:srgbClr val="000000"/>
            </a:solidFill>
            <a:miter lim="800000"/>
            <a:headEnd/>
            <a:tailEnd/>
          </a:ln>
        </p:spPr>
      </p:sp>
      <p:sp>
        <p:nvSpPr>
          <p:cNvPr id="14131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141316" name="Slide Number Placeholder 3"/>
          <p:cNvSpPr>
            <a:spLocks noGrp="1"/>
          </p:cNvSpPr>
          <p:nvPr>
            <p:ph type="sldNum" sz="quarter" idx="5"/>
          </p:nvPr>
        </p:nvSpPr>
        <p:spPr bwMode="auto">
          <a:noFill/>
          <a:ln>
            <a:miter lim="800000"/>
            <a:headEnd/>
            <a:tailEnd/>
          </a:ln>
        </p:spPr>
        <p:txBody>
          <a:bodyPr/>
          <a:lstStyle/>
          <a:p>
            <a:fld id="{2BD8C81C-46C4-4A26-BED9-8B794329132B}" type="slidenum">
              <a:rPr lang="ar-JO" smtClean="0">
                <a:latin typeface="Arial" pitchFamily="34" charset="0"/>
                <a:cs typeface="Arial" pitchFamily="34" charset="0"/>
              </a:rPr>
              <a:pPr/>
              <a:t>30</a:t>
            </a:fld>
            <a:endParaRPr lang="en-US" smtClean="0">
              <a:latin typeface="Arial" pitchFamily="34" charset="0"/>
              <a:cs typeface="Arial"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Slide Image Placeholder 1"/>
          <p:cNvSpPr>
            <a:spLocks noGrp="1" noRot="1" noChangeAspect="1" noTextEdit="1"/>
          </p:cNvSpPr>
          <p:nvPr>
            <p:ph type="sldImg"/>
          </p:nvPr>
        </p:nvSpPr>
        <p:spPr bwMode="auto">
          <a:noFill/>
          <a:ln>
            <a:solidFill>
              <a:srgbClr val="000000"/>
            </a:solidFill>
            <a:miter lim="800000"/>
            <a:headEnd/>
            <a:tailEnd/>
          </a:ln>
        </p:spPr>
      </p:sp>
      <p:sp>
        <p:nvSpPr>
          <p:cNvPr id="14233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142340" name="Slide Number Placeholder 3"/>
          <p:cNvSpPr>
            <a:spLocks noGrp="1"/>
          </p:cNvSpPr>
          <p:nvPr>
            <p:ph type="sldNum" sz="quarter" idx="5"/>
          </p:nvPr>
        </p:nvSpPr>
        <p:spPr bwMode="auto">
          <a:noFill/>
          <a:ln>
            <a:miter lim="800000"/>
            <a:headEnd/>
            <a:tailEnd/>
          </a:ln>
        </p:spPr>
        <p:txBody>
          <a:bodyPr/>
          <a:lstStyle/>
          <a:p>
            <a:fld id="{CABC6429-3F77-4275-80AC-D6106389B86A}" type="slidenum">
              <a:rPr lang="ar-JO" smtClean="0">
                <a:latin typeface="Arial" pitchFamily="34" charset="0"/>
                <a:cs typeface="Arial" pitchFamily="34" charset="0"/>
              </a:rPr>
              <a:pPr/>
              <a:t>31</a:t>
            </a:fld>
            <a:endParaRPr lang="en-US" smtClean="0">
              <a:latin typeface="Arial" pitchFamily="34" charset="0"/>
              <a:cs typeface="Arial"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Slide Image Placeholder 1"/>
          <p:cNvSpPr>
            <a:spLocks noGrp="1" noRot="1" noChangeAspect="1" noTextEdit="1"/>
          </p:cNvSpPr>
          <p:nvPr>
            <p:ph type="sldImg"/>
          </p:nvPr>
        </p:nvSpPr>
        <p:spPr bwMode="auto">
          <a:noFill/>
          <a:ln>
            <a:solidFill>
              <a:srgbClr val="000000"/>
            </a:solidFill>
            <a:miter lim="800000"/>
            <a:headEnd/>
            <a:tailEnd/>
          </a:ln>
        </p:spPr>
      </p:sp>
      <p:sp>
        <p:nvSpPr>
          <p:cNvPr id="14336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143364" name="Slide Number Placeholder 3"/>
          <p:cNvSpPr>
            <a:spLocks noGrp="1"/>
          </p:cNvSpPr>
          <p:nvPr>
            <p:ph type="sldNum" sz="quarter" idx="5"/>
          </p:nvPr>
        </p:nvSpPr>
        <p:spPr bwMode="auto">
          <a:noFill/>
          <a:ln>
            <a:miter lim="800000"/>
            <a:headEnd/>
            <a:tailEnd/>
          </a:ln>
        </p:spPr>
        <p:txBody>
          <a:bodyPr/>
          <a:lstStyle/>
          <a:p>
            <a:fld id="{99E1FA0E-9DD6-44FB-9625-CE49D10E0464}" type="slidenum">
              <a:rPr lang="ar-JO" smtClean="0">
                <a:latin typeface="Arial" pitchFamily="34" charset="0"/>
                <a:cs typeface="Arial" pitchFamily="34" charset="0"/>
              </a:rPr>
              <a:pPr/>
              <a:t>32</a:t>
            </a:fld>
            <a:endParaRPr lang="en-US" smtClean="0">
              <a:latin typeface="Arial" pitchFamily="34" charset="0"/>
              <a:cs typeface="Arial"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Image Placeholder 1"/>
          <p:cNvSpPr>
            <a:spLocks noGrp="1" noRot="1" noChangeAspect="1" noTextEdit="1"/>
          </p:cNvSpPr>
          <p:nvPr>
            <p:ph type="sldImg"/>
          </p:nvPr>
        </p:nvSpPr>
        <p:spPr bwMode="auto">
          <a:noFill/>
          <a:ln>
            <a:solidFill>
              <a:srgbClr val="000000"/>
            </a:solidFill>
            <a:miter lim="800000"/>
            <a:headEnd/>
            <a:tailEnd/>
          </a:ln>
        </p:spPr>
      </p:sp>
      <p:sp>
        <p:nvSpPr>
          <p:cNvPr id="14438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144388" name="Slide Number Placeholder 3"/>
          <p:cNvSpPr>
            <a:spLocks noGrp="1"/>
          </p:cNvSpPr>
          <p:nvPr>
            <p:ph type="sldNum" sz="quarter" idx="5"/>
          </p:nvPr>
        </p:nvSpPr>
        <p:spPr bwMode="auto">
          <a:noFill/>
          <a:ln>
            <a:miter lim="800000"/>
            <a:headEnd/>
            <a:tailEnd/>
          </a:ln>
        </p:spPr>
        <p:txBody>
          <a:bodyPr/>
          <a:lstStyle/>
          <a:p>
            <a:fld id="{840E8FAE-D44F-499A-A141-D37E8565D594}" type="slidenum">
              <a:rPr lang="ar-JO" smtClean="0">
                <a:latin typeface="Arial" pitchFamily="34" charset="0"/>
                <a:cs typeface="Arial" pitchFamily="34" charset="0"/>
              </a:rPr>
              <a:pPr/>
              <a:t>33</a:t>
            </a:fld>
            <a:endParaRPr lang="en-US" smtClean="0">
              <a:latin typeface="Arial" pitchFamily="34" charset="0"/>
              <a:cs typeface="Arial"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Slide Image Placeholder 1"/>
          <p:cNvSpPr>
            <a:spLocks noGrp="1" noRot="1" noChangeAspect="1" noTextEdit="1"/>
          </p:cNvSpPr>
          <p:nvPr>
            <p:ph type="sldImg"/>
          </p:nvPr>
        </p:nvSpPr>
        <p:spPr bwMode="auto">
          <a:noFill/>
          <a:ln>
            <a:solidFill>
              <a:srgbClr val="000000"/>
            </a:solidFill>
            <a:miter lim="800000"/>
            <a:headEnd/>
            <a:tailEnd/>
          </a:ln>
        </p:spPr>
      </p:sp>
      <p:sp>
        <p:nvSpPr>
          <p:cNvPr id="145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145412" name="Slide Number Placeholder 3"/>
          <p:cNvSpPr>
            <a:spLocks noGrp="1"/>
          </p:cNvSpPr>
          <p:nvPr>
            <p:ph type="sldNum" sz="quarter" idx="5"/>
          </p:nvPr>
        </p:nvSpPr>
        <p:spPr bwMode="auto">
          <a:noFill/>
          <a:ln>
            <a:miter lim="800000"/>
            <a:headEnd/>
            <a:tailEnd/>
          </a:ln>
        </p:spPr>
        <p:txBody>
          <a:bodyPr/>
          <a:lstStyle/>
          <a:p>
            <a:fld id="{A662BCED-DA8E-423C-BBC4-EA2ECF0E8BDE}" type="slidenum">
              <a:rPr lang="ar-JO" smtClean="0">
                <a:latin typeface="Arial" pitchFamily="34" charset="0"/>
                <a:cs typeface="Arial" pitchFamily="34" charset="0"/>
              </a:rPr>
              <a:pPr/>
              <a:t>34</a:t>
            </a:fld>
            <a:endParaRPr lang="en-US" smtClean="0">
              <a:latin typeface="Arial" pitchFamily="34" charset="0"/>
              <a:cs typeface="Arial"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Image Placeholder 1"/>
          <p:cNvSpPr>
            <a:spLocks noGrp="1" noRot="1" noChangeAspect="1" noTextEdit="1"/>
          </p:cNvSpPr>
          <p:nvPr>
            <p:ph type="sldImg"/>
          </p:nvPr>
        </p:nvSpPr>
        <p:spPr bwMode="auto">
          <a:noFill/>
          <a:ln>
            <a:solidFill>
              <a:srgbClr val="000000"/>
            </a:solidFill>
            <a:miter lim="800000"/>
            <a:headEnd/>
            <a:tailEnd/>
          </a:ln>
        </p:spPr>
      </p:sp>
      <p:sp>
        <p:nvSpPr>
          <p:cNvPr id="14643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146436" name="Slide Number Placeholder 3"/>
          <p:cNvSpPr>
            <a:spLocks noGrp="1"/>
          </p:cNvSpPr>
          <p:nvPr>
            <p:ph type="sldNum" sz="quarter" idx="5"/>
          </p:nvPr>
        </p:nvSpPr>
        <p:spPr bwMode="auto">
          <a:noFill/>
          <a:ln>
            <a:miter lim="800000"/>
            <a:headEnd/>
            <a:tailEnd/>
          </a:ln>
        </p:spPr>
        <p:txBody>
          <a:bodyPr/>
          <a:lstStyle/>
          <a:p>
            <a:fld id="{3F366F77-AB8E-46C3-A6FC-714A0427FA89}" type="slidenum">
              <a:rPr lang="ar-JO" smtClean="0">
                <a:latin typeface="Arial" pitchFamily="34" charset="0"/>
                <a:cs typeface="Arial" pitchFamily="34" charset="0"/>
              </a:rPr>
              <a:pPr/>
              <a:t>35</a:t>
            </a:fld>
            <a:endParaRPr lang="en-US" smtClean="0">
              <a:latin typeface="Arial" pitchFamily="34" charset="0"/>
              <a:cs typeface="Arial"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Slide Image Placeholder 1"/>
          <p:cNvSpPr>
            <a:spLocks noGrp="1" noRot="1" noChangeAspect="1" noTextEdit="1"/>
          </p:cNvSpPr>
          <p:nvPr>
            <p:ph type="sldImg"/>
          </p:nvPr>
        </p:nvSpPr>
        <p:spPr bwMode="auto">
          <a:noFill/>
          <a:ln>
            <a:solidFill>
              <a:srgbClr val="000000"/>
            </a:solidFill>
            <a:miter lim="800000"/>
            <a:headEnd/>
            <a:tailEnd/>
          </a:ln>
        </p:spPr>
      </p:sp>
      <p:sp>
        <p:nvSpPr>
          <p:cNvPr id="14233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142340" name="Slide Number Placeholder 3"/>
          <p:cNvSpPr>
            <a:spLocks noGrp="1"/>
          </p:cNvSpPr>
          <p:nvPr>
            <p:ph type="sldNum" sz="quarter" idx="5"/>
          </p:nvPr>
        </p:nvSpPr>
        <p:spPr bwMode="auto">
          <a:noFill/>
          <a:ln>
            <a:miter lim="800000"/>
            <a:headEnd/>
            <a:tailEnd/>
          </a:ln>
        </p:spPr>
        <p:txBody>
          <a:bodyPr/>
          <a:lstStyle/>
          <a:p>
            <a:fld id="{CABC6429-3F77-4275-80AC-D6106389B86A}" type="slidenum">
              <a:rPr lang="ar-JO" smtClean="0">
                <a:latin typeface="Arial" pitchFamily="34" charset="0"/>
                <a:cs typeface="Arial" pitchFamily="34" charset="0"/>
              </a:rPr>
              <a:pPr/>
              <a:t>37</a:t>
            </a:fld>
            <a:endParaRPr lang="en-US" smtClean="0">
              <a:latin typeface="Arial" pitchFamily="34" charset="0"/>
              <a:cs typeface="Arial"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Slide Image Placeholder 1"/>
          <p:cNvSpPr>
            <a:spLocks noGrp="1" noRot="1" noChangeAspect="1" noTextEdit="1"/>
          </p:cNvSpPr>
          <p:nvPr>
            <p:ph type="sldImg"/>
          </p:nvPr>
        </p:nvSpPr>
        <p:spPr bwMode="auto">
          <a:noFill/>
          <a:ln>
            <a:solidFill>
              <a:srgbClr val="000000"/>
            </a:solidFill>
            <a:miter lim="800000"/>
            <a:headEnd/>
            <a:tailEnd/>
          </a:ln>
        </p:spPr>
      </p:sp>
      <p:sp>
        <p:nvSpPr>
          <p:cNvPr id="14336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143364" name="Slide Number Placeholder 3"/>
          <p:cNvSpPr>
            <a:spLocks noGrp="1"/>
          </p:cNvSpPr>
          <p:nvPr>
            <p:ph type="sldNum" sz="quarter" idx="5"/>
          </p:nvPr>
        </p:nvSpPr>
        <p:spPr bwMode="auto">
          <a:noFill/>
          <a:ln>
            <a:miter lim="800000"/>
            <a:headEnd/>
            <a:tailEnd/>
          </a:ln>
        </p:spPr>
        <p:txBody>
          <a:bodyPr/>
          <a:lstStyle/>
          <a:p>
            <a:fld id="{99E1FA0E-9DD6-44FB-9625-CE49D10E0464}" type="slidenum">
              <a:rPr lang="ar-JO" smtClean="0">
                <a:latin typeface="Arial" pitchFamily="34" charset="0"/>
                <a:cs typeface="Arial" pitchFamily="34" charset="0"/>
              </a:rPr>
              <a:pPr/>
              <a:t>38</a:t>
            </a:fld>
            <a:endParaRPr lang="en-US" smtClean="0">
              <a:latin typeface="Arial" pitchFamily="34" charset="0"/>
              <a:cs typeface="Arial"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Image Placeholder 1"/>
          <p:cNvSpPr>
            <a:spLocks noGrp="1" noRot="1" noChangeAspect="1" noTextEdit="1"/>
          </p:cNvSpPr>
          <p:nvPr>
            <p:ph type="sldImg"/>
          </p:nvPr>
        </p:nvSpPr>
        <p:spPr bwMode="auto">
          <a:noFill/>
          <a:ln>
            <a:solidFill>
              <a:srgbClr val="000000"/>
            </a:solidFill>
            <a:miter lim="800000"/>
            <a:headEnd/>
            <a:tailEnd/>
          </a:ln>
        </p:spPr>
      </p:sp>
      <p:sp>
        <p:nvSpPr>
          <p:cNvPr id="14438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144388" name="Slide Number Placeholder 3"/>
          <p:cNvSpPr>
            <a:spLocks noGrp="1"/>
          </p:cNvSpPr>
          <p:nvPr>
            <p:ph type="sldNum" sz="quarter" idx="5"/>
          </p:nvPr>
        </p:nvSpPr>
        <p:spPr bwMode="auto">
          <a:noFill/>
          <a:ln>
            <a:miter lim="800000"/>
            <a:headEnd/>
            <a:tailEnd/>
          </a:ln>
        </p:spPr>
        <p:txBody>
          <a:bodyPr/>
          <a:lstStyle/>
          <a:p>
            <a:fld id="{840E8FAE-D44F-499A-A141-D37E8565D594}" type="slidenum">
              <a:rPr lang="ar-JO" smtClean="0">
                <a:latin typeface="Arial" pitchFamily="34" charset="0"/>
                <a:cs typeface="Arial" pitchFamily="34" charset="0"/>
              </a:rPr>
              <a:pPr/>
              <a:t>39</a:t>
            </a:fld>
            <a:endParaRPr lang="en-US" smtClean="0">
              <a:latin typeface="Arial" pitchFamily="34" charset="0"/>
              <a:cs typeface="Arial"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Slide Image Placeholder 1"/>
          <p:cNvSpPr>
            <a:spLocks noGrp="1" noRot="1" noChangeAspect="1" noTextEdit="1"/>
          </p:cNvSpPr>
          <p:nvPr>
            <p:ph type="sldImg"/>
          </p:nvPr>
        </p:nvSpPr>
        <p:spPr bwMode="auto">
          <a:noFill/>
          <a:ln>
            <a:solidFill>
              <a:srgbClr val="000000"/>
            </a:solidFill>
            <a:miter lim="800000"/>
            <a:headEnd/>
            <a:tailEnd/>
          </a:ln>
        </p:spPr>
      </p:sp>
      <p:sp>
        <p:nvSpPr>
          <p:cNvPr id="145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145412" name="Slide Number Placeholder 3"/>
          <p:cNvSpPr>
            <a:spLocks noGrp="1"/>
          </p:cNvSpPr>
          <p:nvPr>
            <p:ph type="sldNum" sz="quarter" idx="5"/>
          </p:nvPr>
        </p:nvSpPr>
        <p:spPr bwMode="auto">
          <a:noFill/>
          <a:ln>
            <a:miter lim="800000"/>
            <a:headEnd/>
            <a:tailEnd/>
          </a:ln>
        </p:spPr>
        <p:txBody>
          <a:bodyPr/>
          <a:lstStyle/>
          <a:p>
            <a:fld id="{A662BCED-DA8E-423C-BBC4-EA2ECF0E8BDE}" type="slidenum">
              <a:rPr lang="ar-JO" smtClean="0">
                <a:latin typeface="Arial" pitchFamily="34" charset="0"/>
                <a:cs typeface="Arial" pitchFamily="34" charset="0"/>
              </a:rPr>
              <a:pPr/>
              <a:t>40</a:t>
            </a:fld>
            <a:endParaRPr lang="en-US" smtClean="0">
              <a:latin typeface="Arial" pitchFamily="34" charset="0"/>
              <a:cs typeface="Arial"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Image Placeholder 1"/>
          <p:cNvSpPr>
            <a:spLocks noGrp="1" noRot="1" noChangeAspect="1" noTextEdit="1"/>
          </p:cNvSpPr>
          <p:nvPr>
            <p:ph type="sldImg"/>
          </p:nvPr>
        </p:nvSpPr>
        <p:spPr bwMode="auto">
          <a:noFill/>
          <a:ln>
            <a:solidFill>
              <a:srgbClr val="000000"/>
            </a:solidFill>
            <a:miter lim="800000"/>
            <a:headEnd/>
            <a:tailEnd/>
          </a:ln>
        </p:spPr>
      </p:sp>
      <p:sp>
        <p:nvSpPr>
          <p:cNvPr id="14643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146436" name="Slide Number Placeholder 3"/>
          <p:cNvSpPr>
            <a:spLocks noGrp="1"/>
          </p:cNvSpPr>
          <p:nvPr>
            <p:ph type="sldNum" sz="quarter" idx="5"/>
          </p:nvPr>
        </p:nvSpPr>
        <p:spPr bwMode="auto">
          <a:noFill/>
          <a:ln>
            <a:miter lim="800000"/>
            <a:headEnd/>
            <a:tailEnd/>
          </a:ln>
        </p:spPr>
        <p:txBody>
          <a:bodyPr/>
          <a:lstStyle/>
          <a:p>
            <a:fld id="{3F366F77-AB8E-46C3-A6FC-714A0427FA89}" type="slidenum">
              <a:rPr lang="ar-JO" smtClean="0">
                <a:latin typeface="Arial" pitchFamily="34" charset="0"/>
                <a:cs typeface="Arial" pitchFamily="34" charset="0"/>
              </a:rPr>
              <a:pPr/>
              <a:t>41</a:t>
            </a:fld>
            <a:endParaRPr lang="en-US" smtClean="0">
              <a:latin typeface="Arial" pitchFamily="34" charset="0"/>
              <a:cs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C00000"/>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C00000"/>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AB1A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B1A25"/>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1" fontAlgn="base" hangingPunct="1">
        <a:spcBef>
          <a:spcPct val="0"/>
        </a:spcBef>
        <a:spcAft>
          <a:spcPct val="0"/>
        </a:spcAft>
        <a:defRPr sz="4400" kern="1200">
          <a:solidFill>
            <a:srgbClr val="C00000"/>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image" Target="../media/image5.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4.wmf"/><Relationship Id="rId4" Type="http://schemas.openxmlformats.org/officeDocument/2006/relationships/oleObject" Target="../embeddings/oleObject1.bin"/></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5.bin"/><Relationship Id="rId13" Type="http://schemas.openxmlformats.org/officeDocument/2006/relationships/image" Target="../media/image10.wmf"/><Relationship Id="rId18" Type="http://schemas.openxmlformats.org/officeDocument/2006/relationships/oleObject" Target="../embeddings/oleObject10.bin"/><Relationship Id="rId3" Type="http://schemas.openxmlformats.org/officeDocument/2006/relationships/notesSlide" Target="../notesSlides/notesSlide10.xml"/><Relationship Id="rId7" Type="http://schemas.openxmlformats.org/officeDocument/2006/relationships/image" Target="../media/image7.wmf"/><Relationship Id="rId12" Type="http://schemas.openxmlformats.org/officeDocument/2006/relationships/oleObject" Target="../embeddings/oleObject7.bin"/><Relationship Id="rId17" Type="http://schemas.openxmlformats.org/officeDocument/2006/relationships/image" Target="../media/image12.wmf"/><Relationship Id="rId2" Type="http://schemas.openxmlformats.org/officeDocument/2006/relationships/slideLayout" Target="../slideLayouts/slideLayout2.xml"/><Relationship Id="rId16" Type="http://schemas.openxmlformats.org/officeDocument/2006/relationships/oleObject" Target="../embeddings/oleObject9.bin"/><Relationship Id="rId1" Type="http://schemas.openxmlformats.org/officeDocument/2006/relationships/vmlDrawing" Target="../drawings/vmlDrawing2.vml"/><Relationship Id="rId6" Type="http://schemas.openxmlformats.org/officeDocument/2006/relationships/oleObject" Target="../embeddings/oleObject4.bin"/><Relationship Id="rId11" Type="http://schemas.openxmlformats.org/officeDocument/2006/relationships/image" Target="../media/image9.wmf"/><Relationship Id="rId5" Type="http://schemas.openxmlformats.org/officeDocument/2006/relationships/image" Target="../media/image6.wmf"/><Relationship Id="rId15" Type="http://schemas.openxmlformats.org/officeDocument/2006/relationships/image" Target="../media/image11.wmf"/><Relationship Id="rId10" Type="http://schemas.openxmlformats.org/officeDocument/2006/relationships/oleObject" Target="../embeddings/oleObject6.bin"/><Relationship Id="rId19" Type="http://schemas.openxmlformats.org/officeDocument/2006/relationships/image" Target="../media/image5.wmf"/><Relationship Id="rId4" Type="http://schemas.openxmlformats.org/officeDocument/2006/relationships/oleObject" Target="../embeddings/oleObject3.bin"/><Relationship Id="rId9" Type="http://schemas.openxmlformats.org/officeDocument/2006/relationships/image" Target="../media/image8.wmf"/><Relationship Id="rId14" Type="http://schemas.openxmlformats.org/officeDocument/2006/relationships/oleObject" Target="../embeddings/oleObject8.bin"/></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13.wmf"/><Relationship Id="rId4" Type="http://schemas.openxmlformats.org/officeDocument/2006/relationships/oleObject" Target="../embeddings/oleObject11.bin"/></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14.wmf"/><Relationship Id="rId4" Type="http://schemas.openxmlformats.org/officeDocument/2006/relationships/oleObject" Target="../embeddings/oleObject12.bin"/></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image" Target="../media/image15.wmf"/><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oleObject" Target="../embeddings/oleObject14.bin"/><Relationship Id="rId5" Type="http://schemas.openxmlformats.org/officeDocument/2006/relationships/image" Target="../media/image5.wmf"/><Relationship Id="rId4" Type="http://schemas.openxmlformats.org/officeDocument/2006/relationships/oleObject" Target="../embeddings/oleObject13.bin"/></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7" Type="http://schemas.openxmlformats.org/officeDocument/2006/relationships/image" Target="../media/image16.wmf"/><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oleObject" Target="../embeddings/oleObject16.bin"/><Relationship Id="rId5" Type="http://schemas.openxmlformats.org/officeDocument/2006/relationships/image" Target="../media/image5.wmf"/><Relationship Id="rId4" Type="http://schemas.openxmlformats.org/officeDocument/2006/relationships/oleObject" Target="../embeddings/oleObject15.bin"/></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8.xml"/><Relationship Id="rId7" Type="http://schemas.openxmlformats.org/officeDocument/2006/relationships/image" Target="../media/image17.wmf"/><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oleObject" Target="../embeddings/oleObject18.bin"/><Relationship Id="rId5" Type="http://schemas.openxmlformats.org/officeDocument/2006/relationships/image" Target="../media/image5.wmf"/><Relationship Id="rId4" Type="http://schemas.openxmlformats.org/officeDocument/2006/relationships/oleObject" Target="../embeddings/oleObject17.bin"/></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9.xml"/><Relationship Id="rId7" Type="http://schemas.openxmlformats.org/officeDocument/2006/relationships/image" Target="../media/image16.wmf"/><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oleObject" Target="../embeddings/oleObject20.bin"/><Relationship Id="rId5" Type="http://schemas.openxmlformats.org/officeDocument/2006/relationships/image" Target="../media/image5.wmf"/><Relationship Id="rId4" Type="http://schemas.openxmlformats.org/officeDocument/2006/relationships/oleObject" Target="../embeddings/oleObject19.bin"/></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0.xml"/><Relationship Id="rId7" Type="http://schemas.openxmlformats.org/officeDocument/2006/relationships/image" Target="../media/image18.wmf"/><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oleObject" Target="../embeddings/oleObject22.bin"/><Relationship Id="rId5" Type="http://schemas.openxmlformats.org/officeDocument/2006/relationships/image" Target="../media/image5.wmf"/><Relationship Id="rId4" Type="http://schemas.openxmlformats.org/officeDocument/2006/relationships/oleObject" Target="../embeddings/oleObject21.bin"/></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vmlDrawing" Target="../drawings/vmlDrawing10.vml"/><Relationship Id="rId5" Type="http://schemas.openxmlformats.org/officeDocument/2006/relationships/image" Target="../media/image19.wmf"/><Relationship Id="rId4" Type="http://schemas.openxmlformats.org/officeDocument/2006/relationships/oleObject" Target="../embeddings/oleObject23.bin"/></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3.xml"/><Relationship Id="rId7" Type="http://schemas.openxmlformats.org/officeDocument/2006/relationships/image" Target="../media/image21.wmf"/><Relationship Id="rId2" Type="http://schemas.openxmlformats.org/officeDocument/2006/relationships/slideLayout" Target="../slideLayouts/slideLayout2.xml"/><Relationship Id="rId1" Type="http://schemas.openxmlformats.org/officeDocument/2006/relationships/vmlDrawing" Target="../drawings/vmlDrawing11.vml"/><Relationship Id="rId6" Type="http://schemas.openxmlformats.org/officeDocument/2006/relationships/oleObject" Target="../embeddings/oleObject25.bin"/><Relationship Id="rId5" Type="http://schemas.openxmlformats.org/officeDocument/2006/relationships/image" Target="../media/image20.wmf"/><Relationship Id="rId4" Type="http://schemas.openxmlformats.org/officeDocument/2006/relationships/oleObject" Target="../embeddings/oleObject24.bin"/></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4.xml"/><Relationship Id="rId7" Type="http://schemas.openxmlformats.org/officeDocument/2006/relationships/image" Target="../media/image23.wmf"/><Relationship Id="rId2" Type="http://schemas.openxmlformats.org/officeDocument/2006/relationships/slideLayout" Target="../slideLayouts/slideLayout2.xml"/><Relationship Id="rId1" Type="http://schemas.openxmlformats.org/officeDocument/2006/relationships/vmlDrawing" Target="../drawings/vmlDrawing12.vml"/><Relationship Id="rId6" Type="http://schemas.openxmlformats.org/officeDocument/2006/relationships/oleObject" Target="../embeddings/oleObject27.bin"/><Relationship Id="rId5" Type="http://schemas.openxmlformats.org/officeDocument/2006/relationships/image" Target="../media/image22.wmf"/><Relationship Id="rId4" Type="http://schemas.openxmlformats.org/officeDocument/2006/relationships/oleObject" Target="../embeddings/oleObject26.bin"/></Relationships>
</file>

<file path=ppt/slides/_rels/slide28.xml.rels><?xml version="1.0" encoding="UTF-8" standalone="yes"?>
<Relationships xmlns="http://schemas.openxmlformats.org/package/2006/relationships"><Relationship Id="rId8" Type="http://schemas.openxmlformats.org/officeDocument/2006/relationships/image" Target="../media/image25.wmf"/><Relationship Id="rId13" Type="http://schemas.openxmlformats.org/officeDocument/2006/relationships/oleObject" Target="../embeddings/oleObject32.bin"/><Relationship Id="rId3" Type="http://schemas.openxmlformats.org/officeDocument/2006/relationships/notesSlide" Target="../notesSlides/notesSlide25.xml"/><Relationship Id="rId7" Type="http://schemas.openxmlformats.org/officeDocument/2006/relationships/oleObject" Target="../embeddings/oleObject29.bin"/><Relationship Id="rId12" Type="http://schemas.openxmlformats.org/officeDocument/2006/relationships/image" Target="../media/image27.wmf"/><Relationship Id="rId2" Type="http://schemas.openxmlformats.org/officeDocument/2006/relationships/slideLayout" Target="../slideLayouts/slideLayout2.xml"/><Relationship Id="rId1" Type="http://schemas.openxmlformats.org/officeDocument/2006/relationships/vmlDrawing" Target="../drawings/vmlDrawing13.vml"/><Relationship Id="rId6" Type="http://schemas.openxmlformats.org/officeDocument/2006/relationships/image" Target="../media/image24.wmf"/><Relationship Id="rId11" Type="http://schemas.openxmlformats.org/officeDocument/2006/relationships/oleObject" Target="../embeddings/oleObject31.bin"/><Relationship Id="rId5" Type="http://schemas.openxmlformats.org/officeDocument/2006/relationships/oleObject" Target="../embeddings/oleObject28.bin"/><Relationship Id="rId10" Type="http://schemas.openxmlformats.org/officeDocument/2006/relationships/image" Target="../media/image26.wmf"/><Relationship Id="rId4" Type="http://schemas.openxmlformats.org/officeDocument/2006/relationships/image" Target="../media/image29.jpeg"/><Relationship Id="rId9" Type="http://schemas.openxmlformats.org/officeDocument/2006/relationships/oleObject" Target="../embeddings/oleObject30.bin"/><Relationship Id="rId14" Type="http://schemas.openxmlformats.org/officeDocument/2006/relationships/image" Target="../media/image28.wmf"/></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vmlDrawing" Target="../drawings/vmlDrawing14.vml"/><Relationship Id="rId5" Type="http://schemas.openxmlformats.org/officeDocument/2006/relationships/image" Target="../media/image30.wmf"/><Relationship Id="rId4" Type="http://schemas.openxmlformats.org/officeDocument/2006/relationships/oleObject" Target="../embeddings/oleObject33.bin"/></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9.xml"/><Relationship Id="rId7" Type="http://schemas.openxmlformats.org/officeDocument/2006/relationships/image" Target="../media/image32.wmf"/><Relationship Id="rId2" Type="http://schemas.openxmlformats.org/officeDocument/2006/relationships/slideLayout" Target="../slideLayouts/slideLayout2.xml"/><Relationship Id="rId1" Type="http://schemas.openxmlformats.org/officeDocument/2006/relationships/vmlDrawing" Target="../drawings/vmlDrawing15.vml"/><Relationship Id="rId6" Type="http://schemas.openxmlformats.org/officeDocument/2006/relationships/oleObject" Target="../embeddings/oleObject35.bin"/><Relationship Id="rId5" Type="http://schemas.openxmlformats.org/officeDocument/2006/relationships/image" Target="../media/image31.wmf"/><Relationship Id="rId4" Type="http://schemas.openxmlformats.org/officeDocument/2006/relationships/oleObject" Target="../embeddings/oleObject34.bin"/></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vmlDrawing" Target="../drawings/vmlDrawing16.vml"/><Relationship Id="rId5" Type="http://schemas.openxmlformats.org/officeDocument/2006/relationships/image" Target="../media/image33.wmf"/><Relationship Id="rId4" Type="http://schemas.openxmlformats.org/officeDocument/2006/relationships/oleObject" Target="../embeddings/oleObject36.bin"/></Relationships>
</file>

<file path=ppt/slides/_rels/slide34.xml.rels><?xml version="1.0" encoding="UTF-8" standalone="yes"?>
<Relationships xmlns="http://schemas.openxmlformats.org/package/2006/relationships"><Relationship Id="rId8" Type="http://schemas.openxmlformats.org/officeDocument/2006/relationships/image" Target="../media/image35.wmf"/><Relationship Id="rId13" Type="http://schemas.openxmlformats.org/officeDocument/2006/relationships/oleObject" Target="../embeddings/oleObject41.bin"/><Relationship Id="rId3" Type="http://schemas.openxmlformats.org/officeDocument/2006/relationships/notesSlide" Target="../notesSlides/notesSlide31.xml"/><Relationship Id="rId7" Type="http://schemas.openxmlformats.org/officeDocument/2006/relationships/oleObject" Target="../embeddings/oleObject38.bin"/><Relationship Id="rId12" Type="http://schemas.openxmlformats.org/officeDocument/2006/relationships/image" Target="../media/image37.wmf"/><Relationship Id="rId2" Type="http://schemas.openxmlformats.org/officeDocument/2006/relationships/slideLayout" Target="../slideLayouts/slideLayout2.xml"/><Relationship Id="rId1" Type="http://schemas.openxmlformats.org/officeDocument/2006/relationships/vmlDrawing" Target="../drawings/vmlDrawing17.vml"/><Relationship Id="rId6" Type="http://schemas.openxmlformats.org/officeDocument/2006/relationships/image" Target="../media/image34.wmf"/><Relationship Id="rId11" Type="http://schemas.openxmlformats.org/officeDocument/2006/relationships/oleObject" Target="../embeddings/oleObject40.bin"/><Relationship Id="rId5" Type="http://schemas.openxmlformats.org/officeDocument/2006/relationships/oleObject" Target="../embeddings/oleObject37.bin"/><Relationship Id="rId10" Type="http://schemas.openxmlformats.org/officeDocument/2006/relationships/image" Target="../media/image36.wmf"/><Relationship Id="rId4" Type="http://schemas.openxmlformats.org/officeDocument/2006/relationships/image" Target="../media/image29.jpeg"/><Relationship Id="rId9" Type="http://schemas.openxmlformats.org/officeDocument/2006/relationships/oleObject" Target="../embeddings/oleObject39.bin"/><Relationship Id="rId14" Type="http://schemas.openxmlformats.org/officeDocument/2006/relationships/image" Target="../media/image38.wmf"/></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4.xml"/><Relationship Id="rId7" Type="http://schemas.openxmlformats.org/officeDocument/2006/relationships/image" Target="../media/image40.wmf"/><Relationship Id="rId2" Type="http://schemas.openxmlformats.org/officeDocument/2006/relationships/slideLayout" Target="../slideLayouts/slideLayout2.xml"/><Relationship Id="rId1" Type="http://schemas.openxmlformats.org/officeDocument/2006/relationships/vmlDrawing" Target="../drawings/vmlDrawing18.vml"/><Relationship Id="rId6" Type="http://schemas.openxmlformats.org/officeDocument/2006/relationships/oleObject" Target="../embeddings/oleObject43.bin"/><Relationship Id="rId5" Type="http://schemas.openxmlformats.org/officeDocument/2006/relationships/image" Target="../media/image39.wmf"/><Relationship Id="rId4" Type="http://schemas.openxmlformats.org/officeDocument/2006/relationships/oleObject" Target="../embeddings/oleObject42.bin"/></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vmlDrawing" Target="../drawings/vmlDrawing19.vml"/><Relationship Id="rId5" Type="http://schemas.openxmlformats.org/officeDocument/2006/relationships/image" Target="../media/image33.wmf"/><Relationship Id="rId4" Type="http://schemas.openxmlformats.org/officeDocument/2006/relationships/oleObject" Target="../embeddings/oleObject44.bin"/></Relationships>
</file>

<file path=ppt/slides/_rels/slide40.xml.rels><?xml version="1.0" encoding="UTF-8" standalone="yes"?>
<Relationships xmlns="http://schemas.openxmlformats.org/package/2006/relationships"><Relationship Id="rId8" Type="http://schemas.openxmlformats.org/officeDocument/2006/relationships/image" Target="../media/image35.wmf"/><Relationship Id="rId13" Type="http://schemas.openxmlformats.org/officeDocument/2006/relationships/oleObject" Target="../embeddings/oleObject49.bin"/><Relationship Id="rId3" Type="http://schemas.openxmlformats.org/officeDocument/2006/relationships/notesSlide" Target="../notesSlides/notesSlide36.xml"/><Relationship Id="rId7" Type="http://schemas.openxmlformats.org/officeDocument/2006/relationships/oleObject" Target="../embeddings/oleObject46.bin"/><Relationship Id="rId12" Type="http://schemas.openxmlformats.org/officeDocument/2006/relationships/image" Target="../media/image37.wmf"/><Relationship Id="rId2" Type="http://schemas.openxmlformats.org/officeDocument/2006/relationships/slideLayout" Target="../slideLayouts/slideLayout2.xml"/><Relationship Id="rId1" Type="http://schemas.openxmlformats.org/officeDocument/2006/relationships/vmlDrawing" Target="../drawings/vmlDrawing20.vml"/><Relationship Id="rId6" Type="http://schemas.openxmlformats.org/officeDocument/2006/relationships/image" Target="../media/image34.wmf"/><Relationship Id="rId11" Type="http://schemas.openxmlformats.org/officeDocument/2006/relationships/oleObject" Target="../embeddings/oleObject48.bin"/><Relationship Id="rId5" Type="http://schemas.openxmlformats.org/officeDocument/2006/relationships/oleObject" Target="../embeddings/oleObject45.bin"/><Relationship Id="rId10" Type="http://schemas.openxmlformats.org/officeDocument/2006/relationships/image" Target="../media/image36.wmf"/><Relationship Id="rId4" Type="http://schemas.openxmlformats.org/officeDocument/2006/relationships/image" Target="../media/image29.jpeg"/><Relationship Id="rId9" Type="http://schemas.openxmlformats.org/officeDocument/2006/relationships/oleObject" Target="../embeddings/oleObject47.bin"/><Relationship Id="rId14" Type="http://schemas.openxmlformats.org/officeDocument/2006/relationships/image" Target="../media/image38.wmf"/></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B1A25"/>
                </a:solidFill>
                <a:latin typeface="AYM Wadiy S_U normal."/>
                <a:cs typeface="Times New Roman" pitchFamily="18" charset="0"/>
              </a:rPr>
              <a:t>اسم </a:t>
            </a:r>
            <a:r>
              <a:rPr lang="ar-EG" sz="3700" b="1" dirty="0" smtClean="0">
                <a:solidFill>
                  <a:srgbClr val="AB1A25"/>
                </a:solidFill>
                <a:latin typeface="AYM Wadiy S_U normal."/>
                <a:cs typeface="Times New Roman" pitchFamily="18" charset="0"/>
              </a:rPr>
              <a:t>المقرر</a:t>
            </a:r>
            <a:endParaRPr lang="ar-SA" sz="3700" b="1" dirty="0" smtClean="0">
              <a:solidFill>
                <a:srgbClr val="AB1A25"/>
              </a:solidFill>
              <a:latin typeface="AYM Wadiy S_U normal."/>
              <a:cs typeface="Times New Roman" pitchFamily="18" charset="0"/>
            </a:endParaRPr>
          </a:p>
          <a:p>
            <a:pPr algn="ctr"/>
            <a:r>
              <a:rPr lang="ar-EG" sz="2800" b="1" dirty="0" smtClean="0">
                <a:solidFill>
                  <a:srgbClr val="7F7F7F"/>
                </a:solidFill>
                <a:latin typeface="Calibri" pitchFamily="34" charset="0"/>
                <a:cs typeface="Times New Roman" pitchFamily="18" charset="0"/>
              </a:rPr>
              <a:t>التحليل الاحصائي</a:t>
            </a:r>
            <a:endParaRPr lang="ar-SA" sz="2800" b="1" dirty="0" smtClean="0">
              <a:solidFill>
                <a:srgbClr val="7F7F7F"/>
              </a:solidFill>
              <a:latin typeface="Calibri" pitchFamily="34" charset="0"/>
              <a:cs typeface="Times New Roman" pitchFamily="18" charset="0"/>
            </a:endParaRPr>
          </a:p>
          <a:p>
            <a:pPr algn="ctr" rtl="0"/>
            <a:r>
              <a:rPr lang="en-US" sz="2800" b="1" dirty="0" smtClean="0">
                <a:solidFill>
                  <a:srgbClr val="7F7F7F"/>
                </a:solidFill>
                <a:latin typeface="Calibri" pitchFamily="34" charset="0"/>
                <a:cs typeface="Times New Roman" pitchFamily="18" charset="0"/>
              </a:rPr>
              <a:t>QM.0606-202 </a:t>
            </a:r>
            <a:endParaRPr lang="ar-EG" sz="2800" b="1" smtClean="0">
              <a:solidFill>
                <a:srgbClr val="7F7F7F"/>
              </a:solidFill>
              <a:latin typeface="Calibri" pitchFamily="34" charset="0"/>
              <a:cs typeface="Times New Roman" pitchFamily="18" charset="0"/>
            </a:endParaRPr>
          </a:p>
          <a:p>
            <a:pPr algn="ctr" rtl="0"/>
            <a:r>
              <a:rPr lang="ar-SA" sz="3700" b="1" smtClean="0">
                <a:solidFill>
                  <a:srgbClr val="AB1A25"/>
                </a:solidFill>
                <a:latin typeface="AYM Wadiy S_U normal."/>
                <a:cs typeface="Times New Roman" pitchFamily="18" charset="0"/>
              </a:rPr>
              <a:t>استاذ </a:t>
            </a:r>
            <a:r>
              <a:rPr lang="ar-SA" sz="3700" b="1" dirty="0">
                <a:solidFill>
                  <a:srgbClr val="AB1A25"/>
                </a:solidFill>
                <a:latin typeface="AYM Wadiy S_U normal."/>
                <a:cs typeface="Times New Roman" pitchFamily="18" charset="0"/>
              </a:rPr>
              <a:t>المقرر</a:t>
            </a:r>
          </a:p>
          <a:p>
            <a:pPr algn="ctr"/>
            <a:r>
              <a:rPr lang="ar-SA" sz="2800" b="1" dirty="0" smtClean="0">
                <a:solidFill>
                  <a:srgbClr val="7F7F7F"/>
                </a:solidFill>
                <a:latin typeface="Calibri" pitchFamily="34" charset="0"/>
                <a:cs typeface="Times New Roman" pitchFamily="18" charset="0"/>
              </a:rPr>
              <a:t>د/ </a:t>
            </a:r>
            <a:r>
              <a:rPr lang="ar-EG" sz="2800" b="1" dirty="0" smtClean="0">
                <a:solidFill>
                  <a:srgbClr val="7F7F7F"/>
                </a:solidFill>
                <a:latin typeface="Calibri" pitchFamily="34" charset="0"/>
                <a:cs typeface="Times New Roman" pitchFamily="18" charset="0"/>
              </a:rPr>
              <a:t>أحمد محمد فرحان</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lide Number Placeholder 13"/>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a:t>
            </a:r>
            <a:r>
              <a:rPr lang="ar-EG" b="1" dirty="0" smtClean="0">
                <a:effectLst>
                  <a:outerShdw blurRad="38100" dist="38100" dir="2700000" algn="tl">
                    <a:srgbClr val="000000">
                      <a:alpha val="43137"/>
                    </a:srgbClr>
                  </a:outerShdw>
                </a:effectLst>
                <a:cs typeface="Arial" pitchFamily="34" charset="0"/>
              </a:rPr>
              <a:t>(10)</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إختبار الفروض الإحصائية المعلمية</a:t>
            </a:r>
          </a:p>
        </p:txBody>
      </p:sp>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16388"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6389"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6390"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6391"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16392"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16393"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6394"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16395"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6396"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16397"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6398" name="Text Box 7"/>
          <p:cNvSpPr txBox="1">
            <a:spLocks noChangeArrowheads="1"/>
          </p:cNvSpPr>
          <p:nvPr/>
        </p:nvSpPr>
        <p:spPr bwMode="auto">
          <a:xfrm>
            <a:off x="660400" y="2743200"/>
            <a:ext cx="8750300" cy="1384300"/>
          </a:xfrm>
          <a:prstGeom prst="rect">
            <a:avLst/>
          </a:prstGeom>
          <a:noFill/>
          <a:ln w="9525">
            <a:noFill/>
            <a:miter lim="800000"/>
            <a:headEnd/>
            <a:tailEnd/>
          </a:ln>
        </p:spPr>
        <p:txBody>
          <a:bodyPr>
            <a:spAutoFit/>
          </a:bodyPr>
          <a:lstStyle/>
          <a:p>
            <a:pPr algn="just" rtl="1"/>
            <a:r>
              <a:rPr lang="ar-SA" sz="2800" b="1" u="sng">
                <a:solidFill>
                  <a:srgbClr val="FF0000"/>
                </a:solidFill>
              </a:rPr>
              <a:t>معامل الارتباط</a:t>
            </a:r>
            <a:r>
              <a:rPr lang="ar-SA" sz="2800" b="1">
                <a:solidFill>
                  <a:srgbClr val="FF0000"/>
                </a:solidFill>
              </a:rPr>
              <a:t>: </a:t>
            </a:r>
            <a:r>
              <a:rPr lang="ar-SA" sz="2800"/>
              <a:t>هو تعبير يشير إلى المقياس الإحصائي الذي يدل على مقدار العلاقة بين المتغيرات سلبية كانت أم إيجابية، وتتراوح قيمته بين الارتباط الموجب التام (+1) وبين الارتباط السالب التام (-1) .</a:t>
            </a:r>
          </a:p>
        </p:txBody>
      </p:sp>
      <p:sp>
        <p:nvSpPr>
          <p:cNvPr id="16399"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6400"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16401"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6402"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19" name="Slide Number Placeholder 18"/>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Tree>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17412"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7413"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7414"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7415"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17416"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17417"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7418"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17419"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7420"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17421"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7422" name="Text Box 7"/>
          <p:cNvSpPr txBox="1">
            <a:spLocks noChangeArrowheads="1"/>
          </p:cNvSpPr>
          <p:nvPr/>
        </p:nvSpPr>
        <p:spPr bwMode="auto">
          <a:xfrm>
            <a:off x="660400" y="2133600"/>
            <a:ext cx="8750300" cy="3108325"/>
          </a:xfrm>
          <a:prstGeom prst="rect">
            <a:avLst/>
          </a:prstGeom>
          <a:noFill/>
          <a:ln w="9525">
            <a:noFill/>
            <a:miter lim="800000"/>
            <a:headEnd/>
            <a:tailEnd/>
          </a:ln>
        </p:spPr>
        <p:txBody>
          <a:bodyPr>
            <a:spAutoFit/>
          </a:bodyPr>
          <a:lstStyle/>
          <a:p>
            <a:pPr algn="just" rtl="1"/>
            <a:r>
              <a:rPr lang="ar-SA" sz="2800" b="1" u="sng">
                <a:solidFill>
                  <a:srgbClr val="FF0000"/>
                </a:solidFill>
              </a:rPr>
              <a:t>العلاقة الطردية بين المتغيرات</a:t>
            </a:r>
            <a:r>
              <a:rPr lang="ar-SA" sz="2800" b="1">
                <a:solidFill>
                  <a:srgbClr val="FF0000"/>
                </a:solidFill>
              </a:rPr>
              <a:t>: </a:t>
            </a:r>
            <a:r>
              <a:rPr lang="ar-SA" sz="2800"/>
              <a:t>هو تعبير يشير إلى تزايد المتغيرين المستقل والتابع معا، فإذا كانت الإنتاجية مرتفعة، ومستوى الجودة مرتفع، يقال حينئذ أن بينهما ارتباط موجب، وأعلى درجـة تمثله هي (+1) .</a:t>
            </a:r>
          </a:p>
          <a:p>
            <a:pPr algn="just" rtl="1"/>
            <a:endParaRPr lang="en-US" sz="2800"/>
          </a:p>
          <a:p>
            <a:pPr algn="just" rtl="1"/>
            <a:r>
              <a:rPr lang="ar-SA" sz="2800" b="1" u="sng">
                <a:solidFill>
                  <a:srgbClr val="FF0000"/>
                </a:solidFill>
              </a:rPr>
              <a:t>العلاقة العكسية بين المتغيرات</a:t>
            </a:r>
            <a:r>
              <a:rPr lang="ar-SA" sz="2800" b="1">
                <a:solidFill>
                  <a:srgbClr val="FF0000"/>
                </a:solidFill>
              </a:rPr>
              <a:t>: </a:t>
            </a:r>
            <a:r>
              <a:rPr lang="ar-SA" sz="2800"/>
              <a:t>هو تعبير يشير إلى تزايد في متغير يقابله تناقص في المتغير الآخر، فإذا كانت الإنتاجية منخفضة ومستوى الجودة مرتفع، يقال حينئذ أن بينهما ارتباط سالب، وأعلى درجة تمثله هي (-1) .</a:t>
            </a:r>
            <a:endParaRPr lang="en-US" sz="2800"/>
          </a:p>
        </p:txBody>
      </p:sp>
      <p:sp>
        <p:nvSpPr>
          <p:cNvPr id="17423"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7424"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17425"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7426"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19" name="Slide Number Placeholder 18"/>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Tree>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38915" name="عنصر نائب للمحتوى 2"/>
          <p:cNvSpPr>
            <a:spLocks noGrp="1"/>
          </p:cNvSpPr>
          <p:nvPr>
            <p:ph idx="1"/>
          </p:nvPr>
        </p:nvSpPr>
        <p:spPr>
          <a:xfrm>
            <a:off x="685800" y="2133600"/>
            <a:ext cx="8839200" cy="3200400"/>
          </a:xfrm>
        </p:spPr>
        <p:txBody>
          <a:bodyPr/>
          <a:lstStyle/>
          <a:p>
            <a:pPr marL="0" indent="0" algn="just" rtl="1"/>
            <a:r>
              <a:rPr lang="ar-IQ" sz="2800" smtClean="0">
                <a:cs typeface="Arial" pitchFamily="34" charset="0"/>
              </a:rPr>
              <a:t>هو عبارة عن مقياس لقوة واتجاه الارتباط بين متغيرين كميين بعد استبعاد اثر متغير كمي ثالث ، حيث يلاحظ انه بالرغم من ان قيمة معامل الارتباط بيرسون قد تكون كبيرة ولكن لا يمكن الاعتماد عليها لكونه يعتمد في قياسه على متغيرين فقط ، فقد يوجد متغير ثالث يؤثر في المتغيرين ولهذا برزت اهمية معامل الارتباط الجزئي</a:t>
            </a:r>
            <a:r>
              <a:rPr lang="ar-SA" sz="2800" smtClean="0">
                <a:cs typeface="Arial" pitchFamily="34" charset="0"/>
              </a:rPr>
              <a:t>.</a:t>
            </a:r>
          </a:p>
          <a:p>
            <a:pPr marL="0" indent="0" algn="just" rtl="1"/>
            <a:r>
              <a:rPr lang="ar-IQ" sz="2800" smtClean="0">
                <a:solidFill>
                  <a:srgbClr val="FF0000"/>
                </a:solidFill>
                <a:cs typeface="Arial" pitchFamily="34" charset="0"/>
              </a:rPr>
              <a:t>فمثلا</a:t>
            </a:r>
            <a:r>
              <a:rPr lang="ar-IQ" sz="2800" smtClean="0">
                <a:cs typeface="Arial" pitchFamily="34" charset="0"/>
              </a:rPr>
              <a:t> يمكن قياس قوة الارتباط بين مستوى الطلبة في الجامعات والبيئة الجامعية بعد استبعاد عدد ساعات الدراسة لكل طالب .</a:t>
            </a:r>
          </a:p>
          <a:p>
            <a:pPr marL="0" indent="0" algn="just" rtl="1"/>
            <a:endParaRPr lang="en-US" sz="2800" smtClean="0">
              <a:cs typeface="Arial" pitchFamily="34" charset="0"/>
            </a:endParaRPr>
          </a:p>
        </p:txBody>
      </p:sp>
      <p:sp>
        <p:nvSpPr>
          <p:cNvPr id="38916" name="Text Box 7"/>
          <p:cNvSpPr txBox="1">
            <a:spLocks noChangeArrowheads="1"/>
          </p:cNvSpPr>
          <p:nvPr/>
        </p:nvSpPr>
        <p:spPr bwMode="auto">
          <a:xfrm>
            <a:off x="457200" y="228600"/>
            <a:ext cx="8502650" cy="1077913"/>
          </a:xfrm>
          <a:prstGeom prst="rect">
            <a:avLst/>
          </a:prstGeom>
          <a:noFill/>
          <a:ln w="9525">
            <a:noFill/>
            <a:miter lim="800000"/>
            <a:headEnd/>
            <a:tailEnd/>
          </a:ln>
        </p:spPr>
        <p:txBody>
          <a:bodyPr>
            <a:spAutoFit/>
          </a:bodyPr>
          <a:lstStyle/>
          <a:p>
            <a:pPr algn="ctr"/>
            <a:r>
              <a:rPr lang="ar-SA" sz="3200" b="1">
                <a:solidFill>
                  <a:srgbClr val="FF0000"/>
                </a:solidFill>
              </a:rPr>
              <a:t>الإرتباط الجزئي</a:t>
            </a:r>
            <a:endParaRPr lang="en-US" sz="3200" b="1">
              <a:solidFill>
                <a:srgbClr val="FF0000"/>
              </a:solidFill>
            </a:endParaRPr>
          </a:p>
          <a:p>
            <a:pPr algn="ctr"/>
            <a:r>
              <a:rPr lang="en-GB" sz="3200" b="1">
                <a:solidFill>
                  <a:srgbClr val="FF0000"/>
                </a:solidFill>
              </a:rPr>
              <a:t>Partial </a:t>
            </a:r>
            <a:r>
              <a:rPr lang="en-US" sz="3200" b="1">
                <a:solidFill>
                  <a:srgbClr val="FF0000"/>
                </a:solidFill>
              </a:rPr>
              <a:t>Correlation</a:t>
            </a:r>
          </a:p>
        </p:txBody>
      </p:sp>
      <p:sp>
        <p:nvSpPr>
          <p:cNvPr id="6" name="Slide Number Placeholder 5"/>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Tree>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40963" name="عنصر نائب للمحتوى 2"/>
          <p:cNvSpPr>
            <a:spLocks noGrp="1"/>
          </p:cNvSpPr>
          <p:nvPr>
            <p:ph idx="1"/>
          </p:nvPr>
        </p:nvSpPr>
        <p:spPr>
          <a:xfrm>
            <a:off x="609600" y="1905000"/>
            <a:ext cx="8610600" cy="3276600"/>
          </a:xfrm>
        </p:spPr>
        <p:txBody>
          <a:bodyPr/>
          <a:lstStyle/>
          <a:p>
            <a:pPr marL="0" indent="0" algn="just" rtl="1"/>
            <a:r>
              <a:rPr lang="ar-SA" sz="2800" smtClean="0">
                <a:cs typeface="Arial" pitchFamily="34" charset="0"/>
              </a:rPr>
              <a:t>ويتم حساب الإرتباط الجزئي من خلال حساب الإرتباطات الثنائية بين متغيرات الدراسة (على الباحث أن يستخدم معامل الإرتباط المناسب لعدد العينة ولطبيعة توزيع المتغيرات).</a:t>
            </a:r>
          </a:p>
          <a:p>
            <a:pPr marL="0" indent="0" algn="just" rtl="1"/>
            <a:endParaRPr lang="ar-SA" sz="2800" smtClean="0">
              <a:cs typeface="Arial" pitchFamily="34" charset="0"/>
            </a:endParaRPr>
          </a:p>
          <a:p>
            <a:pPr marL="0" indent="0" algn="just" rtl="1"/>
            <a:r>
              <a:rPr lang="ar-SA" sz="2800" smtClean="0">
                <a:cs typeface="Arial" pitchFamily="34" charset="0"/>
              </a:rPr>
              <a:t>أي أن بإمكان الباحث استخدام </a:t>
            </a:r>
            <a:r>
              <a:rPr lang="ar-SA" sz="2800" b="1" smtClean="0">
                <a:solidFill>
                  <a:srgbClr val="FF0000"/>
                </a:solidFill>
                <a:cs typeface="Arial" pitchFamily="34" charset="0"/>
              </a:rPr>
              <a:t>معامل ارتباط بيرسون </a:t>
            </a:r>
            <a:r>
              <a:rPr lang="ar-SA" sz="2800" smtClean="0">
                <a:cs typeface="Arial" pitchFamily="34" charset="0"/>
              </a:rPr>
              <a:t>أو </a:t>
            </a:r>
            <a:r>
              <a:rPr lang="ar-SA" sz="2800" b="1" smtClean="0">
                <a:solidFill>
                  <a:srgbClr val="FF0000"/>
                </a:solidFill>
                <a:cs typeface="Arial" pitchFamily="34" charset="0"/>
              </a:rPr>
              <a:t>معامل ارتباط سبيرمان</a:t>
            </a:r>
            <a:r>
              <a:rPr lang="ar-SA" sz="2800" smtClean="0">
                <a:cs typeface="Arial" pitchFamily="34" charset="0"/>
              </a:rPr>
              <a:t> أو غير ذلك من معاملات الارتباط تبعا كما ذكر لطبيعة توزيع متغيرات الدراسة.</a:t>
            </a:r>
            <a:endParaRPr lang="en-US" sz="2800" smtClean="0">
              <a:cs typeface="Arial" pitchFamily="34" charset="0"/>
            </a:endParaRPr>
          </a:p>
        </p:txBody>
      </p:sp>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Tree>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41987" name="عنصر نائب للمحتوى 2"/>
          <p:cNvSpPr>
            <a:spLocks noGrp="1"/>
          </p:cNvSpPr>
          <p:nvPr>
            <p:ph idx="1"/>
          </p:nvPr>
        </p:nvSpPr>
        <p:spPr>
          <a:xfrm>
            <a:off x="533400" y="1828800"/>
            <a:ext cx="8839200" cy="3276600"/>
          </a:xfrm>
        </p:spPr>
        <p:txBody>
          <a:bodyPr/>
          <a:lstStyle/>
          <a:p>
            <a:pPr marL="0" indent="0" algn="just" rtl="1"/>
            <a:r>
              <a:rPr lang="ar-SA" sz="2800" b="1" smtClean="0">
                <a:solidFill>
                  <a:srgbClr val="FF0000"/>
                </a:solidFill>
                <a:cs typeface="Arial" pitchFamily="34" charset="0"/>
              </a:rPr>
              <a:t>مثال:</a:t>
            </a:r>
          </a:p>
          <a:p>
            <a:pPr marL="0" indent="0" algn="just" rtl="1"/>
            <a:r>
              <a:rPr lang="ar-SA" sz="2800" smtClean="0">
                <a:cs typeface="Arial" pitchFamily="34" charset="0"/>
              </a:rPr>
              <a:t>أراد باحث أن يدرس العلاقة بين التحصيل الدراسي والغياب لدى مجموعة من الطلبة، ومن المعروف أنه إلى جانب الغياب فإن طريقة التدريس للطالب تؤثر في تحصيله الدراسي أيضا، فإذا استطاع الباحث أن يضبط هذا المتغير (المتغير الخاص بطريقة التدريس) أثناء إجرائه للتجربة، ويختار الطلبة من بين الذين يتعلمون بطريقة تدريس واحدة فإنه يكون بذلك قد عزل تأثير هذا المتغير.</a:t>
            </a:r>
            <a:endParaRPr lang="en-US" sz="2800" smtClean="0">
              <a:cs typeface="Arial" pitchFamily="34" charset="0"/>
            </a:endParaRPr>
          </a:p>
        </p:txBody>
      </p:sp>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Tree>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43011" name="عنصر نائب للمحتوى 2"/>
          <p:cNvSpPr>
            <a:spLocks noGrp="1"/>
          </p:cNvSpPr>
          <p:nvPr>
            <p:ph idx="1"/>
          </p:nvPr>
        </p:nvSpPr>
        <p:spPr>
          <a:xfrm>
            <a:off x="533400" y="2514600"/>
            <a:ext cx="8839200" cy="2286000"/>
          </a:xfrm>
        </p:spPr>
        <p:txBody>
          <a:bodyPr/>
          <a:lstStyle/>
          <a:p>
            <a:pPr marL="0" indent="0" algn="just" rtl="1"/>
            <a:r>
              <a:rPr lang="ar-SA" sz="2800" smtClean="0">
                <a:cs typeface="Arial" pitchFamily="34" charset="0"/>
              </a:rPr>
              <a:t>أما إذا لم يستطع الباحث اختيار الطلبة من الذين يخضعون لطريقة تدريس واحدة، وكان الطلبة يتلقون تدريسهم وفقا لطرق تدريس مختلفة، فإنه بذلك يكون في حاجة لمعامل الإرتباط الجزئي لكي يعزل تأثير متغير طريقة التدريس في العلاقة بين التحصيل الدراسي والغياب، والبيانات التالية توضح هذا المثال:</a:t>
            </a:r>
            <a:endParaRPr lang="en-US" sz="2800" smtClean="0">
              <a:cs typeface="Arial" pitchFamily="34" charset="0"/>
            </a:endParaRPr>
          </a:p>
        </p:txBody>
      </p:sp>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Tree>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graphicFrame>
        <p:nvGraphicFramePr>
          <p:cNvPr id="6" name="جدول 3"/>
          <p:cNvGraphicFramePr>
            <a:graphicFrameLocks noGrp="1"/>
          </p:cNvGraphicFramePr>
          <p:nvPr/>
        </p:nvGraphicFramePr>
        <p:xfrm>
          <a:off x="1143000" y="1785926"/>
          <a:ext cx="7239000" cy="2276475"/>
        </p:xfrm>
        <a:graphic>
          <a:graphicData uri="http://schemas.openxmlformats.org/drawingml/2006/table">
            <a:tbl>
              <a:tblPr/>
              <a:tblGrid>
                <a:gridCol w="1809750"/>
                <a:gridCol w="1809750"/>
                <a:gridCol w="1809750"/>
                <a:gridCol w="1809750"/>
              </a:tblGrid>
              <a:tr h="333375">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1" i="0" u="none" strike="noStrike" cap="none" normalizeH="0" baseline="0" dirty="0" smtClean="0">
                          <a:ln>
                            <a:noFill/>
                          </a:ln>
                          <a:solidFill>
                            <a:srgbClr val="FFFFFF"/>
                          </a:solidFill>
                          <a:effectLst/>
                          <a:latin typeface="Times New Roman" pitchFamily="18" charset="0"/>
                          <a:cs typeface="Times New Roman" pitchFamily="18" charset="0"/>
                        </a:rPr>
                        <a:t>طريقة التدريس</a:t>
                      </a:r>
                    </a:p>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1" i="0" u="none" strike="noStrike" cap="none" normalizeH="0" baseline="0" dirty="0" smtClean="0">
                          <a:ln>
                            <a:noFill/>
                          </a:ln>
                          <a:solidFill>
                            <a:srgbClr val="FFFFFF"/>
                          </a:solidFill>
                          <a:effectLst/>
                          <a:latin typeface="Times New Roman" pitchFamily="18" charset="0"/>
                          <a:cs typeface="Times New Roman" pitchFamily="18" charset="0"/>
                        </a:rPr>
                        <a:t>(3)</a:t>
                      </a:r>
                      <a:endParaRPr kumimoji="0" lang="en-US" sz="2000" b="1" i="0" u="none" strike="noStrike" cap="none" normalizeH="0" baseline="0" dirty="0" smtClean="0">
                        <a:ln>
                          <a:noFill/>
                        </a:ln>
                        <a:solidFill>
                          <a:srgbClr val="FFFFFF"/>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1" i="0" u="none" strike="noStrike" cap="none" normalizeH="0" baseline="0" smtClean="0">
                          <a:ln>
                            <a:noFill/>
                          </a:ln>
                          <a:solidFill>
                            <a:srgbClr val="FFFFFF"/>
                          </a:solidFill>
                          <a:effectLst/>
                          <a:latin typeface="Sylfaen" pitchFamily="18" charset="0"/>
                          <a:cs typeface="Times New Roman" pitchFamily="18" charset="0"/>
                        </a:rPr>
                        <a:t>التحصيل</a:t>
                      </a:r>
                    </a:p>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1" i="0" u="none" strike="noStrike" cap="none" normalizeH="0" baseline="0" smtClean="0">
                          <a:ln>
                            <a:noFill/>
                          </a:ln>
                          <a:solidFill>
                            <a:srgbClr val="FFFFFF"/>
                          </a:solidFill>
                          <a:effectLst/>
                          <a:latin typeface="Sylfaen" pitchFamily="18" charset="0"/>
                          <a:cs typeface="Times New Roman" pitchFamily="18" charset="0"/>
                        </a:rPr>
                        <a:t>(2)</a:t>
                      </a:r>
                      <a:endParaRPr kumimoji="0" lang="en-US" sz="2000" b="1" i="0" u="none" strike="noStrike" cap="none" normalizeH="0" baseline="0" smtClean="0">
                        <a:ln>
                          <a:noFill/>
                        </a:ln>
                        <a:solidFill>
                          <a:srgbClr val="FFFFFF"/>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1" i="0" u="none" strike="noStrike" cap="none" normalizeH="0" baseline="0" smtClean="0">
                          <a:ln>
                            <a:noFill/>
                          </a:ln>
                          <a:solidFill>
                            <a:srgbClr val="FFFFFF"/>
                          </a:solidFill>
                          <a:effectLst/>
                          <a:latin typeface="Sylfaen" pitchFamily="18" charset="0"/>
                          <a:cs typeface="Times New Roman" pitchFamily="18" charset="0"/>
                        </a:rPr>
                        <a:t>الغياب</a:t>
                      </a:r>
                    </a:p>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1" i="0" u="none" strike="noStrike" cap="none" normalizeH="0" baseline="0" smtClean="0">
                          <a:ln>
                            <a:noFill/>
                          </a:ln>
                          <a:solidFill>
                            <a:srgbClr val="FFFFFF"/>
                          </a:solidFill>
                          <a:effectLst/>
                          <a:latin typeface="Sylfaen" pitchFamily="18" charset="0"/>
                          <a:cs typeface="Times New Roman" pitchFamily="18" charset="0"/>
                        </a:rPr>
                        <a:t>(1)</a:t>
                      </a:r>
                      <a:endParaRPr kumimoji="0" lang="en-US" sz="2000" b="1" i="0" u="none" strike="noStrike" cap="none" normalizeH="0" baseline="0" smtClean="0">
                        <a:ln>
                          <a:noFill/>
                        </a:ln>
                        <a:solidFill>
                          <a:srgbClr val="FFFFFF"/>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tab pos="2447925" algn="l"/>
                        </a:tabLst>
                      </a:pPr>
                      <a:r>
                        <a:rPr kumimoji="0" lang="ar-SA" sz="2000" b="1" i="0" u="none" strike="noStrike" cap="none" normalizeH="0" baseline="0" smtClean="0">
                          <a:ln>
                            <a:noFill/>
                          </a:ln>
                          <a:solidFill>
                            <a:srgbClr val="FFFFFF"/>
                          </a:solidFill>
                          <a:effectLst/>
                          <a:latin typeface="Sylfaen" pitchFamily="18" charset="0"/>
                          <a:ea typeface="Times New Roman" pitchFamily="18" charset="0"/>
                          <a:cs typeface="Simplified Arabic" pitchFamily="18" charset="-78"/>
                        </a:rPr>
                        <a:t>الطلبة</a:t>
                      </a:r>
                      <a:endParaRPr kumimoji="0" lang="en-US" sz="2000" b="1" i="0" u="none" strike="noStrike" cap="none" normalizeH="0" baseline="0" smtClean="0">
                        <a:ln>
                          <a:noFill/>
                        </a:ln>
                        <a:solidFill>
                          <a:srgbClr val="FFFFFF"/>
                        </a:solidFill>
                        <a:effectLst/>
                        <a:latin typeface="Times New Roman" pitchFamily="18" charset="0"/>
                        <a:ea typeface="Times New Roman" pitchFamily="18" charset="0"/>
                        <a:cs typeface="Simplified Arabic" pitchFamily="18" charset="-78"/>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33375">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cs typeface="Times New Roman" pitchFamily="18" charset="0"/>
                        </a:rPr>
                        <a:t>13</a:t>
                      </a:r>
                      <a:endParaRPr kumimoji="0" lang="en-US" sz="2000" b="0"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6D3"/>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cs typeface="Times New Roman" pitchFamily="18" charset="0"/>
                        </a:rPr>
                        <a:t>15</a:t>
                      </a:r>
                      <a:endParaRPr kumimoji="0" lang="en-US" sz="2000" b="0"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6D3"/>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cs typeface="Times New Roman" pitchFamily="18" charset="0"/>
                        </a:rPr>
                        <a:t>70</a:t>
                      </a:r>
                      <a:endParaRPr kumimoji="0" lang="en-US" sz="2000" b="0"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6D3"/>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tab pos="2447925" algn="l"/>
                        </a:tabLst>
                      </a:pPr>
                      <a:r>
                        <a:rPr kumimoji="0" lang="ar-SA" sz="2000" b="0" i="0" u="none" strike="noStrike" cap="none" normalizeH="0" baseline="0" dirty="0" smtClean="0">
                          <a:ln>
                            <a:noFill/>
                          </a:ln>
                          <a:solidFill>
                            <a:srgbClr val="000000"/>
                          </a:solidFill>
                          <a:effectLst/>
                          <a:latin typeface="Times New Roman" pitchFamily="18" charset="0"/>
                          <a:cs typeface="Times New Roman" pitchFamily="18" charset="0"/>
                        </a:rPr>
                        <a:t>1</a:t>
                      </a:r>
                      <a:endParaRPr kumimoji="0" lang="en-US" sz="20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6D3"/>
                    </a:solidFill>
                  </a:tcPr>
                </a:tc>
              </a:tr>
              <a:tr h="333375">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cs typeface="Times New Roman" pitchFamily="18" charset="0"/>
                        </a:rPr>
                        <a:t>20</a:t>
                      </a:r>
                      <a:endParaRPr kumimoji="0" lang="en-US" sz="2000" b="0"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3EA"/>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cs typeface="Times New Roman" pitchFamily="18" charset="0"/>
                        </a:rPr>
                        <a:t>13</a:t>
                      </a:r>
                      <a:endParaRPr kumimoji="0" lang="en-US" sz="2000" b="0"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3EA"/>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cs typeface="Times New Roman" pitchFamily="18" charset="0"/>
                        </a:rPr>
                        <a:t>110</a:t>
                      </a:r>
                      <a:endParaRPr kumimoji="0" lang="en-US" sz="2000" b="0"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3EA"/>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tab pos="2447925" algn="l"/>
                        </a:tabLst>
                      </a:pPr>
                      <a:r>
                        <a:rPr kumimoji="0" lang="ar-SA" sz="2000" b="0" i="0" u="none" strike="noStrike" cap="none" normalizeH="0" baseline="0" smtClean="0">
                          <a:ln>
                            <a:noFill/>
                          </a:ln>
                          <a:solidFill>
                            <a:srgbClr val="000000"/>
                          </a:solidFill>
                          <a:effectLst/>
                          <a:latin typeface="Times New Roman" pitchFamily="18" charset="0"/>
                          <a:cs typeface="Times New Roman" pitchFamily="18" charset="0"/>
                        </a:rPr>
                        <a:t>2</a:t>
                      </a:r>
                      <a:endParaRPr kumimoji="0" lang="en-US" sz="2000" b="0"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3EA"/>
                    </a:solidFill>
                  </a:tcPr>
                </a:tc>
              </a:tr>
              <a:tr h="333375">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cs typeface="Times New Roman" pitchFamily="18" charset="0"/>
                        </a:rPr>
                        <a:t>55</a:t>
                      </a:r>
                      <a:endParaRPr kumimoji="0" lang="en-US" sz="2000" b="0"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6D3"/>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cs typeface="Times New Roman" pitchFamily="18" charset="0"/>
                        </a:rPr>
                        <a:t>11</a:t>
                      </a:r>
                      <a:endParaRPr kumimoji="0" lang="en-US" sz="2000" b="0"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6D3"/>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cs typeface="Times New Roman" pitchFamily="18" charset="0"/>
                        </a:rPr>
                        <a:t>120</a:t>
                      </a:r>
                      <a:endParaRPr kumimoji="0" lang="en-US" sz="2000" b="0"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6D3"/>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tab pos="2447925" algn="l"/>
                        </a:tabLst>
                      </a:pPr>
                      <a:r>
                        <a:rPr kumimoji="0" lang="ar-SA" sz="2000" b="0" i="0" u="none" strike="noStrike" cap="none" normalizeH="0" baseline="0" smtClean="0">
                          <a:ln>
                            <a:noFill/>
                          </a:ln>
                          <a:solidFill>
                            <a:srgbClr val="000000"/>
                          </a:solidFill>
                          <a:effectLst/>
                          <a:latin typeface="Times New Roman" pitchFamily="18" charset="0"/>
                          <a:cs typeface="Times New Roman" pitchFamily="18" charset="0"/>
                        </a:rPr>
                        <a:t>3</a:t>
                      </a:r>
                      <a:endParaRPr kumimoji="0" lang="en-US" sz="2000" b="0"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6D3"/>
                    </a:solidFill>
                  </a:tcPr>
                </a:tc>
              </a:tr>
              <a:tr h="333375">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cs typeface="Times New Roman" pitchFamily="18" charset="0"/>
                        </a:rPr>
                        <a:t>80</a:t>
                      </a:r>
                      <a:endParaRPr kumimoji="0" lang="en-US" sz="2000" b="0"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3EA"/>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cs typeface="Times New Roman" pitchFamily="18" charset="0"/>
                        </a:rPr>
                        <a:t>13</a:t>
                      </a:r>
                      <a:endParaRPr kumimoji="0" lang="en-US" sz="2000" b="0"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3EA"/>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cs typeface="Times New Roman" pitchFamily="18" charset="0"/>
                        </a:rPr>
                        <a:t>95</a:t>
                      </a:r>
                      <a:endParaRPr kumimoji="0" lang="en-US" sz="2000" b="0"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3EA"/>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tab pos="2447925" algn="l"/>
                        </a:tabLst>
                      </a:pPr>
                      <a:r>
                        <a:rPr kumimoji="0" lang="ar-SA" sz="2000" b="0" i="0" u="none" strike="noStrike" cap="none" normalizeH="0" baseline="0" smtClean="0">
                          <a:ln>
                            <a:noFill/>
                          </a:ln>
                          <a:solidFill>
                            <a:srgbClr val="000000"/>
                          </a:solidFill>
                          <a:effectLst/>
                          <a:latin typeface="Times New Roman" pitchFamily="18" charset="0"/>
                          <a:cs typeface="Times New Roman" pitchFamily="18" charset="0"/>
                        </a:rPr>
                        <a:t>4</a:t>
                      </a:r>
                      <a:endParaRPr kumimoji="0" lang="en-US" sz="2000" b="0"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3EA"/>
                    </a:solidFill>
                  </a:tcPr>
                </a:tc>
              </a:tr>
              <a:tr h="333375">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cs typeface="Times New Roman" pitchFamily="18" charset="0"/>
                        </a:rPr>
                        <a:t>06</a:t>
                      </a:r>
                      <a:endParaRPr kumimoji="0" lang="en-US" sz="2000" b="0"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6D3"/>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cs typeface="Times New Roman" pitchFamily="18" charset="0"/>
                        </a:rPr>
                        <a:t>08</a:t>
                      </a:r>
                      <a:endParaRPr kumimoji="0" lang="en-US" sz="2000" b="0"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6D3"/>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rgbClr val="000000"/>
                          </a:solidFill>
                          <a:effectLst/>
                          <a:latin typeface="Times New Roman" pitchFamily="18" charset="0"/>
                          <a:cs typeface="Times New Roman" pitchFamily="18" charset="0"/>
                        </a:rPr>
                        <a:t>105</a:t>
                      </a:r>
                      <a:endParaRPr kumimoji="0" lang="en-US" sz="2000" b="0"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6D3"/>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tab pos="2447925" algn="l"/>
                        </a:tabLst>
                      </a:pPr>
                      <a:r>
                        <a:rPr kumimoji="0" lang="ar-SA" sz="2000" b="0" i="0" u="none" strike="noStrike" cap="none" normalizeH="0" baseline="0" dirty="0" smtClean="0">
                          <a:ln>
                            <a:noFill/>
                          </a:ln>
                          <a:solidFill>
                            <a:srgbClr val="000000"/>
                          </a:solidFill>
                          <a:effectLst/>
                          <a:latin typeface="Times New Roman" pitchFamily="18" charset="0"/>
                          <a:cs typeface="Times New Roman" pitchFamily="18" charset="0"/>
                        </a:rPr>
                        <a:t>5</a:t>
                      </a:r>
                      <a:endParaRPr kumimoji="0" lang="en-US" sz="20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6D3"/>
                    </a:solidFill>
                  </a:tcPr>
                </a:tc>
              </a:tr>
            </a:tbl>
          </a:graphicData>
        </a:graphic>
      </p:graphicFrame>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
        <p:nvSpPr>
          <p:cNvPr id="7" name="Rectangle 6"/>
          <p:cNvSpPr/>
          <p:nvPr/>
        </p:nvSpPr>
        <p:spPr>
          <a:xfrm>
            <a:off x="533400" y="4832366"/>
            <a:ext cx="8915400" cy="954088"/>
          </a:xfrm>
          <a:prstGeom prst="rect">
            <a:avLst/>
          </a:prstGeom>
        </p:spPr>
        <p:txBody>
          <a:bodyPr>
            <a:spAutoFit/>
          </a:bodyPr>
          <a:lstStyle/>
          <a:p>
            <a:pPr algn="r" rtl="1">
              <a:buFont typeface="Arial" pitchFamily="34" charset="0"/>
              <a:buNone/>
              <a:defRPr/>
            </a:pPr>
            <a:r>
              <a:rPr lang="ar-SA" sz="2800" b="1" dirty="0">
                <a:solidFill>
                  <a:srgbClr val="FF0000"/>
                </a:solidFill>
              </a:rPr>
              <a:t>المطلوب:</a:t>
            </a:r>
            <a:endParaRPr lang="en-US" sz="2800" b="1" dirty="0">
              <a:solidFill>
                <a:srgbClr val="FF0000"/>
              </a:solidFill>
            </a:endParaRPr>
          </a:p>
          <a:p>
            <a:pPr marL="514350" indent="-514350" algn="r" rtl="1">
              <a:buFont typeface="+mj-lt"/>
              <a:buAutoNum type="arabicPeriod"/>
              <a:defRPr/>
            </a:pPr>
            <a:r>
              <a:rPr lang="ar-SA" sz="2800" dirty="0"/>
              <a:t>حساب معامل الارتباط بين الغياب والتحصيل مع تثبيت طريقة التدريس؟</a:t>
            </a:r>
            <a:endParaRPr lang="en-US" sz="2800" dirty="0"/>
          </a:p>
        </p:txBody>
      </p:sp>
    </p:spTree>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2" name="Rectangle 1"/>
          <p:cNvSpPr/>
          <p:nvPr/>
        </p:nvSpPr>
        <p:spPr>
          <a:xfrm>
            <a:off x="457200" y="1371600"/>
            <a:ext cx="8915400" cy="4832350"/>
          </a:xfrm>
          <a:prstGeom prst="rect">
            <a:avLst/>
          </a:prstGeom>
        </p:spPr>
        <p:txBody>
          <a:bodyPr>
            <a:spAutoFit/>
          </a:bodyPr>
          <a:lstStyle/>
          <a:p>
            <a:pPr algn="just" rtl="1">
              <a:buFont typeface="Arial" pitchFamily="34" charset="0"/>
              <a:buNone/>
              <a:defRPr/>
            </a:pPr>
            <a:r>
              <a:rPr lang="ar-SA" sz="2800" b="1" dirty="0">
                <a:solidFill>
                  <a:srgbClr val="FF0000"/>
                </a:solidFill>
              </a:rPr>
              <a:t>الحل:</a:t>
            </a:r>
            <a:endParaRPr lang="en-US" sz="2800" b="1" dirty="0">
              <a:solidFill>
                <a:srgbClr val="FF0000"/>
              </a:solidFill>
            </a:endParaRPr>
          </a:p>
          <a:p>
            <a:pPr algn="just" rtl="1">
              <a:defRPr/>
            </a:pPr>
            <a:r>
              <a:rPr lang="ar-SA" sz="2800" dirty="0"/>
              <a:t>لغرض حساب معامل الارتباط بين الغياب والتحصيل مع تثبيت طريقة التدريس لا بد من حساب معاملات الإرتباط بين المتغيرات الثلاثة السابقة كالتالي:</a:t>
            </a:r>
          </a:p>
          <a:p>
            <a:pPr marL="457200" indent="-457200" algn="just" rtl="1">
              <a:buFont typeface="Arial" pitchFamily="34" charset="0"/>
              <a:buChar char="•"/>
              <a:defRPr/>
            </a:pPr>
            <a:r>
              <a:rPr lang="ar-SA" sz="2800" dirty="0"/>
              <a:t>معامل ارتباط بيرسون بين الغياب والتحصيل الدراسي ونرمز له 1.2 أي معامل الإرتباط بين المتغير (1) والمتغير (2)</a:t>
            </a:r>
          </a:p>
          <a:p>
            <a:pPr marL="457200" indent="-457200" algn="just" rtl="1">
              <a:buFont typeface="Arial" pitchFamily="34" charset="0"/>
              <a:buChar char="•"/>
              <a:defRPr/>
            </a:pPr>
            <a:r>
              <a:rPr lang="ar-SA" sz="2800" dirty="0"/>
              <a:t>معامل ارتباط بيرسون بين الغياب وطريقة التدريس ونرمز له 1.3 أي معامل الإرتباط بين المتغير (1) والمتغير (3)</a:t>
            </a:r>
          </a:p>
          <a:p>
            <a:pPr marL="457200" indent="-457200" algn="just" rtl="1">
              <a:buFont typeface="Arial" pitchFamily="34" charset="0"/>
              <a:buChar char="•"/>
              <a:defRPr/>
            </a:pPr>
            <a:r>
              <a:rPr lang="ar-SA" sz="2800" dirty="0"/>
              <a:t>معامل ارتباط بيرسون بين التحصيل الدراسي وطريقة التدريس ونرمز له 2.3 أي معامل الإرتباط بين المتغير (2) والمتغير (3)</a:t>
            </a:r>
            <a:endParaRPr lang="en-US" sz="2800" dirty="0"/>
          </a:p>
          <a:p>
            <a:pPr algn="r" rtl="1">
              <a:defRPr/>
            </a:pPr>
            <a:endParaRPr lang="en-US" sz="2800" dirty="0"/>
          </a:p>
        </p:txBody>
      </p:sp>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Tree>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47108"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7109"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7110"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7111"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47112"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47113"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7114"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47115"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7116"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47117"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7118" name="Text Box 7"/>
          <p:cNvSpPr txBox="1">
            <a:spLocks noChangeArrowheads="1"/>
          </p:cNvSpPr>
          <p:nvPr/>
        </p:nvSpPr>
        <p:spPr bwMode="auto">
          <a:xfrm>
            <a:off x="660400" y="2057400"/>
            <a:ext cx="8750300" cy="523875"/>
          </a:xfrm>
          <a:prstGeom prst="rect">
            <a:avLst/>
          </a:prstGeom>
          <a:noFill/>
          <a:ln w="9525">
            <a:noFill/>
            <a:miter lim="800000"/>
            <a:headEnd/>
            <a:tailEnd/>
          </a:ln>
        </p:spPr>
        <p:txBody>
          <a:bodyPr>
            <a:spAutoFit/>
          </a:bodyPr>
          <a:lstStyle/>
          <a:p>
            <a:pPr algn="just" rtl="1"/>
            <a:r>
              <a:rPr lang="ar-SA" sz="2800"/>
              <a:t>ويتم حساب معامل ارتباط بيرسون من خلال العلاقــة التالية:</a:t>
            </a:r>
          </a:p>
        </p:txBody>
      </p:sp>
      <p:sp>
        <p:nvSpPr>
          <p:cNvPr id="47119"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7120"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47121"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7122"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47123"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7124" name="Rectangle 3"/>
          <p:cNvSpPr>
            <a:spLocks noChangeArrowheads="1"/>
          </p:cNvSpPr>
          <p:nvPr/>
        </p:nvSpPr>
        <p:spPr bwMode="auto">
          <a:xfrm>
            <a:off x="0" y="-22225"/>
            <a:ext cx="184150" cy="368300"/>
          </a:xfrm>
          <a:prstGeom prst="rect">
            <a:avLst/>
          </a:prstGeom>
          <a:noFill/>
          <a:ln w="9525" algn="ctr">
            <a:noFill/>
            <a:miter lim="800000"/>
            <a:headEnd/>
            <a:tailEnd/>
          </a:ln>
        </p:spPr>
        <p:txBody>
          <a:bodyPr wrap="none" anchor="ctr">
            <a:spAutoFit/>
          </a:bodyPr>
          <a:lstStyle/>
          <a:p>
            <a:endParaRPr lang="ar-SA"/>
          </a:p>
        </p:txBody>
      </p:sp>
      <p:sp>
        <p:nvSpPr>
          <p:cNvPr id="47125"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7126" name="Rectangle 6"/>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47127"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47128" name="Object 1"/>
          <p:cNvGraphicFramePr>
            <a:graphicFrameLocks noChangeAspect="1"/>
          </p:cNvGraphicFramePr>
          <p:nvPr/>
        </p:nvGraphicFramePr>
        <p:xfrm>
          <a:off x="1066800" y="3048000"/>
          <a:ext cx="7696200" cy="1804988"/>
        </p:xfrm>
        <a:graphic>
          <a:graphicData uri="http://schemas.openxmlformats.org/presentationml/2006/ole">
            <mc:AlternateContent xmlns:mc="http://schemas.openxmlformats.org/markup-compatibility/2006">
              <mc:Choice xmlns:v="urn:schemas-microsoft-com:vml" Requires="v">
                <p:oleObj spid="_x0000_s35846" name="Equation" r:id="rId4" imgW="2692400" imgH="1041400" progId="Equation.3">
                  <p:embed/>
                </p:oleObj>
              </mc:Choice>
              <mc:Fallback>
                <p:oleObj name="Equation" r:id="rId4" imgW="2692400" imgH="1041400" progId="Equation.3">
                  <p:embed/>
                  <p:pic>
                    <p:nvPicPr>
                      <p:cNvPr id="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3048000"/>
                        <a:ext cx="7696200" cy="18049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7129" name="Rectangle 21"/>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7130" name="Rectangle 2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7131" name="Rectangle 2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7132" name="Rectangle 2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7133" name="Rectangle 29"/>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7134" name="Rectangle 31"/>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7135" name="Rectangle 3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7136" name="Rectangle 3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47137" name="Object 34"/>
          <p:cNvGraphicFramePr>
            <a:graphicFrameLocks noChangeAspect="1"/>
          </p:cNvGraphicFramePr>
          <p:nvPr/>
        </p:nvGraphicFramePr>
        <p:xfrm>
          <a:off x="8832850" y="5943600"/>
          <a:ext cx="165100" cy="228600"/>
        </p:xfrm>
        <a:graphic>
          <a:graphicData uri="http://schemas.openxmlformats.org/presentationml/2006/ole">
            <mc:AlternateContent xmlns:mc="http://schemas.openxmlformats.org/markup-compatibility/2006">
              <mc:Choice xmlns:v="urn:schemas-microsoft-com:vml" Requires="v">
                <p:oleObj spid="_x0000_s35847" name="Equation" r:id="rId6" imgW="126835" imgH="139518" progId="Equation.3">
                  <p:embed/>
                </p:oleObj>
              </mc:Choice>
              <mc:Fallback>
                <p:oleObj name="Equation" r:id="rId6" imgW="126835" imgH="139518" progId="Equation.3">
                  <p:embed/>
                  <p:pic>
                    <p:nvPicPr>
                      <p:cNvPr id="0"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32850" y="5943600"/>
                        <a:ext cx="165100" cy="22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4" name="Slide Number Placeholder 33"/>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Tree>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48132"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8133"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8134"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8135"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48136"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48137"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8138"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48139"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8140"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48141"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8142" name="Text Box 7"/>
          <p:cNvSpPr txBox="1">
            <a:spLocks noChangeArrowheads="1"/>
          </p:cNvSpPr>
          <p:nvPr/>
        </p:nvSpPr>
        <p:spPr bwMode="auto">
          <a:xfrm>
            <a:off x="533400" y="1600200"/>
            <a:ext cx="7924800" cy="4400550"/>
          </a:xfrm>
          <a:prstGeom prst="rect">
            <a:avLst/>
          </a:prstGeom>
          <a:noFill/>
          <a:ln w="9525">
            <a:noFill/>
            <a:miter lim="800000"/>
            <a:headEnd/>
            <a:tailEnd/>
          </a:ln>
        </p:spPr>
        <p:txBody>
          <a:bodyPr>
            <a:spAutoFit/>
          </a:bodyPr>
          <a:lstStyle/>
          <a:p>
            <a:pPr algn="r" rtl="1"/>
            <a:r>
              <a:rPr lang="ar-SA" sz="2800"/>
              <a:t>حيث :</a:t>
            </a:r>
            <a:endParaRPr lang="en-US" sz="2800"/>
          </a:p>
          <a:p>
            <a:pPr algn="r" rtl="1">
              <a:lnSpc>
                <a:spcPct val="150000"/>
              </a:lnSpc>
            </a:pPr>
            <a:r>
              <a:rPr lang="ar-SA" sz="2000"/>
              <a:t>         تعني مجموع حاصل ضرب كل قيمة من </a:t>
            </a:r>
            <a:r>
              <a:rPr lang="en-US" sz="2000"/>
              <a:t>X</a:t>
            </a:r>
            <a:r>
              <a:rPr lang="ar-SA" sz="2000"/>
              <a:t> في </a:t>
            </a:r>
            <a:r>
              <a:rPr lang="en-US" sz="2000"/>
              <a:t>Y </a:t>
            </a:r>
            <a:r>
              <a:rPr lang="ar-SA" sz="2000"/>
              <a:t>.</a:t>
            </a:r>
            <a:endParaRPr lang="en-US" sz="2000"/>
          </a:p>
          <a:p>
            <a:pPr algn="r" rtl="1">
              <a:lnSpc>
                <a:spcPct val="150000"/>
              </a:lnSpc>
            </a:pPr>
            <a:r>
              <a:rPr lang="ar-SA" sz="2000"/>
              <a:t>         تعني مجموع قيم المتغير </a:t>
            </a:r>
            <a:r>
              <a:rPr lang="en-US" sz="2000"/>
              <a:t>X</a:t>
            </a:r>
            <a:r>
              <a:rPr lang="ar-SA" sz="2000"/>
              <a:t> .</a:t>
            </a:r>
            <a:endParaRPr lang="en-US" sz="2000"/>
          </a:p>
          <a:p>
            <a:pPr algn="r" rtl="1">
              <a:lnSpc>
                <a:spcPct val="150000"/>
              </a:lnSpc>
            </a:pPr>
            <a:r>
              <a:rPr lang="ar-SA" sz="2000"/>
              <a:t>         تعني مجموع قيم المتغير </a:t>
            </a:r>
            <a:r>
              <a:rPr lang="en-US" sz="2000"/>
              <a:t>Y</a:t>
            </a:r>
            <a:r>
              <a:rPr lang="ar-SA" sz="2000"/>
              <a:t> .</a:t>
            </a:r>
            <a:endParaRPr lang="en-US" sz="2000"/>
          </a:p>
          <a:p>
            <a:pPr algn="r" rtl="1">
              <a:lnSpc>
                <a:spcPct val="150000"/>
              </a:lnSpc>
            </a:pPr>
            <a:r>
              <a:rPr lang="ar-SA" sz="2000"/>
              <a:t>         تعني مجموع مربع قيم المتغير </a:t>
            </a:r>
            <a:r>
              <a:rPr lang="en-US" sz="2000"/>
              <a:t>X</a:t>
            </a:r>
            <a:r>
              <a:rPr lang="ar-SA" sz="2000"/>
              <a:t> .</a:t>
            </a:r>
            <a:endParaRPr lang="en-US" sz="2000"/>
          </a:p>
          <a:p>
            <a:pPr algn="r" rtl="1">
              <a:lnSpc>
                <a:spcPct val="150000"/>
              </a:lnSpc>
            </a:pPr>
            <a:r>
              <a:rPr lang="ar-SA" sz="2000"/>
              <a:t>         تعني مربع مجموع قيم المتغير </a:t>
            </a:r>
            <a:r>
              <a:rPr lang="en-US" sz="2000"/>
              <a:t>X</a:t>
            </a:r>
            <a:r>
              <a:rPr lang="ar-SA" sz="2000"/>
              <a:t> .</a:t>
            </a:r>
            <a:endParaRPr lang="en-US" sz="2000"/>
          </a:p>
          <a:p>
            <a:pPr algn="r" rtl="1">
              <a:lnSpc>
                <a:spcPct val="150000"/>
              </a:lnSpc>
            </a:pPr>
            <a:r>
              <a:rPr lang="ar-SA" sz="2000"/>
              <a:t>         تعني مجموع مربع قيم المتغير </a:t>
            </a:r>
            <a:r>
              <a:rPr lang="en-US" sz="2000"/>
              <a:t>Y</a:t>
            </a:r>
            <a:r>
              <a:rPr lang="ar-SA" sz="2000"/>
              <a:t> .</a:t>
            </a:r>
            <a:endParaRPr lang="en-US" sz="2000"/>
          </a:p>
          <a:p>
            <a:pPr algn="r" rtl="1">
              <a:lnSpc>
                <a:spcPct val="150000"/>
              </a:lnSpc>
            </a:pPr>
            <a:r>
              <a:rPr lang="ar-SA" sz="2000"/>
              <a:t>         تعني مربع مجموع قيم المتغير </a:t>
            </a:r>
            <a:r>
              <a:rPr lang="en-US" sz="2000"/>
              <a:t>Y</a:t>
            </a:r>
            <a:r>
              <a:rPr lang="ar-SA" sz="2000"/>
              <a:t> .</a:t>
            </a:r>
            <a:endParaRPr lang="en-US" sz="2000"/>
          </a:p>
          <a:p>
            <a:pPr algn="r" rtl="1">
              <a:lnSpc>
                <a:spcPct val="150000"/>
              </a:lnSpc>
            </a:pPr>
            <a:r>
              <a:rPr lang="ar-SA" sz="2000"/>
              <a:t>         عدد قيم الدراسة (عدد الأزواج المطلوب حساب الارتباط بينها) .</a:t>
            </a:r>
            <a:r>
              <a:rPr lang="ar-EG" sz="2800"/>
              <a:t> </a:t>
            </a:r>
            <a:endParaRPr lang="en-US" sz="2800"/>
          </a:p>
        </p:txBody>
      </p:sp>
      <p:sp>
        <p:nvSpPr>
          <p:cNvPr id="48143"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8144"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48145"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8146"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48147"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8148" name="Rectangle 3"/>
          <p:cNvSpPr>
            <a:spLocks noChangeArrowheads="1"/>
          </p:cNvSpPr>
          <p:nvPr/>
        </p:nvSpPr>
        <p:spPr bwMode="auto">
          <a:xfrm>
            <a:off x="0" y="-22225"/>
            <a:ext cx="184150" cy="368300"/>
          </a:xfrm>
          <a:prstGeom prst="rect">
            <a:avLst/>
          </a:prstGeom>
          <a:noFill/>
          <a:ln w="9525" algn="ctr">
            <a:noFill/>
            <a:miter lim="800000"/>
            <a:headEnd/>
            <a:tailEnd/>
          </a:ln>
        </p:spPr>
        <p:txBody>
          <a:bodyPr wrap="none" anchor="ctr">
            <a:spAutoFit/>
          </a:bodyPr>
          <a:lstStyle/>
          <a:p>
            <a:endParaRPr lang="ar-SA"/>
          </a:p>
        </p:txBody>
      </p:sp>
      <p:sp>
        <p:nvSpPr>
          <p:cNvPr id="48149"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8150" name="Rectangle 6"/>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48151"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8152" name="Rectangle 21"/>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48153" name="Object 20"/>
          <p:cNvGraphicFramePr>
            <a:graphicFrameLocks noChangeAspect="1"/>
          </p:cNvGraphicFramePr>
          <p:nvPr/>
        </p:nvGraphicFramePr>
        <p:xfrm>
          <a:off x="7924800" y="2209800"/>
          <a:ext cx="485775" cy="257175"/>
        </p:xfrm>
        <a:graphic>
          <a:graphicData uri="http://schemas.openxmlformats.org/presentationml/2006/ole">
            <mc:AlternateContent xmlns:mc="http://schemas.openxmlformats.org/markup-compatibility/2006">
              <mc:Choice xmlns:v="urn:schemas-microsoft-com:vml" Requires="v">
                <p:oleObj spid="_x0000_s36882" name="Equation" r:id="rId4" imgW="444114" imgH="253780" progId="Equation.3">
                  <p:embed/>
                </p:oleObj>
              </mc:Choice>
              <mc:Fallback>
                <p:oleObj name="Equation" r:id="rId4" imgW="444114" imgH="253780" progId="Equation.3">
                  <p:embed/>
                  <p:pic>
                    <p:nvPicPr>
                      <p:cNvPr id="0"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24800" y="2209800"/>
                        <a:ext cx="485775" cy="2571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8154" name="Rectangle 2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48155" name="Object 22"/>
          <p:cNvGraphicFramePr>
            <a:graphicFrameLocks noChangeAspect="1"/>
          </p:cNvGraphicFramePr>
          <p:nvPr/>
        </p:nvGraphicFramePr>
        <p:xfrm>
          <a:off x="7924800" y="2667000"/>
          <a:ext cx="485775" cy="257175"/>
        </p:xfrm>
        <a:graphic>
          <a:graphicData uri="http://schemas.openxmlformats.org/presentationml/2006/ole">
            <mc:AlternateContent xmlns:mc="http://schemas.openxmlformats.org/markup-compatibility/2006">
              <mc:Choice xmlns:v="urn:schemas-microsoft-com:vml" Requires="v">
                <p:oleObj spid="_x0000_s36883" name="Equation" r:id="rId6" imgW="444114" imgH="253780" progId="Equation.3">
                  <p:embed/>
                </p:oleObj>
              </mc:Choice>
              <mc:Fallback>
                <p:oleObj name="Equation" r:id="rId6" imgW="444114" imgH="253780" progId="Equation.3">
                  <p:embed/>
                  <p:pic>
                    <p:nvPicPr>
                      <p:cNvPr id="0" name="Picture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24800" y="2667000"/>
                        <a:ext cx="485775" cy="2571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8156" name="Rectangle 2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48157" name="Object 24"/>
          <p:cNvGraphicFramePr>
            <a:graphicFrameLocks noChangeAspect="1"/>
          </p:cNvGraphicFramePr>
          <p:nvPr/>
        </p:nvGraphicFramePr>
        <p:xfrm>
          <a:off x="7924800" y="3124200"/>
          <a:ext cx="444500" cy="257175"/>
        </p:xfrm>
        <a:graphic>
          <a:graphicData uri="http://schemas.openxmlformats.org/presentationml/2006/ole">
            <mc:AlternateContent xmlns:mc="http://schemas.openxmlformats.org/markup-compatibility/2006">
              <mc:Choice xmlns:v="urn:schemas-microsoft-com:vml" Requires="v">
                <p:oleObj spid="_x0000_s36884" name="Equation" r:id="rId8" imgW="406048" imgH="253780" progId="Equation.3">
                  <p:embed/>
                </p:oleObj>
              </mc:Choice>
              <mc:Fallback>
                <p:oleObj name="Equation" r:id="rId8" imgW="406048" imgH="253780" progId="Equation.3">
                  <p:embed/>
                  <p:pic>
                    <p:nvPicPr>
                      <p:cNvPr id="0" name="Picture 1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924800" y="3124200"/>
                        <a:ext cx="444500" cy="2571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8158" name="Rectangle 2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48159" name="Object 26"/>
          <p:cNvGraphicFramePr>
            <a:graphicFrameLocks noChangeAspect="1"/>
          </p:cNvGraphicFramePr>
          <p:nvPr/>
        </p:nvGraphicFramePr>
        <p:xfrm>
          <a:off x="7924800" y="3581400"/>
          <a:ext cx="465138" cy="257175"/>
        </p:xfrm>
        <a:graphic>
          <a:graphicData uri="http://schemas.openxmlformats.org/presentationml/2006/ole">
            <mc:AlternateContent xmlns:mc="http://schemas.openxmlformats.org/markup-compatibility/2006">
              <mc:Choice xmlns:v="urn:schemas-microsoft-com:vml" Requires="v">
                <p:oleObj spid="_x0000_s36885" name="Equation" r:id="rId10" imgW="431613" imgH="253890" progId="Equation.3">
                  <p:embed/>
                </p:oleObj>
              </mc:Choice>
              <mc:Fallback>
                <p:oleObj name="Equation" r:id="rId10" imgW="431613" imgH="253890" progId="Equation.3">
                  <p:embed/>
                  <p:pic>
                    <p:nvPicPr>
                      <p:cNvPr id="0" name="Picture 1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924800" y="3581400"/>
                        <a:ext cx="465138" cy="2571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8160" name="Rectangle 29"/>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48161" name="Object 28"/>
          <p:cNvGraphicFramePr>
            <a:graphicFrameLocks noChangeAspect="1"/>
          </p:cNvGraphicFramePr>
          <p:nvPr/>
        </p:nvGraphicFramePr>
        <p:xfrm>
          <a:off x="7924800" y="4038600"/>
          <a:ext cx="536575" cy="276225"/>
        </p:xfrm>
        <a:graphic>
          <a:graphicData uri="http://schemas.openxmlformats.org/presentationml/2006/ole">
            <mc:AlternateContent xmlns:mc="http://schemas.openxmlformats.org/markup-compatibility/2006">
              <mc:Choice xmlns:v="urn:schemas-microsoft-com:vml" Requires="v">
                <p:oleObj spid="_x0000_s36886" name="Equation" r:id="rId12" imgW="495085" imgH="279279" progId="Equation.3">
                  <p:embed/>
                </p:oleObj>
              </mc:Choice>
              <mc:Fallback>
                <p:oleObj name="Equation" r:id="rId12" imgW="495085" imgH="279279" progId="Equation.3">
                  <p:embed/>
                  <p:pic>
                    <p:nvPicPr>
                      <p:cNvPr id="0" name="Picture 1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924800" y="4038600"/>
                        <a:ext cx="536575" cy="2762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8162" name="Rectangle 31"/>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48163" name="Object 30"/>
          <p:cNvGraphicFramePr>
            <a:graphicFrameLocks noChangeAspect="1"/>
          </p:cNvGraphicFramePr>
          <p:nvPr/>
        </p:nvGraphicFramePr>
        <p:xfrm>
          <a:off x="7924800" y="4495800"/>
          <a:ext cx="444500" cy="257175"/>
        </p:xfrm>
        <a:graphic>
          <a:graphicData uri="http://schemas.openxmlformats.org/presentationml/2006/ole">
            <mc:AlternateContent xmlns:mc="http://schemas.openxmlformats.org/markup-compatibility/2006">
              <mc:Choice xmlns:v="urn:schemas-microsoft-com:vml" Requires="v">
                <p:oleObj spid="_x0000_s36887" name="Equation" r:id="rId14" imgW="406048" imgH="253780" progId="Equation.3">
                  <p:embed/>
                </p:oleObj>
              </mc:Choice>
              <mc:Fallback>
                <p:oleObj name="Equation" r:id="rId14" imgW="406048" imgH="253780" progId="Equation.3">
                  <p:embed/>
                  <p:pic>
                    <p:nvPicPr>
                      <p:cNvPr id="0" name="Picture 15"/>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924800" y="4495800"/>
                        <a:ext cx="444500" cy="2571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8164" name="Rectangle 3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48165" name="Object 32"/>
          <p:cNvGraphicFramePr>
            <a:graphicFrameLocks noChangeAspect="1"/>
          </p:cNvGraphicFramePr>
          <p:nvPr/>
        </p:nvGraphicFramePr>
        <p:xfrm>
          <a:off x="7924800" y="4953000"/>
          <a:ext cx="495300" cy="276225"/>
        </p:xfrm>
        <a:graphic>
          <a:graphicData uri="http://schemas.openxmlformats.org/presentationml/2006/ole">
            <mc:AlternateContent xmlns:mc="http://schemas.openxmlformats.org/markup-compatibility/2006">
              <mc:Choice xmlns:v="urn:schemas-microsoft-com:vml" Requires="v">
                <p:oleObj spid="_x0000_s36888" name="Equation" r:id="rId16" imgW="457200" imgH="279400" progId="Equation.3">
                  <p:embed/>
                </p:oleObj>
              </mc:Choice>
              <mc:Fallback>
                <p:oleObj name="Equation" r:id="rId16" imgW="457200" imgH="279400" progId="Equation.3">
                  <p:embed/>
                  <p:pic>
                    <p:nvPicPr>
                      <p:cNvPr id="0" name="Picture 16"/>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924800" y="4953000"/>
                        <a:ext cx="495300" cy="2762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8166" name="Rectangle 3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48167" name="Object 34"/>
          <p:cNvGraphicFramePr>
            <a:graphicFrameLocks noChangeAspect="1"/>
          </p:cNvGraphicFramePr>
          <p:nvPr/>
        </p:nvGraphicFramePr>
        <p:xfrm>
          <a:off x="8089900" y="5486400"/>
          <a:ext cx="165100" cy="228600"/>
        </p:xfrm>
        <a:graphic>
          <a:graphicData uri="http://schemas.openxmlformats.org/presentationml/2006/ole">
            <mc:AlternateContent xmlns:mc="http://schemas.openxmlformats.org/markup-compatibility/2006">
              <mc:Choice xmlns:v="urn:schemas-microsoft-com:vml" Requires="v">
                <p:oleObj spid="_x0000_s36889" name="Equation" r:id="rId18" imgW="126835" imgH="139518" progId="Equation.3">
                  <p:embed/>
                </p:oleObj>
              </mc:Choice>
              <mc:Fallback>
                <p:oleObj name="Equation" r:id="rId18" imgW="126835" imgH="139518" progId="Equation.3">
                  <p:embed/>
                  <p:pic>
                    <p:nvPicPr>
                      <p:cNvPr id="0" name="Picture 17"/>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8089900" y="5486400"/>
                        <a:ext cx="165100" cy="22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0" name="Slide Number Placeholder 39"/>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Tree>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49155" name="Rectangle 1"/>
          <p:cNvSpPr>
            <a:spLocks noChangeArrowheads="1"/>
          </p:cNvSpPr>
          <p:nvPr/>
        </p:nvSpPr>
        <p:spPr bwMode="auto">
          <a:xfrm>
            <a:off x="457200" y="1371600"/>
            <a:ext cx="8915400" cy="954088"/>
          </a:xfrm>
          <a:prstGeom prst="rect">
            <a:avLst/>
          </a:prstGeom>
          <a:noFill/>
          <a:ln w="9525">
            <a:noFill/>
            <a:miter lim="800000"/>
            <a:headEnd/>
            <a:tailEnd/>
          </a:ln>
        </p:spPr>
        <p:txBody>
          <a:bodyPr>
            <a:spAutoFit/>
          </a:bodyPr>
          <a:lstStyle/>
          <a:p>
            <a:pPr algn="ctr" rtl="1">
              <a:buFont typeface="Arial" pitchFamily="34" charset="0"/>
              <a:buNone/>
            </a:pPr>
            <a:r>
              <a:rPr lang="ar-SA" sz="2800" b="1">
                <a:solidFill>
                  <a:srgbClr val="FF0000"/>
                </a:solidFill>
              </a:rPr>
              <a:t>معامل ارتباط بيرسون بين الغياب والتحصيل الدراسي </a:t>
            </a:r>
          </a:p>
          <a:p>
            <a:pPr algn="ctr" rtl="1">
              <a:buFont typeface="Arial" pitchFamily="34" charset="0"/>
              <a:buNone/>
            </a:pPr>
            <a:r>
              <a:rPr lang="ar-SA" sz="2800" b="1">
                <a:solidFill>
                  <a:srgbClr val="FF0000"/>
                </a:solidFill>
              </a:rPr>
              <a:t>ونرمز له </a:t>
            </a:r>
            <a:r>
              <a:rPr lang="ar-SA" sz="2800" b="1" baseline="-25000">
                <a:solidFill>
                  <a:srgbClr val="FF0000"/>
                </a:solidFill>
              </a:rPr>
              <a:t>1.2</a:t>
            </a:r>
            <a:r>
              <a:rPr lang="en-GB" sz="2800" b="1">
                <a:solidFill>
                  <a:srgbClr val="FF0000"/>
                </a:solidFill>
              </a:rPr>
              <a:t>r</a:t>
            </a:r>
            <a:endParaRPr lang="en-US" sz="2800" b="1">
              <a:solidFill>
                <a:srgbClr val="FF0000"/>
              </a:solidFill>
            </a:endParaRPr>
          </a:p>
        </p:txBody>
      </p:sp>
      <p:graphicFrame>
        <p:nvGraphicFramePr>
          <p:cNvPr id="4" name="Table 3"/>
          <p:cNvGraphicFramePr>
            <a:graphicFrameLocks noGrp="1"/>
          </p:cNvGraphicFramePr>
          <p:nvPr/>
        </p:nvGraphicFramePr>
        <p:xfrm>
          <a:off x="1143000" y="2590800"/>
          <a:ext cx="7391400" cy="2800985"/>
        </p:xfrm>
        <a:graphic>
          <a:graphicData uri="http://schemas.openxmlformats.org/drawingml/2006/table">
            <a:tbl>
              <a:tblPr rtl="1"/>
              <a:tblGrid>
                <a:gridCol w="1055687"/>
                <a:gridCol w="1123950"/>
                <a:gridCol w="1624013"/>
                <a:gridCol w="1206500"/>
                <a:gridCol w="1252537"/>
                <a:gridCol w="1128713"/>
              </a:tblGrid>
              <a:tr h="911225">
                <a:tc>
                  <a:txBody>
                    <a:bodyPr/>
                    <a:lstStyle/>
                    <a:p>
                      <a:pPr marL="0" marR="0" lvl="0" indent="0" algn="ctr" defTabSz="914400" rtl="1"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endParaRPr>
                    </a:p>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rPr>
                        <a:t>الطلبة</a:t>
                      </a:r>
                      <a:endParaRPr kumimoji="0" lang="en-US" sz="1600" b="0"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rPr>
                        <a:t>الغياب (1)</a:t>
                      </a:r>
                      <a:endParaRPr kumimoji="0" lang="en-US" sz="1600" b="0"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endParaRPr>
                    </a:p>
                    <a:p>
                      <a:pPr marL="0" marR="0" lvl="0" indent="0" algn="ctr" defTabSz="914400" rtl="1"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rPr>
                        <a:t>X</a:t>
                      </a:r>
                      <a:endParaRPr kumimoji="0" lang="en-US" sz="1600" b="0"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rPr>
                        <a:t>التحصيل الدراسي (2)</a:t>
                      </a:r>
                      <a:endParaRPr kumimoji="0" lang="en-US" sz="1600" b="0"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endParaRPr>
                    </a:p>
                    <a:p>
                      <a:pPr marL="0" marR="0" lvl="0" indent="0" algn="ctr" defTabSz="914400" rtl="1"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rPr>
                        <a:t>Y</a:t>
                      </a:r>
                      <a:endParaRPr kumimoji="0" lang="en-US" sz="1600" b="0"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endParaRPr>
                    </a:p>
                    <a:p>
                      <a:pPr marL="0" marR="0" lvl="0" indent="0" algn="ctr" defTabSz="914400" rtl="1"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rPr>
                        <a:t>X</a:t>
                      </a:r>
                      <a:r>
                        <a:rPr kumimoji="0" lang="en-US" sz="1600" b="1" i="0" u="none" strike="noStrike" cap="none" normalizeH="0" baseline="30000" smtClean="0">
                          <a:ln>
                            <a:noFill/>
                          </a:ln>
                          <a:solidFill>
                            <a:schemeClr val="tx1"/>
                          </a:solidFill>
                          <a:effectLst/>
                          <a:latin typeface="Times New Roman" pitchFamily="18" charset="0"/>
                          <a:ea typeface="Times New Roman" pitchFamily="18" charset="0"/>
                          <a:cs typeface="Traditional Arabic" pitchFamily="18" charset="-78"/>
                        </a:rPr>
                        <a:t>2</a:t>
                      </a:r>
                      <a:endParaRPr kumimoji="0" lang="en-US" sz="1600" b="0"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endParaRPr>
                    </a:p>
                    <a:p>
                      <a:pPr marL="0" marR="0" lvl="0" indent="0" algn="ctr" defTabSz="914400" rtl="1"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rPr>
                        <a:t>Y</a:t>
                      </a:r>
                      <a:r>
                        <a:rPr kumimoji="0" lang="en-US" sz="1600" b="1" i="0" u="none" strike="noStrike" cap="none" normalizeH="0" baseline="30000" smtClean="0">
                          <a:ln>
                            <a:noFill/>
                          </a:ln>
                          <a:solidFill>
                            <a:schemeClr val="tx1"/>
                          </a:solidFill>
                          <a:effectLst/>
                          <a:latin typeface="Times New Roman" pitchFamily="18" charset="0"/>
                          <a:ea typeface="Times New Roman" pitchFamily="18" charset="0"/>
                          <a:cs typeface="Traditional Arabic" pitchFamily="18" charset="-78"/>
                        </a:rPr>
                        <a:t>2</a:t>
                      </a:r>
                      <a:endParaRPr kumimoji="0" lang="en-US" sz="1600" b="0"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endParaRPr>
                    </a:p>
                    <a:p>
                      <a:pPr marL="0" marR="0" lvl="0" indent="0" algn="ctr" defTabSz="914400" rtl="1"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rPr>
                        <a:t>XY</a:t>
                      </a:r>
                      <a:endParaRPr kumimoji="0" lang="en-US" sz="1600" b="0"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3213">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0"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rPr>
                        <a:t>1</a:t>
                      </a:r>
                      <a:endParaRPr kumimoji="0" lang="en-US" sz="1600" b="0"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chemeClr val="tx1"/>
                          </a:solidFill>
                          <a:effectLst/>
                          <a:latin typeface="Times New Roman" pitchFamily="18" charset="0"/>
                          <a:cs typeface="Times New Roman" pitchFamily="18" charset="0"/>
                        </a:rPr>
                        <a:t>70</a:t>
                      </a:r>
                      <a:endParaRPr kumimoji="0" lang="en-US" sz="20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chemeClr val="tx1"/>
                          </a:solidFill>
                          <a:effectLst/>
                          <a:latin typeface="Times New Roman" pitchFamily="18" charset="0"/>
                          <a:cs typeface="Times New Roman" pitchFamily="18" charset="0"/>
                        </a:rPr>
                        <a:t>15</a:t>
                      </a:r>
                      <a:endParaRPr kumimoji="0" lang="en-US" sz="20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800" b="0" i="0" u="none" strike="noStrike" cap="none" normalizeH="0" baseline="0" smtClean="0">
                          <a:ln>
                            <a:noFill/>
                          </a:ln>
                          <a:solidFill>
                            <a:schemeClr val="tx1"/>
                          </a:solidFill>
                          <a:effectLst/>
                          <a:latin typeface="Calibri" pitchFamily="34" charset="0"/>
                          <a:cs typeface="Arial" pitchFamily="34" charset="0"/>
                        </a:rPr>
                        <a:t>4900</a:t>
                      </a: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800" b="0" i="0" u="none" strike="noStrike" cap="none" normalizeH="0" baseline="0" smtClean="0">
                          <a:ln>
                            <a:noFill/>
                          </a:ln>
                          <a:solidFill>
                            <a:schemeClr val="tx1"/>
                          </a:solidFill>
                          <a:effectLst/>
                          <a:latin typeface="Calibri" pitchFamily="34" charset="0"/>
                          <a:cs typeface="Arial" pitchFamily="34" charset="0"/>
                        </a:rPr>
                        <a:t>225</a:t>
                      </a: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800" b="0" i="0" u="none" strike="noStrike" cap="none" normalizeH="0" baseline="0" smtClean="0">
                          <a:ln>
                            <a:noFill/>
                          </a:ln>
                          <a:solidFill>
                            <a:schemeClr val="tx1"/>
                          </a:solidFill>
                          <a:effectLst/>
                          <a:latin typeface="Calibri" pitchFamily="34" charset="0"/>
                          <a:cs typeface="Arial" pitchFamily="34" charset="0"/>
                        </a:rPr>
                        <a:t>1050</a:t>
                      </a: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3213">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0"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rPr>
                        <a:t>2</a:t>
                      </a:r>
                      <a:endParaRPr kumimoji="0" lang="en-US" sz="1600" b="0"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chemeClr val="tx1"/>
                          </a:solidFill>
                          <a:effectLst/>
                          <a:latin typeface="Times New Roman" pitchFamily="18" charset="0"/>
                          <a:cs typeface="Times New Roman" pitchFamily="18" charset="0"/>
                        </a:rPr>
                        <a:t>110</a:t>
                      </a:r>
                      <a:endParaRPr kumimoji="0" lang="en-US" sz="20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chemeClr val="tx1"/>
                          </a:solidFill>
                          <a:effectLst/>
                          <a:latin typeface="Times New Roman" pitchFamily="18" charset="0"/>
                          <a:cs typeface="Times New Roman" pitchFamily="18" charset="0"/>
                        </a:rPr>
                        <a:t>13</a:t>
                      </a:r>
                      <a:endParaRPr kumimoji="0" lang="en-US" sz="20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800" b="0" i="0" u="none" strike="noStrike" cap="none" normalizeH="0" baseline="0" smtClean="0">
                          <a:ln>
                            <a:noFill/>
                          </a:ln>
                          <a:solidFill>
                            <a:schemeClr val="tx1"/>
                          </a:solidFill>
                          <a:effectLst/>
                          <a:latin typeface="Calibri" pitchFamily="34" charset="0"/>
                          <a:cs typeface="Arial" pitchFamily="34" charset="0"/>
                        </a:rPr>
                        <a:t>12100</a:t>
                      </a: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800" b="0" i="0" u="none" strike="noStrike" cap="none" normalizeH="0" baseline="0" smtClean="0">
                          <a:ln>
                            <a:noFill/>
                          </a:ln>
                          <a:solidFill>
                            <a:schemeClr val="tx1"/>
                          </a:solidFill>
                          <a:effectLst/>
                          <a:latin typeface="Calibri" pitchFamily="34" charset="0"/>
                          <a:cs typeface="Arial" pitchFamily="34" charset="0"/>
                        </a:rPr>
                        <a:t>169</a:t>
                      </a: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800" b="0" i="0" u="none" strike="noStrike" cap="none" normalizeH="0" baseline="0" smtClean="0">
                          <a:ln>
                            <a:noFill/>
                          </a:ln>
                          <a:solidFill>
                            <a:schemeClr val="tx1"/>
                          </a:solidFill>
                          <a:effectLst/>
                          <a:latin typeface="Calibri" pitchFamily="34" charset="0"/>
                          <a:cs typeface="Arial" pitchFamily="34" charset="0"/>
                        </a:rPr>
                        <a:t>1430</a:t>
                      </a: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3213">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0"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rPr>
                        <a:t>3</a:t>
                      </a:r>
                      <a:endParaRPr kumimoji="0" lang="en-US" sz="1600" b="0"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chemeClr val="tx1"/>
                          </a:solidFill>
                          <a:effectLst/>
                          <a:latin typeface="Times New Roman" pitchFamily="18" charset="0"/>
                          <a:cs typeface="Times New Roman" pitchFamily="18" charset="0"/>
                        </a:rPr>
                        <a:t>120</a:t>
                      </a:r>
                      <a:endParaRPr kumimoji="0" lang="en-US" sz="20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chemeClr val="tx1"/>
                          </a:solidFill>
                          <a:effectLst/>
                          <a:latin typeface="Times New Roman" pitchFamily="18" charset="0"/>
                          <a:cs typeface="Times New Roman" pitchFamily="18" charset="0"/>
                        </a:rPr>
                        <a:t>11</a:t>
                      </a:r>
                      <a:endParaRPr kumimoji="0" lang="en-US" sz="20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800" b="0" i="0" u="none" strike="noStrike" cap="none" normalizeH="0" baseline="0" smtClean="0">
                          <a:ln>
                            <a:noFill/>
                          </a:ln>
                          <a:solidFill>
                            <a:schemeClr val="tx1"/>
                          </a:solidFill>
                          <a:effectLst/>
                          <a:latin typeface="Calibri" pitchFamily="34" charset="0"/>
                          <a:cs typeface="Arial" pitchFamily="34" charset="0"/>
                        </a:rPr>
                        <a:t>14400</a:t>
                      </a: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800" b="0" i="0" u="none" strike="noStrike" cap="none" normalizeH="0" baseline="0" smtClean="0">
                          <a:ln>
                            <a:noFill/>
                          </a:ln>
                          <a:solidFill>
                            <a:schemeClr val="tx1"/>
                          </a:solidFill>
                          <a:effectLst/>
                          <a:latin typeface="Calibri" pitchFamily="34" charset="0"/>
                          <a:cs typeface="Arial" pitchFamily="34" charset="0"/>
                        </a:rPr>
                        <a:t>121</a:t>
                      </a: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800" b="0" i="0" u="none" strike="noStrike" cap="none" normalizeH="0" baseline="0" smtClean="0">
                          <a:ln>
                            <a:noFill/>
                          </a:ln>
                          <a:solidFill>
                            <a:schemeClr val="tx1"/>
                          </a:solidFill>
                          <a:effectLst/>
                          <a:latin typeface="Calibri" pitchFamily="34" charset="0"/>
                          <a:cs typeface="Arial" pitchFamily="34" charset="0"/>
                        </a:rPr>
                        <a:t>1320</a:t>
                      </a: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3213">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0"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rPr>
                        <a:t>4</a:t>
                      </a:r>
                      <a:endParaRPr kumimoji="0" lang="en-US" sz="1600" b="0"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chemeClr val="tx1"/>
                          </a:solidFill>
                          <a:effectLst/>
                          <a:latin typeface="Times New Roman" pitchFamily="18" charset="0"/>
                          <a:cs typeface="Times New Roman" pitchFamily="18" charset="0"/>
                        </a:rPr>
                        <a:t>95</a:t>
                      </a:r>
                      <a:endParaRPr kumimoji="0" lang="en-US" sz="20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chemeClr val="tx1"/>
                          </a:solidFill>
                          <a:effectLst/>
                          <a:latin typeface="Times New Roman" pitchFamily="18" charset="0"/>
                          <a:cs typeface="Times New Roman" pitchFamily="18" charset="0"/>
                        </a:rPr>
                        <a:t>13</a:t>
                      </a:r>
                      <a:endParaRPr kumimoji="0" lang="en-US" sz="20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800" b="0" i="0" u="none" strike="noStrike" cap="none" normalizeH="0" baseline="0" smtClean="0">
                          <a:ln>
                            <a:noFill/>
                          </a:ln>
                          <a:solidFill>
                            <a:schemeClr val="tx1"/>
                          </a:solidFill>
                          <a:effectLst/>
                          <a:latin typeface="Calibri" pitchFamily="34" charset="0"/>
                          <a:cs typeface="Arial" pitchFamily="34" charset="0"/>
                        </a:rPr>
                        <a:t>9025</a:t>
                      </a: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800" b="0" i="0" u="none" strike="noStrike" cap="none" normalizeH="0" baseline="0" smtClean="0">
                          <a:ln>
                            <a:noFill/>
                          </a:ln>
                          <a:solidFill>
                            <a:schemeClr val="tx1"/>
                          </a:solidFill>
                          <a:effectLst/>
                          <a:latin typeface="Calibri" pitchFamily="34" charset="0"/>
                          <a:cs typeface="Arial" pitchFamily="34" charset="0"/>
                        </a:rPr>
                        <a:t>169</a:t>
                      </a: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800" b="0" i="0" u="none" strike="noStrike" cap="none" normalizeH="0" baseline="0" smtClean="0">
                          <a:ln>
                            <a:noFill/>
                          </a:ln>
                          <a:solidFill>
                            <a:schemeClr val="tx1"/>
                          </a:solidFill>
                          <a:effectLst/>
                          <a:latin typeface="Calibri" pitchFamily="34" charset="0"/>
                          <a:cs typeface="Arial" pitchFamily="34" charset="0"/>
                        </a:rPr>
                        <a:t>1235</a:t>
                      </a: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3213">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0"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rPr>
                        <a:t>5</a:t>
                      </a:r>
                      <a:endParaRPr kumimoji="0" lang="en-US" sz="1600" b="0"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chemeClr val="tx1"/>
                          </a:solidFill>
                          <a:effectLst/>
                          <a:latin typeface="Times New Roman" pitchFamily="18" charset="0"/>
                          <a:cs typeface="Times New Roman" pitchFamily="18" charset="0"/>
                        </a:rPr>
                        <a:t>105</a:t>
                      </a:r>
                      <a:endParaRPr kumimoji="0" lang="en-US" sz="20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chemeClr val="tx1"/>
                          </a:solidFill>
                          <a:effectLst/>
                          <a:latin typeface="Times New Roman" pitchFamily="18" charset="0"/>
                          <a:cs typeface="Times New Roman" pitchFamily="18" charset="0"/>
                        </a:rPr>
                        <a:t>8</a:t>
                      </a:r>
                      <a:endParaRPr kumimoji="0" lang="en-US" sz="20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800" b="0" i="0" u="none" strike="noStrike" cap="none" normalizeH="0" baseline="0" smtClean="0">
                          <a:ln>
                            <a:noFill/>
                          </a:ln>
                          <a:solidFill>
                            <a:schemeClr val="tx1"/>
                          </a:solidFill>
                          <a:effectLst/>
                          <a:latin typeface="Calibri" pitchFamily="34" charset="0"/>
                          <a:cs typeface="Arial" pitchFamily="34" charset="0"/>
                        </a:rPr>
                        <a:t>11025</a:t>
                      </a: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800" b="0" i="0" u="none" strike="noStrike" cap="none" normalizeH="0" baseline="0" smtClean="0">
                          <a:ln>
                            <a:noFill/>
                          </a:ln>
                          <a:solidFill>
                            <a:schemeClr val="tx1"/>
                          </a:solidFill>
                          <a:effectLst/>
                          <a:latin typeface="Calibri" pitchFamily="34" charset="0"/>
                          <a:cs typeface="Arial" pitchFamily="34" charset="0"/>
                        </a:rPr>
                        <a:t>64</a:t>
                      </a: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800" b="0" i="0" u="none" strike="noStrike" cap="none" normalizeH="0" baseline="0" smtClean="0">
                          <a:ln>
                            <a:noFill/>
                          </a:ln>
                          <a:solidFill>
                            <a:schemeClr val="tx1"/>
                          </a:solidFill>
                          <a:effectLst/>
                          <a:latin typeface="Calibri" pitchFamily="34" charset="0"/>
                          <a:cs typeface="Arial" pitchFamily="34" charset="0"/>
                        </a:rPr>
                        <a:t>840</a:t>
                      </a: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3213">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rPr>
                        <a:t>المجموع</a:t>
                      </a:r>
                      <a:endParaRPr kumimoji="0" lang="en-US" sz="2400" b="1"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chemeClr val="tx1"/>
                          </a:solidFill>
                          <a:effectLst/>
                          <a:latin typeface="Times New Roman" pitchFamily="18" charset="0"/>
                          <a:cs typeface="Times New Roman" pitchFamily="18" charset="0"/>
                        </a:rPr>
                        <a:t>500</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chemeClr val="tx1"/>
                          </a:solidFill>
                          <a:effectLst/>
                          <a:latin typeface="Times New Roman" pitchFamily="18" charset="0"/>
                          <a:cs typeface="Times New Roman" pitchFamily="18" charset="0"/>
                        </a:rPr>
                        <a:t>60</a:t>
                      </a:r>
                      <a:endParaRPr kumimoji="0" lang="en-US" sz="20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800" b="0" i="0" u="none" strike="noStrike" cap="none" normalizeH="0" baseline="0" smtClean="0">
                          <a:ln>
                            <a:noFill/>
                          </a:ln>
                          <a:solidFill>
                            <a:schemeClr val="tx1"/>
                          </a:solidFill>
                          <a:effectLst/>
                          <a:latin typeface="Calibri" pitchFamily="34" charset="0"/>
                          <a:cs typeface="Arial" pitchFamily="34" charset="0"/>
                        </a:rPr>
                        <a:t>51450</a:t>
                      </a: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800" b="0" i="0" u="none" strike="noStrike" cap="none" normalizeH="0" baseline="0" smtClean="0">
                          <a:ln>
                            <a:noFill/>
                          </a:ln>
                          <a:solidFill>
                            <a:schemeClr val="tx1"/>
                          </a:solidFill>
                          <a:effectLst/>
                          <a:latin typeface="Calibri" pitchFamily="34" charset="0"/>
                          <a:cs typeface="Arial" pitchFamily="34" charset="0"/>
                        </a:rPr>
                        <a:t>748</a:t>
                      </a: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800" b="0" i="0" u="none" strike="noStrike" cap="none" normalizeH="0" baseline="0" smtClean="0">
                          <a:ln>
                            <a:noFill/>
                          </a:ln>
                          <a:solidFill>
                            <a:schemeClr val="tx1"/>
                          </a:solidFill>
                          <a:effectLst/>
                          <a:latin typeface="Calibri" pitchFamily="34" charset="0"/>
                          <a:cs typeface="Arial" pitchFamily="34" charset="0"/>
                        </a:rPr>
                        <a:t>5875</a:t>
                      </a: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6" name="Slide Number Placeholder 5"/>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Tree>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50179"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0180"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0181"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0182"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50183"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50184"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0185"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50186"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0187"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50188"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0189"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0190"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50191"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0192"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50193"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0194" name="Rectangle 3"/>
          <p:cNvSpPr>
            <a:spLocks noChangeArrowheads="1"/>
          </p:cNvSpPr>
          <p:nvPr/>
        </p:nvSpPr>
        <p:spPr bwMode="auto">
          <a:xfrm>
            <a:off x="0" y="-22225"/>
            <a:ext cx="184150" cy="368300"/>
          </a:xfrm>
          <a:prstGeom prst="rect">
            <a:avLst/>
          </a:prstGeom>
          <a:noFill/>
          <a:ln w="9525" algn="ctr">
            <a:noFill/>
            <a:miter lim="800000"/>
            <a:headEnd/>
            <a:tailEnd/>
          </a:ln>
        </p:spPr>
        <p:txBody>
          <a:bodyPr wrap="none" anchor="ctr">
            <a:spAutoFit/>
          </a:bodyPr>
          <a:lstStyle/>
          <a:p>
            <a:endParaRPr lang="ar-SA"/>
          </a:p>
        </p:txBody>
      </p:sp>
      <p:sp>
        <p:nvSpPr>
          <p:cNvPr id="50195"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0196" name="Rectangle 6"/>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50197"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0198" name="Rectangle 21"/>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0199" name="Rectangle 2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0200" name="Rectangle 2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0201" name="Rectangle 2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0202" name="Rectangle 29"/>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0203" name="Rectangle 31"/>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0204" name="Rectangle 3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0205" name="Rectangle 3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50206" name="Object 2"/>
          <p:cNvGraphicFramePr>
            <a:graphicFrameLocks noChangeAspect="1"/>
          </p:cNvGraphicFramePr>
          <p:nvPr/>
        </p:nvGraphicFramePr>
        <p:xfrm>
          <a:off x="762000" y="1981200"/>
          <a:ext cx="8305800" cy="3124200"/>
        </p:xfrm>
        <a:graphic>
          <a:graphicData uri="http://schemas.openxmlformats.org/presentationml/2006/ole">
            <mc:AlternateContent xmlns:mc="http://schemas.openxmlformats.org/markup-compatibility/2006">
              <mc:Choice xmlns:v="urn:schemas-microsoft-com:vml" Requires="v">
                <p:oleObj spid="_x0000_s37892" name="Equation" r:id="rId4" imgW="4775200" imgH="1625600" progId="Equation.3">
                  <p:embed/>
                </p:oleObj>
              </mc:Choice>
              <mc:Fallback>
                <p:oleObj name="Equation" r:id="rId4" imgW="4775200" imgH="1625600" progId="Equation.3">
                  <p:embed/>
                  <p:pic>
                    <p:nvPicPr>
                      <p:cNvPr id="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1981200"/>
                        <a:ext cx="8305800" cy="3124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2" name="Slide Number Placeholder 31"/>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Tree>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51203" name="Rectangle 1"/>
          <p:cNvSpPr>
            <a:spLocks noChangeArrowheads="1"/>
          </p:cNvSpPr>
          <p:nvPr/>
        </p:nvSpPr>
        <p:spPr bwMode="auto">
          <a:xfrm>
            <a:off x="457200" y="1447800"/>
            <a:ext cx="8915400" cy="954088"/>
          </a:xfrm>
          <a:prstGeom prst="rect">
            <a:avLst/>
          </a:prstGeom>
          <a:noFill/>
          <a:ln w="9525">
            <a:noFill/>
            <a:miter lim="800000"/>
            <a:headEnd/>
            <a:tailEnd/>
          </a:ln>
        </p:spPr>
        <p:txBody>
          <a:bodyPr>
            <a:spAutoFit/>
          </a:bodyPr>
          <a:lstStyle/>
          <a:p>
            <a:pPr algn="ctr" rtl="1">
              <a:buFont typeface="Arial" pitchFamily="34" charset="0"/>
              <a:buNone/>
            </a:pPr>
            <a:r>
              <a:rPr lang="ar-SA" sz="2800" b="1">
                <a:solidFill>
                  <a:srgbClr val="FF0000"/>
                </a:solidFill>
              </a:rPr>
              <a:t>معامل ارتباط بيرسون بين الغياب وطريقة التدريس </a:t>
            </a:r>
            <a:endParaRPr lang="en-GB" sz="2800" b="1">
              <a:solidFill>
                <a:srgbClr val="FF0000"/>
              </a:solidFill>
            </a:endParaRPr>
          </a:p>
          <a:p>
            <a:pPr algn="ctr" rtl="1">
              <a:buFont typeface="Arial" pitchFamily="34" charset="0"/>
              <a:buNone/>
            </a:pPr>
            <a:r>
              <a:rPr lang="ar-SA" sz="2800" b="1">
                <a:solidFill>
                  <a:srgbClr val="FF0000"/>
                </a:solidFill>
              </a:rPr>
              <a:t>ونرمز له </a:t>
            </a:r>
            <a:r>
              <a:rPr lang="ar-SA" sz="2800" b="1" baseline="-25000">
                <a:solidFill>
                  <a:srgbClr val="FF0000"/>
                </a:solidFill>
              </a:rPr>
              <a:t>1.3</a:t>
            </a:r>
            <a:r>
              <a:rPr lang="en-GB" sz="2800" b="1">
                <a:solidFill>
                  <a:srgbClr val="FF0000"/>
                </a:solidFill>
              </a:rPr>
              <a:t>r</a:t>
            </a:r>
            <a:endParaRPr lang="en-US" sz="2800" b="1">
              <a:solidFill>
                <a:srgbClr val="FF0000"/>
              </a:solidFill>
            </a:endParaRPr>
          </a:p>
        </p:txBody>
      </p:sp>
      <p:graphicFrame>
        <p:nvGraphicFramePr>
          <p:cNvPr id="4" name="Table 3"/>
          <p:cNvGraphicFramePr>
            <a:graphicFrameLocks noGrp="1"/>
          </p:cNvGraphicFramePr>
          <p:nvPr/>
        </p:nvGraphicFramePr>
        <p:xfrm>
          <a:off x="914400" y="2590800"/>
          <a:ext cx="7848600" cy="2800985"/>
        </p:xfrm>
        <a:graphic>
          <a:graphicData uri="http://schemas.openxmlformats.org/drawingml/2006/table">
            <a:tbl>
              <a:tblPr rtl="1"/>
              <a:tblGrid>
                <a:gridCol w="896937"/>
                <a:gridCol w="1166813"/>
                <a:gridCol w="1358900"/>
                <a:gridCol w="1093787"/>
                <a:gridCol w="1206500"/>
                <a:gridCol w="2125663"/>
              </a:tblGrid>
              <a:tr h="911225">
                <a:tc>
                  <a:txBody>
                    <a:bodyPr/>
                    <a:lstStyle/>
                    <a:p>
                      <a:pPr marL="0" marR="0" lvl="0" indent="0" algn="ctr" defTabSz="914400" rtl="1"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endParaRPr>
                    </a:p>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rPr>
                        <a:t>الطلبة</a:t>
                      </a:r>
                      <a:endParaRPr kumimoji="0" lang="en-US" sz="1600" b="0"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rPr>
                        <a:t>الغياب (1)</a:t>
                      </a:r>
                      <a:endParaRPr kumimoji="0" lang="en-US" sz="1600" b="0"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endParaRPr>
                    </a:p>
                    <a:p>
                      <a:pPr marL="0" marR="0" lvl="0" indent="0" algn="ctr" defTabSz="914400" rtl="1"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rPr>
                        <a:t>X</a:t>
                      </a:r>
                      <a:endParaRPr kumimoji="0" lang="en-US" sz="1600" b="0"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rPr>
                        <a:t>طريقة التدريس (3)</a:t>
                      </a:r>
                      <a:endParaRPr kumimoji="0" lang="en-US" sz="1600" b="0"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endParaRPr>
                    </a:p>
                    <a:p>
                      <a:pPr marL="0" marR="0" lvl="0" indent="0" algn="ctr" defTabSz="914400" rtl="1"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rPr>
                        <a:t>Y</a:t>
                      </a:r>
                      <a:endParaRPr kumimoji="0" lang="en-US" sz="1600" b="0"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endParaRPr>
                    </a:p>
                    <a:p>
                      <a:pPr marL="0" marR="0" lvl="0" indent="0" algn="ctr" defTabSz="914400" rtl="1"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rPr>
                        <a:t>X</a:t>
                      </a:r>
                      <a:r>
                        <a:rPr kumimoji="0" lang="en-US" sz="1600" b="1" i="0" u="none" strike="noStrike" cap="none" normalizeH="0" baseline="30000" smtClean="0">
                          <a:ln>
                            <a:noFill/>
                          </a:ln>
                          <a:solidFill>
                            <a:schemeClr val="tx1"/>
                          </a:solidFill>
                          <a:effectLst/>
                          <a:latin typeface="Times New Roman" pitchFamily="18" charset="0"/>
                          <a:ea typeface="Times New Roman" pitchFamily="18" charset="0"/>
                          <a:cs typeface="Traditional Arabic" pitchFamily="18" charset="-78"/>
                        </a:rPr>
                        <a:t>2</a:t>
                      </a:r>
                      <a:endParaRPr kumimoji="0" lang="en-US" sz="1600" b="0"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endParaRPr>
                    </a:p>
                    <a:p>
                      <a:pPr marL="0" marR="0" lvl="0" indent="0" algn="ctr" defTabSz="914400" rtl="1"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rPr>
                        <a:t>Y</a:t>
                      </a:r>
                      <a:r>
                        <a:rPr kumimoji="0" lang="en-US" sz="1600" b="1" i="0" u="none" strike="noStrike" cap="none" normalizeH="0" baseline="30000" smtClean="0">
                          <a:ln>
                            <a:noFill/>
                          </a:ln>
                          <a:solidFill>
                            <a:schemeClr val="tx1"/>
                          </a:solidFill>
                          <a:effectLst/>
                          <a:latin typeface="Times New Roman" pitchFamily="18" charset="0"/>
                          <a:ea typeface="Times New Roman" pitchFamily="18" charset="0"/>
                          <a:cs typeface="Traditional Arabic" pitchFamily="18" charset="-78"/>
                        </a:rPr>
                        <a:t>2</a:t>
                      </a:r>
                      <a:endParaRPr kumimoji="0" lang="en-US" sz="1600" b="0"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endParaRPr>
                    </a:p>
                    <a:p>
                      <a:pPr marL="0" marR="0" lvl="0" indent="0" algn="ctr" defTabSz="914400" rtl="1"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rPr>
                        <a:t>XY</a:t>
                      </a:r>
                      <a:endParaRPr kumimoji="0" lang="en-US" sz="1600" b="0"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3213">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0"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rPr>
                        <a:t>1</a:t>
                      </a:r>
                      <a:endParaRPr kumimoji="0" lang="en-US" sz="1600" b="0"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chemeClr val="tx1"/>
                          </a:solidFill>
                          <a:effectLst/>
                          <a:latin typeface="Times New Roman" pitchFamily="18" charset="0"/>
                          <a:cs typeface="Times New Roman" pitchFamily="18" charset="0"/>
                        </a:rPr>
                        <a:t>70</a:t>
                      </a:r>
                      <a:endParaRPr kumimoji="0" lang="en-US" sz="20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chemeClr val="tx1"/>
                          </a:solidFill>
                          <a:effectLst/>
                          <a:latin typeface="Times New Roman" pitchFamily="18" charset="0"/>
                          <a:cs typeface="Times New Roman" pitchFamily="18" charset="0"/>
                        </a:rPr>
                        <a:t>13</a:t>
                      </a:r>
                      <a:endParaRPr kumimoji="0" lang="en-US" sz="20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800" b="0" i="0" u="none" strike="noStrike" cap="none" normalizeH="0" baseline="0" smtClean="0">
                          <a:ln>
                            <a:noFill/>
                          </a:ln>
                          <a:solidFill>
                            <a:schemeClr val="tx1"/>
                          </a:solidFill>
                          <a:effectLst/>
                          <a:latin typeface="Calibri" pitchFamily="34" charset="0"/>
                          <a:cs typeface="Arial" pitchFamily="34" charset="0"/>
                        </a:rPr>
                        <a:t>4900</a:t>
                      </a: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800" b="0" i="0" u="none" strike="noStrike" cap="none" normalizeH="0" baseline="0" smtClean="0">
                          <a:ln>
                            <a:noFill/>
                          </a:ln>
                          <a:solidFill>
                            <a:schemeClr val="tx1"/>
                          </a:solidFill>
                          <a:effectLst/>
                          <a:latin typeface="Calibri" pitchFamily="34" charset="0"/>
                          <a:cs typeface="Arial" pitchFamily="34" charset="0"/>
                        </a:rPr>
                        <a:t>1169</a:t>
                      </a: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800" b="0" i="0" u="none" strike="noStrike" cap="none" normalizeH="0" baseline="0" smtClean="0">
                          <a:ln>
                            <a:noFill/>
                          </a:ln>
                          <a:solidFill>
                            <a:schemeClr val="tx1"/>
                          </a:solidFill>
                          <a:effectLst/>
                          <a:latin typeface="Calibri" pitchFamily="34" charset="0"/>
                          <a:cs typeface="Arial" pitchFamily="34" charset="0"/>
                        </a:rPr>
                        <a:t>910</a:t>
                      </a: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3213">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0"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rPr>
                        <a:t>2</a:t>
                      </a:r>
                      <a:endParaRPr kumimoji="0" lang="en-US" sz="1600" b="0"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chemeClr val="tx1"/>
                          </a:solidFill>
                          <a:effectLst/>
                          <a:latin typeface="Times New Roman" pitchFamily="18" charset="0"/>
                          <a:cs typeface="Times New Roman" pitchFamily="18" charset="0"/>
                        </a:rPr>
                        <a:t>110</a:t>
                      </a:r>
                      <a:endParaRPr kumimoji="0" lang="en-US" sz="20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chemeClr val="tx1"/>
                          </a:solidFill>
                          <a:effectLst/>
                          <a:latin typeface="Times New Roman" pitchFamily="18" charset="0"/>
                          <a:cs typeface="Times New Roman" pitchFamily="18" charset="0"/>
                        </a:rPr>
                        <a:t>20</a:t>
                      </a:r>
                      <a:endParaRPr kumimoji="0" lang="en-US" sz="20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800" b="0" i="0" u="none" strike="noStrike" cap="none" normalizeH="0" baseline="0" smtClean="0">
                          <a:ln>
                            <a:noFill/>
                          </a:ln>
                          <a:solidFill>
                            <a:schemeClr val="tx1"/>
                          </a:solidFill>
                          <a:effectLst/>
                          <a:latin typeface="Calibri" pitchFamily="34" charset="0"/>
                          <a:cs typeface="Arial" pitchFamily="34" charset="0"/>
                        </a:rPr>
                        <a:t>12100</a:t>
                      </a: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800" b="0" i="0" u="none" strike="noStrike" cap="none" normalizeH="0" baseline="0" smtClean="0">
                          <a:ln>
                            <a:noFill/>
                          </a:ln>
                          <a:solidFill>
                            <a:schemeClr val="tx1"/>
                          </a:solidFill>
                          <a:effectLst/>
                          <a:latin typeface="Calibri" pitchFamily="34" charset="0"/>
                          <a:cs typeface="Arial" pitchFamily="34" charset="0"/>
                        </a:rPr>
                        <a:t>400</a:t>
                      </a: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800" b="0" i="0" u="none" strike="noStrike" cap="none" normalizeH="0" baseline="0" smtClean="0">
                          <a:ln>
                            <a:noFill/>
                          </a:ln>
                          <a:solidFill>
                            <a:schemeClr val="tx1"/>
                          </a:solidFill>
                          <a:effectLst/>
                          <a:latin typeface="Calibri" pitchFamily="34" charset="0"/>
                          <a:cs typeface="Arial" pitchFamily="34" charset="0"/>
                        </a:rPr>
                        <a:t>2200</a:t>
                      </a: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3213">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0"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rPr>
                        <a:t>3</a:t>
                      </a:r>
                      <a:endParaRPr kumimoji="0" lang="en-US" sz="1600" b="0"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chemeClr val="tx1"/>
                          </a:solidFill>
                          <a:effectLst/>
                          <a:latin typeface="Times New Roman" pitchFamily="18" charset="0"/>
                          <a:cs typeface="Times New Roman" pitchFamily="18" charset="0"/>
                        </a:rPr>
                        <a:t>120</a:t>
                      </a:r>
                      <a:endParaRPr kumimoji="0" lang="en-US" sz="20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chemeClr val="tx1"/>
                          </a:solidFill>
                          <a:effectLst/>
                          <a:latin typeface="Times New Roman" pitchFamily="18" charset="0"/>
                          <a:cs typeface="Times New Roman" pitchFamily="18" charset="0"/>
                        </a:rPr>
                        <a:t>55</a:t>
                      </a:r>
                      <a:endParaRPr kumimoji="0" lang="en-US" sz="20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800" b="0" i="0" u="none" strike="noStrike" cap="none" normalizeH="0" baseline="0" smtClean="0">
                          <a:ln>
                            <a:noFill/>
                          </a:ln>
                          <a:solidFill>
                            <a:schemeClr val="tx1"/>
                          </a:solidFill>
                          <a:effectLst/>
                          <a:latin typeface="Calibri" pitchFamily="34" charset="0"/>
                          <a:cs typeface="Arial" pitchFamily="34" charset="0"/>
                        </a:rPr>
                        <a:t>14400</a:t>
                      </a: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800" b="0" i="0" u="none" strike="noStrike" cap="none" normalizeH="0" baseline="0" smtClean="0">
                          <a:ln>
                            <a:noFill/>
                          </a:ln>
                          <a:solidFill>
                            <a:schemeClr val="tx1"/>
                          </a:solidFill>
                          <a:effectLst/>
                          <a:latin typeface="Calibri" pitchFamily="34" charset="0"/>
                          <a:cs typeface="Arial" pitchFamily="34" charset="0"/>
                        </a:rPr>
                        <a:t>3025</a:t>
                      </a: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800" b="0" i="0" u="none" strike="noStrike" cap="none" normalizeH="0" baseline="0" smtClean="0">
                          <a:ln>
                            <a:noFill/>
                          </a:ln>
                          <a:solidFill>
                            <a:schemeClr val="tx1"/>
                          </a:solidFill>
                          <a:effectLst/>
                          <a:latin typeface="Calibri" pitchFamily="34" charset="0"/>
                          <a:cs typeface="Arial" pitchFamily="34" charset="0"/>
                        </a:rPr>
                        <a:t>6600</a:t>
                      </a: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3213">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0"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rPr>
                        <a:t>4</a:t>
                      </a:r>
                      <a:endParaRPr kumimoji="0" lang="en-US" sz="1600" b="0"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chemeClr val="tx1"/>
                          </a:solidFill>
                          <a:effectLst/>
                          <a:latin typeface="Times New Roman" pitchFamily="18" charset="0"/>
                          <a:cs typeface="Times New Roman" pitchFamily="18" charset="0"/>
                        </a:rPr>
                        <a:t>95</a:t>
                      </a:r>
                      <a:endParaRPr kumimoji="0" lang="en-US" sz="20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chemeClr val="tx1"/>
                          </a:solidFill>
                          <a:effectLst/>
                          <a:latin typeface="Times New Roman" pitchFamily="18" charset="0"/>
                          <a:cs typeface="Times New Roman" pitchFamily="18" charset="0"/>
                        </a:rPr>
                        <a:t>80</a:t>
                      </a:r>
                      <a:endParaRPr kumimoji="0" lang="en-US" sz="20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800" b="0" i="0" u="none" strike="noStrike" cap="none" normalizeH="0" baseline="0" smtClean="0">
                          <a:ln>
                            <a:noFill/>
                          </a:ln>
                          <a:solidFill>
                            <a:schemeClr val="tx1"/>
                          </a:solidFill>
                          <a:effectLst/>
                          <a:latin typeface="Calibri" pitchFamily="34" charset="0"/>
                          <a:cs typeface="Arial" pitchFamily="34" charset="0"/>
                        </a:rPr>
                        <a:t>9025</a:t>
                      </a: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800" b="0" i="0" u="none" strike="noStrike" cap="none" normalizeH="0" baseline="0" smtClean="0">
                          <a:ln>
                            <a:noFill/>
                          </a:ln>
                          <a:solidFill>
                            <a:schemeClr val="tx1"/>
                          </a:solidFill>
                          <a:effectLst/>
                          <a:latin typeface="Calibri" pitchFamily="34" charset="0"/>
                          <a:cs typeface="Arial" pitchFamily="34" charset="0"/>
                        </a:rPr>
                        <a:t>6400</a:t>
                      </a: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800" b="0" i="0" u="none" strike="noStrike" cap="none" normalizeH="0" baseline="0" smtClean="0">
                          <a:ln>
                            <a:noFill/>
                          </a:ln>
                          <a:solidFill>
                            <a:schemeClr val="tx1"/>
                          </a:solidFill>
                          <a:effectLst/>
                          <a:latin typeface="Calibri" pitchFamily="34" charset="0"/>
                          <a:cs typeface="Arial" pitchFamily="34" charset="0"/>
                        </a:rPr>
                        <a:t>7600</a:t>
                      </a: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3213">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0"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rPr>
                        <a:t>5</a:t>
                      </a:r>
                      <a:endParaRPr kumimoji="0" lang="en-US" sz="1600" b="0"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chemeClr val="tx1"/>
                          </a:solidFill>
                          <a:effectLst/>
                          <a:latin typeface="Times New Roman" pitchFamily="18" charset="0"/>
                          <a:cs typeface="Times New Roman" pitchFamily="18" charset="0"/>
                        </a:rPr>
                        <a:t>105</a:t>
                      </a:r>
                      <a:endParaRPr kumimoji="0" lang="en-US" sz="20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chemeClr val="tx1"/>
                          </a:solidFill>
                          <a:effectLst/>
                          <a:latin typeface="Times New Roman" pitchFamily="18" charset="0"/>
                          <a:cs typeface="Times New Roman" pitchFamily="18" charset="0"/>
                        </a:rPr>
                        <a:t>6</a:t>
                      </a:r>
                      <a:endParaRPr kumimoji="0" lang="en-US" sz="20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800" b="0" i="0" u="none" strike="noStrike" cap="none" normalizeH="0" baseline="0" smtClean="0">
                          <a:ln>
                            <a:noFill/>
                          </a:ln>
                          <a:solidFill>
                            <a:schemeClr val="tx1"/>
                          </a:solidFill>
                          <a:effectLst/>
                          <a:latin typeface="Calibri" pitchFamily="34" charset="0"/>
                          <a:cs typeface="Arial" pitchFamily="34" charset="0"/>
                        </a:rPr>
                        <a:t>11025</a:t>
                      </a: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800" b="0" i="0" u="none" strike="noStrike" cap="none" normalizeH="0" baseline="0" smtClean="0">
                          <a:ln>
                            <a:noFill/>
                          </a:ln>
                          <a:solidFill>
                            <a:schemeClr val="tx1"/>
                          </a:solidFill>
                          <a:effectLst/>
                          <a:latin typeface="Calibri" pitchFamily="34" charset="0"/>
                          <a:cs typeface="Arial" pitchFamily="34" charset="0"/>
                        </a:rPr>
                        <a:t>36</a:t>
                      </a: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800" b="0" i="0" u="none" strike="noStrike" cap="none" normalizeH="0" baseline="0" smtClean="0">
                          <a:ln>
                            <a:noFill/>
                          </a:ln>
                          <a:solidFill>
                            <a:schemeClr val="tx1"/>
                          </a:solidFill>
                          <a:effectLst/>
                          <a:latin typeface="Calibri" pitchFamily="34" charset="0"/>
                          <a:cs typeface="Arial" pitchFamily="34" charset="0"/>
                        </a:rPr>
                        <a:t>630</a:t>
                      </a: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3213">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rPr>
                        <a:t>المجموع</a:t>
                      </a: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chemeClr val="tx1"/>
                          </a:solidFill>
                          <a:effectLst/>
                          <a:latin typeface="Times New Roman" pitchFamily="18" charset="0"/>
                          <a:cs typeface="Times New Roman" pitchFamily="18" charset="0"/>
                        </a:rPr>
                        <a:t>500</a:t>
                      </a:r>
                      <a:endParaRPr kumimoji="0" lang="en-US" sz="20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chemeClr val="tx1"/>
                          </a:solidFill>
                          <a:effectLst/>
                          <a:latin typeface="Times New Roman" pitchFamily="18" charset="0"/>
                          <a:cs typeface="Times New Roman" pitchFamily="18" charset="0"/>
                        </a:rPr>
                        <a:t>174</a:t>
                      </a:r>
                      <a:endParaRPr kumimoji="0" lang="en-US" sz="20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800" b="0" i="0" u="none" strike="noStrike" cap="none" normalizeH="0" baseline="0" smtClean="0">
                          <a:ln>
                            <a:noFill/>
                          </a:ln>
                          <a:solidFill>
                            <a:schemeClr val="tx1"/>
                          </a:solidFill>
                          <a:effectLst/>
                          <a:latin typeface="Calibri" pitchFamily="34" charset="0"/>
                          <a:cs typeface="Arial" pitchFamily="34" charset="0"/>
                        </a:rPr>
                        <a:t>51450</a:t>
                      </a: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800" b="0" i="0" u="none" strike="noStrike" cap="none" normalizeH="0" baseline="0" smtClean="0">
                          <a:ln>
                            <a:noFill/>
                          </a:ln>
                          <a:solidFill>
                            <a:schemeClr val="tx1"/>
                          </a:solidFill>
                          <a:effectLst/>
                          <a:latin typeface="Calibri" pitchFamily="34" charset="0"/>
                          <a:cs typeface="Arial" pitchFamily="34" charset="0"/>
                        </a:rPr>
                        <a:t>10030</a:t>
                      </a: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800" b="0" i="0" u="none" strike="noStrike" cap="none" normalizeH="0" baseline="0" smtClean="0">
                          <a:ln>
                            <a:noFill/>
                          </a:ln>
                          <a:solidFill>
                            <a:schemeClr val="tx1"/>
                          </a:solidFill>
                          <a:effectLst/>
                          <a:latin typeface="Calibri" pitchFamily="34" charset="0"/>
                          <a:cs typeface="Arial" pitchFamily="34" charset="0"/>
                        </a:rPr>
                        <a:t>17940</a:t>
                      </a: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6" name="Slide Number Placeholder 5"/>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Tree>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52227"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2228"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2229"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2230"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52231"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52232"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2233"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52234"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2235"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52236"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2237"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2238"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52239"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2240"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52241"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2242" name="Rectangle 3"/>
          <p:cNvSpPr>
            <a:spLocks noChangeArrowheads="1"/>
          </p:cNvSpPr>
          <p:nvPr/>
        </p:nvSpPr>
        <p:spPr bwMode="auto">
          <a:xfrm>
            <a:off x="0" y="-22225"/>
            <a:ext cx="184150" cy="368300"/>
          </a:xfrm>
          <a:prstGeom prst="rect">
            <a:avLst/>
          </a:prstGeom>
          <a:noFill/>
          <a:ln w="9525" algn="ctr">
            <a:noFill/>
            <a:miter lim="800000"/>
            <a:headEnd/>
            <a:tailEnd/>
          </a:ln>
        </p:spPr>
        <p:txBody>
          <a:bodyPr wrap="none" anchor="ctr">
            <a:spAutoFit/>
          </a:bodyPr>
          <a:lstStyle/>
          <a:p>
            <a:endParaRPr lang="ar-SA"/>
          </a:p>
        </p:txBody>
      </p:sp>
      <p:sp>
        <p:nvSpPr>
          <p:cNvPr id="52243"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2244" name="Rectangle 6"/>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52245"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2246" name="Rectangle 21"/>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2247" name="Rectangle 2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2248" name="Rectangle 2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2249" name="Rectangle 2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2250" name="Rectangle 29"/>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2251" name="Rectangle 31"/>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2252" name="Rectangle 3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2253" name="Rectangle 3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52254" name="Object 2"/>
          <p:cNvGraphicFramePr>
            <a:graphicFrameLocks noChangeAspect="1"/>
          </p:cNvGraphicFramePr>
          <p:nvPr/>
        </p:nvGraphicFramePr>
        <p:xfrm>
          <a:off x="381000" y="2057400"/>
          <a:ext cx="9067800" cy="3200400"/>
        </p:xfrm>
        <a:graphic>
          <a:graphicData uri="http://schemas.openxmlformats.org/presentationml/2006/ole">
            <mc:AlternateContent xmlns:mc="http://schemas.openxmlformats.org/markup-compatibility/2006">
              <mc:Choice xmlns:v="urn:schemas-microsoft-com:vml" Requires="v">
                <p:oleObj spid="_x0000_s38916" name="Equation" r:id="rId4" imgW="5219700" imgH="1612900" progId="Equation.3">
                  <p:embed/>
                </p:oleObj>
              </mc:Choice>
              <mc:Fallback>
                <p:oleObj name="Equation" r:id="rId4" imgW="5219700" imgH="1612900" progId="Equation.3">
                  <p:embed/>
                  <p:pic>
                    <p:nvPicPr>
                      <p:cNvPr id="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2057400"/>
                        <a:ext cx="9067800" cy="3200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2" name="Slide Number Placeholder 31"/>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spTree>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53251" name="Rectangle 1"/>
          <p:cNvSpPr>
            <a:spLocks noChangeArrowheads="1"/>
          </p:cNvSpPr>
          <p:nvPr/>
        </p:nvSpPr>
        <p:spPr bwMode="auto">
          <a:xfrm>
            <a:off x="457200" y="1408113"/>
            <a:ext cx="8915400" cy="954087"/>
          </a:xfrm>
          <a:prstGeom prst="rect">
            <a:avLst/>
          </a:prstGeom>
          <a:noFill/>
          <a:ln w="9525">
            <a:noFill/>
            <a:miter lim="800000"/>
            <a:headEnd/>
            <a:tailEnd/>
          </a:ln>
        </p:spPr>
        <p:txBody>
          <a:bodyPr>
            <a:spAutoFit/>
          </a:bodyPr>
          <a:lstStyle/>
          <a:p>
            <a:pPr algn="ctr" rtl="1">
              <a:buFont typeface="Arial" pitchFamily="34" charset="0"/>
              <a:buNone/>
            </a:pPr>
            <a:r>
              <a:rPr lang="ar-SA" sz="2800" b="1">
                <a:solidFill>
                  <a:srgbClr val="FF0000"/>
                </a:solidFill>
              </a:rPr>
              <a:t>معامل ارتباط بيرسون بين التحصيل الدراسي وطريقة التدريس </a:t>
            </a:r>
          </a:p>
          <a:p>
            <a:pPr algn="ctr" rtl="1">
              <a:buFont typeface="Arial" pitchFamily="34" charset="0"/>
              <a:buNone/>
            </a:pPr>
            <a:r>
              <a:rPr lang="ar-SA" sz="2800" b="1">
                <a:solidFill>
                  <a:srgbClr val="FF0000"/>
                </a:solidFill>
              </a:rPr>
              <a:t>ونرمز له </a:t>
            </a:r>
            <a:r>
              <a:rPr lang="ar-SA" sz="2800" b="1" baseline="-25000">
                <a:solidFill>
                  <a:srgbClr val="FF0000"/>
                </a:solidFill>
              </a:rPr>
              <a:t>2.3</a:t>
            </a:r>
            <a:r>
              <a:rPr lang="en-GB" sz="2800" b="1">
                <a:solidFill>
                  <a:srgbClr val="FF0000"/>
                </a:solidFill>
              </a:rPr>
              <a:t>r</a:t>
            </a:r>
            <a:endParaRPr lang="en-US" sz="2800" b="1">
              <a:solidFill>
                <a:srgbClr val="FF0000"/>
              </a:solidFill>
            </a:endParaRPr>
          </a:p>
        </p:txBody>
      </p:sp>
      <p:graphicFrame>
        <p:nvGraphicFramePr>
          <p:cNvPr id="4" name="Table 3"/>
          <p:cNvGraphicFramePr>
            <a:graphicFrameLocks noGrp="1"/>
          </p:cNvGraphicFramePr>
          <p:nvPr/>
        </p:nvGraphicFramePr>
        <p:xfrm>
          <a:off x="838200" y="2590800"/>
          <a:ext cx="7620000" cy="2800985"/>
        </p:xfrm>
        <a:graphic>
          <a:graphicData uri="http://schemas.openxmlformats.org/drawingml/2006/table">
            <a:tbl>
              <a:tblPr rtl="1"/>
              <a:tblGrid>
                <a:gridCol w="922337"/>
                <a:gridCol w="1417638"/>
                <a:gridCol w="1395412"/>
                <a:gridCol w="1336675"/>
                <a:gridCol w="1349375"/>
                <a:gridCol w="1198563"/>
              </a:tblGrid>
              <a:tr h="911225">
                <a:tc>
                  <a:txBody>
                    <a:bodyPr/>
                    <a:lstStyle/>
                    <a:p>
                      <a:pPr marL="0" marR="0" lvl="0" indent="0" algn="ctr" defTabSz="914400" rtl="1"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endParaRPr>
                    </a:p>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rPr>
                        <a:t>الطلبة</a:t>
                      </a:r>
                      <a:endParaRPr kumimoji="0" lang="en-US" sz="1600" b="0"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rPr>
                        <a:t>التحصيل الدراسي (2)</a:t>
                      </a:r>
                      <a:endParaRPr kumimoji="0" lang="en-US" sz="1600" b="0"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endParaRPr>
                    </a:p>
                    <a:p>
                      <a:pPr marL="0" marR="0" lvl="0" indent="0" algn="ctr" defTabSz="914400" rtl="1"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rPr>
                        <a:t>X</a:t>
                      </a:r>
                      <a:endParaRPr kumimoji="0" lang="en-US" sz="1600" b="0"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rPr>
                        <a:t>طريقة التدريس (3)</a:t>
                      </a:r>
                      <a:endParaRPr kumimoji="0" lang="en-US" sz="1600" b="0"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endParaRPr>
                    </a:p>
                    <a:p>
                      <a:pPr marL="0" marR="0" lvl="0" indent="0" algn="ctr" defTabSz="914400" rtl="1"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rPr>
                        <a:t>Y</a:t>
                      </a:r>
                      <a:endParaRPr kumimoji="0" lang="en-US" sz="1600" b="0"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endParaRPr>
                    </a:p>
                    <a:p>
                      <a:pPr marL="0" marR="0" lvl="0" indent="0" algn="ctr" defTabSz="914400" rtl="1"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rPr>
                        <a:t>X</a:t>
                      </a:r>
                      <a:r>
                        <a:rPr kumimoji="0" lang="en-US" sz="1600" b="1" i="0" u="none" strike="noStrike" cap="none" normalizeH="0" baseline="30000" smtClean="0">
                          <a:ln>
                            <a:noFill/>
                          </a:ln>
                          <a:solidFill>
                            <a:schemeClr val="tx1"/>
                          </a:solidFill>
                          <a:effectLst/>
                          <a:latin typeface="Times New Roman" pitchFamily="18" charset="0"/>
                          <a:ea typeface="Times New Roman" pitchFamily="18" charset="0"/>
                          <a:cs typeface="Traditional Arabic" pitchFamily="18" charset="-78"/>
                        </a:rPr>
                        <a:t>2</a:t>
                      </a:r>
                      <a:endParaRPr kumimoji="0" lang="en-US" sz="1600" b="0"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endParaRPr>
                    </a:p>
                    <a:p>
                      <a:pPr marL="0" marR="0" lvl="0" indent="0" algn="ctr" defTabSz="914400" rtl="1"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rPr>
                        <a:t>Y</a:t>
                      </a:r>
                      <a:r>
                        <a:rPr kumimoji="0" lang="en-US" sz="1600" b="1" i="0" u="none" strike="noStrike" cap="none" normalizeH="0" baseline="30000" smtClean="0">
                          <a:ln>
                            <a:noFill/>
                          </a:ln>
                          <a:solidFill>
                            <a:schemeClr val="tx1"/>
                          </a:solidFill>
                          <a:effectLst/>
                          <a:latin typeface="Times New Roman" pitchFamily="18" charset="0"/>
                          <a:ea typeface="Times New Roman" pitchFamily="18" charset="0"/>
                          <a:cs typeface="Traditional Arabic" pitchFamily="18" charset="-78"/>
                        </a:rPr>
                        <a:t>2</a:t>
                      </a:r>
                      <a:endParaRPr kumimoji="0" lang="en-US" sz="1600" b="0"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endParaRPr>
                    </a:p>
                    <a:p>
                      <a:pPr marL="0" marR="0" lvl="0" indent="0" algn="ctr" defTabSz="914400" rtl="1"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rPr>
                        <a:t>XY</a:t>
                      </a:r>
                      <a:endParaRPr kumimoji="0" lang="en-US" sz="1600" b="0"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3213">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0"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rPr>
                        <a:t>1</a:t>
                      </a:r>
                      <a:endParaRPr kumimoji="0" lang="en-US" sz="1600" b="0"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chemeClr val="tx1"/>
                          </a:solidFill>
                          <a:effectLst/>
                          <a:latin typeface="Times New Roman" pitchFamily="18" charset="0"/>
                          <a:cs typeface="Times New Roman" pitchFamily="18" charset="0"/>
                        </a:rPr>
                        <a:t>15</a:t>
                      </a:r>
                      <a:endParaRPr kumimoji="0" lang="en-US" sz="20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chemeClr val="tx1"/>
                          </a:solidFill>
                          <a:effectLst/>
                          <a:latin typeface="Times New Roman" pitchFamily="18" charset="0"/>
                          <a:cs typeface="Times New Roman" pitchFamily="18" charset="0"/>
                        </a:rPr>
                        <a:t>13</a:t>
                      </a:r>
                      <a:endParaRPr kumimoji="0" lang="en-US" sz="20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800" b="0" i="0" u="none" strike="noStrike" cap="none" normalizeH="0" baseline="0" smtClean="0">
                          <a:ln>
                            <a:noFill/>
                          </a:ln>
                          <a:solidFill>
                            <a:schemeClr val="tx1"/>
                          </a:solidFill>
                          <a:effectLst/>
                          <a:latin typeface="Calibri" pitchFamily="34" charset="0"/>
                          <a:cs typeface="Arial" pitchFamily="34" charset="0"/>
                        </a:rPr>
                        <a:t>225</a:t>
                      </a: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800" b="0" i="0" u="none" strike="noStrike" cap="none" normalizeH="0" baseline="0" smtClean="0">
                          <a:ln>
                            <a:noFill/>
                          </a:ln>
                          <a:solidFill>
                            <a:schemeClr val="tx1"/>
                          </a:solidFill>
                          <a:effectLst/>
                          <a:latin typeface="Calibri" pitchFamily="34" charset="0"/>
                          <a:cs typeface="Arial" pitchFamily="34" charset="0"/>
                        </a:rPr>
                        <a:t>169</a:t>
                      </a: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800" b="0" i="0" u="none" strike="noStrike" cap="none" normalizeH="0" baseline="0" smtClean="0">
                          <a:ln>
                            <a:noFill/>
                          </a:ln>
                          <a:solidFill>
                            <a:schemeClr val="tx1"/>
                          </a:solidFill>
                          <a:effectLst/>
                          <a:latin typeface="Calibri" pitchFamily="34" charset="0"/>
                          <a:cs typeface="Arial" pitchFamily="34" charset="0"/>
                        </a:rPr>
                        <a:t>195</a:t>
                      </a: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3213">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0"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rPr>
                        <a:t>2</a:t>
                      </a:r>
                      <a:endParaRPr kumimoji="0" lang="en-US" sz="1600" b="0"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chemeClr val="tx1"/>
                          </a:solidFill>
                          <a:effectLst/>
                          <a:latin typeface="Times New Roman" pitchFamily="18" charset="0"/>
                          <a:cs typeface="Times New Roman" pitchFamily="18" charset="0"/>
                        </a:rPr>
                        <a:t>13</a:t>
                      </a:r>
                      <a:endParaRPr kumimoji="0" lang="en-US" sz="20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chemeClr val="tx1"/>
                          </a:solidFill>
                          <a:effectLst/>
                          <a:latin typeface="Times New Roman" pitchFamily="18" charset="0"/>
                          <a:cs typeface="Times New Roman" pitchFamily="18" charset="0"/>
                        </a:rPr>
                        <a:t>20</a:t>
                      </a:r>
                      <a:endParaRPr kumimoji="0" lang="en-US" sz="20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800" b="0" i="0" u="none" strike="noStrike" cap="none" normalizeH="0" baseline="0" smtClean="0">
                          <a:ln>
                            <a:noFill/>
                          </a:ln>
                          <a:solidFill>
                            <a:schemeClr val="tx1"/>
                          </a:solidFill>
                          <a:effectLst/>
                          <a:latin typeface="Calibri" pitchFamily="34" charset="0"/>
                          <a:cs typeface="Arial" pitchFamily="34" charset="0"/>
                        </a:rPr>
                        <a:t>169</a:t>
                      </a: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800" b="0" i="0" u="none" strike="noStrike" cap="none" normalizeH="0" baseline="0" smtClean="0">
                          <a:ln>
                            <a:noFill/>
                          </a:ln>
                          <a:solidFill>
                            <a:schemeClr val="tx1"/>
                          </a:solidFill>
                          <a:effectLst/>
                          <a:latin typeface="Calibri" pitchFamily="34" charset="0"/>
                          <a:cs typeface="Arial" pitchFamily="34" charset="0"/>
                        </a:rPr>
                        <a:t>400</a:t>
                      </a: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800" b="0" i="0" u="none" strike="noStrike" cap="none" normalizeH="0" baseline="0" smtClean="0">
                          <a:ln>
                            <a:noFill/>
                          </a:ln>
                          <a:solidFill>
                            <a:schemeClr val="tx1"/>
                          </a:solidFill>
                          <a:effectLst/>
                          <a:latin typeface="Calibri" pitchFamily="34" charset="0"/>
                          <a:cs typeface="Arial" pitchFamily="34" charset="0"/>
                        </a:rPr>
                        <a:t>260</a:t>
                      </a: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3213">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0"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rPr>
                        <a:t>3</a:t>
                      </a:r>
                      <a:endParaRPr kumimoji="0" lang="en-US" sz="1600" b="0"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chemeClr val="tx1"/>
                          </a:solidFill>
                          <a:effectLst/>
                          <a:latin typeface="Times New Roman" pitchFamily="18" charset="0"/>
                          <a:cs typeface="Times New Roman" pitchFamily="18" charset="0"/>
                        </a:rPr>
                        <a:t>11</a:t>
                      </a:r>
                      <a:endParaRPr kumimoji="0" lang="en-US" sz="20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chemeClr val="tx1"/>
                          </a:solidFill>
                          <a:effectLst/>
                          <a:latin typeface="Times New Roman" pitchFamily="18" charset="0"/>
                          <a:cs typeface="Times New Roman" pitchFamily="18" charset="0"/>
                        </a:rPr>
                        <a:t>55</a:t>
                      </a:r>
                      <a:endParaRPr kumimoji="0" lang="en-US" sz="20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800" b="0" i="0" u="none" strike="noStrike" cap="none" normalizeH="0" baseline="0" smtClean="0">
                          <a:ln>
                            <a:noFill/>
                          </a:ln>
                          <a:solidFill>
                            <a:schemeClr val="tx1"/>
                          </a:solidFill>
                          <a:effectLst/>
                          <a:latin typeface="Calibri" pitchFamily="34" charset="0"/>
                          <a:cs typeface="Arial" pitchFamily="34" charset="0"/>
                        </a:rPr>
                        <a:t>121</a:t>
                      </a: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800" b="0" i="0" u="none" strike="noStrike" cap="none" normalizeH="0" baseline="0" smtClean="0">
                          <a:ln>
                            <a:noFill/>
                          </a:ln>
                          <a:solidFill>
                            <a:schemeClr val="tx1"/>
                          </a:solidFill>
                          <a:effectLst/>
                          <a:latin typeface="Calibri" pitchFamily="34" charset="0"/>
                          <a:cs typeface="Arial" pitchFamily="34" charset="0"/>
                        </a:rPr>
                        <a:t>3025</a:t>
                      </a: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800" b="0" i="0" u="none" strike="noStrike" cap="none" normalizeH="0" baseline="0" smtClean="0">
                          <a:ln>
                            <a:noFill/>
                          </a:ln>
                          <a:solidFill>
                            <a:schemeClr val="tx1"/>
                          </a:solidFill>
                          <a:effectLst/>
                          <a:latin typeface="Calibri" pitchFamily="34" charset="0"/>
                          <a:cs typeface="Arial" pitchFamily="34" charset="0"/>
                        </a:rPr>
                        <a:t>605</a:t>
                      </a: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3213">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0"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rPr>
                        <a:t>4</a:t>
                      </a:r>
                      <a:endParaRPr kumimoji="0" lang="en-US" sz="1600" b="0"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chemeClr val="tx1"/>
                          </a:solidFill>
                          <a:effectLst/>
                          <a:latin typeface="Times New Roman" pitchFamily="18" charset="0"/>
                          <a:cs typeface="Times New Roman" pitchFamily="18" charset="0"/>
                        </a:rPr>
                        <a:t>13</a:t>
                      </a:r>
                      <a:endParaRPr kumimoji="0" lang="en-US" sz="20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chemeClr val="tx1"/>
                          </a:solidFill>
                          <a:effectLst/>
                          <a:latin typeface="Times New Roman" pitchFamily="18" charset="0"/>
                          <a:cs typeface="Times New Roman" pitchFamily="18" charset="0"/>
                        </a:rPr>
                        <a:t>80</a:t>
                      </a:r>
                      <a:endParaRPr kumimoji="0" lang="en-US" sz="20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800" b="0" i="0" u="none" strike="noStrike" cap="none" normalizeH="0" baseline="0" smtClean="0">
                          <a:ln>
                            <a:noFill/>
                          </a:ln>
                          <a:solidFill>
                            <a:schemeClr val="tx1"/>
                          </a:solidFill>
                          <a:effectLst/>
                          <a:latin typeface="Calibri" pitchFamily="34" charset="0"/>
                          <a:cs typeface="Arial" pitchFamily="34" charset="0"/>
                        </a:rPr>
                        <a:t>169</a:t>
                      </a: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800" b="0" i="0" u="none" strike="noStrike" cap="none" normalizeH="0" baseline="0" smtClean="0">
                          <a:ln>
                            <a:noFill/>
                          </a:ln>
                          <a:solidFill>
                            <a:schemeClr val="tx1"/>
                          </a:solidFill>
                          <a:effectLst/>
                          <a:latin typeface="Calibri" pitchFamily="34" charset="0"/>
                          <a:cs typeface="Arial" pitchFamily="34" charset="0"/>
                        </a:rPr>
                        <a:t>6400</a:t>
                      </a: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800" b="0" i="0" u="none" strike="noStrike" cap="none" normalizeH="0" baseline="0" smtClean="0">
                          <a:ln>
                            <a:noFill/>
                          </a:ln>
                          <a:solidFill>
                            <a:schemeClr val="tx1"/>
                          </a:solidFill>
                          <a:effectLst/>
                          <a:latin typeface="Calibri" pitchFamily="34" charset="0"/>
                          <a:cs typeface="Arial" pitchFamily="34" charset="0"/>
                        </a:rPr>
                        <a:t>1040</a:t>
                      </a: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3213">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0"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rPr>
                        <a:t>5</a:t>
                      </a:r>
                      <a:endParaRPr kumimoji="0" lang="en-US" sz="1600" b="0"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chemeClr val="tx1"/>
                          </a:solidFill>
                          <a:effectLst/>
                          <a:latin typeface="Times New Roman" pitchFamily="18" charset="0"/>
                          <a:cs typeface="Times New Roman" pitchFamily="18" charset="0"/>
                        </a:rPr>
                        <a:t>8</a:t>
                      </a:r>
                      <a:endParaRPr kumimoji="0" lang="en-US" sz="20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chemeClr val="tx1"/>
                          </a:solidFill>
                          <a:effectLst/>
                          <a:latin typeface="Times New Roman" pitchFamily="18" charset="0"/>
                          <a:cs typeface="Times New Roman" pitchFamily="18" charset="0"/>
                        </a:rPr>
                        <a:t>6</a:t>
                      </a:r>
                      <a:endParaRPr kumimoji="0" lang="en-US" sz="20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800" b="0" i="0" u="none" strike="noStrike" cap="none" normalizeH="0" baseline="0" smtClean="0">
                          <a:ln>
                            <a:noFill/>
                          </a:ln>
                          <a:solidFill>
                            <a:schemeClr val="tx1"/>
                          </a:solidFill>
                          <a:effectLst/>
                          <a:latin typeface="Calibri" pitchFamily="34" charset="0"/>
                          <a:cs typeface="Arial" pitchFamily="34" charset="0"/>
                        </a:rPr>
                        <a:t>64</a:t>
                      </a: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800" b="0" i="0" u="none" strike="noStrike" cap="none" normalizeH="0" baseline="0" smtClean="0">
                          <a:ln>
                            <a:noFill/>
                          </a:ln>
                          <a:solidFill>
                            <a:schemeClr val="tx1"/>
                          </a:solidFill>
                          <a:effectLst/>
                          <a:latin typeface="Calibri" pitchFamily="34" charset="0"/>
                          <a:cs typeface="Arial" pitchFamily="34" charset="0"/>
                        </a:rPr>
                        <a:t>36</a:t>
                      </a: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800" b="0" i="0" u="none" strike="noStrike" cap="none" normalizeH="0" baseline="0" smtClean="0">
                          <a:ln>
                            <a:noFill/>
                          </a:ln>
                          <a:solidFill>
                            <a:schemeClr val="tx1"/>
                          </a:solidFill>
                          <a:effectLst/>
                          <a:latin typeface="Calibri" pitchFamily="34" charset="0"/>
                          <a:cs typeface="Arial" pitchFamily="34" charset="0"/>
                        </a:rPr>
                        <a:t>48</a:t>
                      </a: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3213">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rPr>
                        <a:t>المجموع</a:t>
                      </a:r>
                      <a:endParaRPr kumimoji="0" lang="en-US" sz="2400" b="1"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chemeClr val="tx1"/>
                          </a:solidFill>
                          <a:effectLst/>
                          <a:latin typeface="Times New Roman" pitchFamily="18" charset="0"/>
                          <a:cs typeface="Times New Roman" pitchFamily="18" charset="0"/>
                        </a:rPr>
                        <a:t>60</a:t>
                      </a:r>
                      <a:endParaRPr kumimoji="0" lang="en-US" sz="20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smtClean="0">
                          <a:ln>
                            <a:noFill/>
                          </a:ln>
                          <a:solidFill>
                            <a:schemeClr val="tx1"/>
                          </a:solidFill>
                          <a:effectLst/>
                          <a:latin typeface="Times New Roman" pitchFamily="18" charset="0"/>
                          <a:cs typeface="Times New Roman" pitchFamily="18" charset="0"/>
                        </a:rPr>
                        <a:t>174</a:t>
                      </a:r>
                      <a:endParaRPr kumimoji="0" lang="en-US" sz="20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800" b="0" i="0" u="none" strike="noStrike" cap="none" normalizeH="0" baseline="0" smtClean="0">
                          <a:ln>
                            <a:noFill/>
                          </a:ln>
                          <a:solidFill>
                            <a:schemeClr val="tx1"/>
                          </a:solidFill>
                          <a:effectLst/>
                          <a:latin typeface="Calibri" pitchFamily="34" charset="0"/>
                          <a:cs typeface="Arial" pitchFamily="34" charset="0"/>
                        </a:rPr>
                        <a:t>748</a:t>
                      </a: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800" b="0" i="0" u="none" strike="noStrike" cap="none" normalizeH="0" baseline="0" smtClean="0">
                          <a:ln>
                            <a:noFill/>
                          </a:ln>
                          <a:solidFill>
                            <a:schemeClr val="tx1"/>
                          </a:solidFill>
                          <a:effectLst/>
                          <a:latin typeface="Calibri" pitchFamily="34" charset="0"/>
                          <a:cs typeface="Arial" pitchFamily="34" charset="0"/>
                        </a:rPr>
                        <a:t>10030</a:t>
                      </a:r>
                      <a:endParaRPr kumimoji="0" lang="en-GB" sz="1800" b="0" i="0" u="none" strike="noStrike" cap="none" normalizeH="0" baseline="0" smtClean="0">
                        <a:ln>
                          <a:noFill/>
                        </a:ln>
                        <a:solidFill>
                          <a:schemeClr val="tx1"/>
                        </a:solidFill>
                        <a:effectLst/>
                        <a:latin typeface="Calibri" pitchFamily="34" charset="0"/>
                        <a:cs typeface="Arial" pitchFamily="34" charset="0"/>
                      </a:endParaRP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800" b="0" i="0" u="none" strike="noStrike" cap="none" normalizeH="0" baseline="0" smtClean="0">
                          <a:ln>
                            <a:noFill/>
                          </a:ln>
                          <a:solidFill>
                            <a:schemeClr val="tx1"/>
                          </a:solidFill>
                          <a:effectLst/>
                          <a:latin typeface="Calibri" pitchFamily="34" charset="0"/>
                          <a:cs typeface="Arial" pitchFamily="34" charset="0"/>
                        </a:rPr>
                        <a:t>2148</a:t>
                      </a:r>
                    </a:p>
                  </a:txBody>
                  <a:tcPr marL="74295" marR="7429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6" name="Slide Number Placeholder 5"/>
          <p:cNvSpPr>
            <a:spLocks noGrp="1"/>
          </p:cNvSpPr>
          <p:nvPr>
            <p:ph type="sldNum" sz="quarter" idx="10"/>
          </p:nvPr>
        </p:nvSpPr>
        <p:spPr/>
        <p:txBody>
          <a:bodyPr/>
          <a:lstStyle/>
          <a:p>
            <a:pPr>
              <a:defRPr/>
            </a:pPr>
            <a:fld id="{7B8EA862-7DD5-4A06-BDE1-DB7EC5FAA60C}" type="slidenum">
              <a:rPr lang="ar-SA" smtClean="0"/>
              <a:pPr>
                <a:defRPr/>
              </a:pPr>
              <a:t>17</a:t>
            </a:fld>
            <a:endParaRPr lang="en-US" dirty="0"/>
          </a:p>
        </p:txBody>
      </p:sp>
    </p:spTree>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54276"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4277"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4278"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4279"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54280"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54281"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4282"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54283"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4284"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54285"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4286"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4287"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54288"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4289"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54290"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4291" name="Rectangle 3"/>
          <p:cNvSpPr>
            <a:spLocks noChangeArrowheads="1"/>
          </p:cNvSpPr>
          <p:nvPr/>
        </p:nvSpPr>
        <p:spPr bwMode="auto">
          <a:xfrm>
            <a:off x="0" y="-22225"/>
            <a:ext cx="184150" cy="368300"/>
          </a:xfrm>
          <a:prstGeom prst="rect">
            <a:avLst/>
          </a:prstGeom>
          <a:noFill/>
          <a:ln w="9525" algn="ctr">
            <a:noFill/>
            <a:miter lim="800000"/>
            <a:headEnd/>
            <a:tailEnd/>
          </a:ln>
        </p:spPr>
        <p:txBody>
          <a:bodyPr wrap="none" anchor="ctr">
            <a:spAutoFit/>
          </a:bodyPr>
          <a:lstStyle/>
          <a:p>
            <a:endParaRPr lang="ar-SA"/>
          </a:p>
        </p:txBody>
      </p:sp>
      <p:sp>
        <p:nvSpPr>
          <p:cNvPr id="54292"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4293" name="Rectangle 6"/>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54294"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4295" name="Rectangle 21"/>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4296" name="Rectangle 2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4297" name="Rectangle 2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4298" name="Rectangle 2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4299" name="Rectangle 29"/>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4300" name="Rectangle 31"/>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4301" name="Rectangle 3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4302" name="Rectangle 3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54303" name="Object 34"/>
          <p:cNvGraphicFramePr>
            <a:graphicFrameLocks noChangeAspect="1"/>
          </p:cNvGraphicFramePr>
          <p:nvPr/>
        </p:nvGraphicFramePr>
        <p:xfrm>
          <a:off x="8832850" y="5943600"/>
          <a:ext cx="165100" cy="228600"/>
        </p:xfrm>
        <a:graphic>
          <a:graphicData uri="http://schemas.openxmlformats.org/presentationml/2006/ole">
            <mc:AlternateContent xmlns:mc="http://schemas.openxmlformats.org/markup-compatibility/2006">
              <mc:Choice xmlns:v="urn:schemas-microsoft-com:vml" Requires="v">
                <p:oleObj spid="_x0000_s39942" name="Equation" r:id="rId4" imgW="126835" imgH="139518" progId="Equation.3">
                  <p:embed/>
                </p:oleObj>
              </mc:Choice>
              <mc:Fallback>
                <p:oleObj name="Equation" r:id="rId4" imgW="126835" imgH="139518" progId="Equation.3">
                  <p:embed/>
                  <p:pic>
                    <p:nvPicPr>
                      <p:cNvPr id="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32850" y="5943600"/>
                        <a:ext cx="165100" cy="22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4304" name="Object 2"/>
          <p:cNvGraphicFramePr>
            <a:graphicFrameLocks noChangeAspect="1"/>
          </p:cNvGraphicFramePr>
          <p:nvPr/>
        </p:nvGraphicFramePr>
        <p:xfrm>
          <a:off x="762000" y="1981200"/>
          <a:ext cx="8305800" cy="3124200"/>
        </p:xfrm>
        <a:graphic>
          <a:graphicData uri="http://schemas.openxmlformats.org/presentationml/2006/ole">
            <mc:AlternateContent xmlns:mc="http://schemas.openxmlformats.org/markup-compatibility/2006">
              <mc:Choice xmlns:v="urn:schemas-microsoft-com:vml" Requires="v">
                <p:oleObj spid="_x0000_s39943" name="Equation" r:id="rId6" imgW="4711700" imgH="1612900" progId="Equation.3">
                  <p:embed/>
                </p:oleObj>
              </mc:Choice>
              <mc:Fallback>
                <p:oleObj name="Equation" r:id="rId6" imgW="4711700" imgH="1612900" progId="Equation.3">
                  <p:embed/>
                  <p:pic>
                    <p:nvPicPr>
                      <p:cNvPr id="0"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2000" y="1981200"/>
                        <a:ext cx="8305800" cy="3124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3" name="Slide Number Placeholder 32"/>
          <p:cNvSpPr>
            <a:spLocks noGrp="1"/>
          </p:cNvSpPr>
          <p:nvPr>
            <p:ph type="sldNum" sz="quarter" idx="10"/>
          </p:nvPr>
        </p:nvSpPr>
        <p:spPr/>
        <p:txBody>
          <a:bodyPr/>
          <a:lstStyle/>
          <a:p>
            <a:pPr>
              <a:defRPr/>
            </a:pPr>
            <a:fld id="{7B8EA862-7DD5-4A06-BDE1-DB7EC5FAA60C}" type="slidenum">
              <a:rPr lang="ar-SA" smtClean="0"/>
              <a:pPr>
                <a:defRPr/>
              </a:pPr>
              <a:t>18</a:t>
            </a:fld>
            <a:endParaRPr lang="en-US" dirty="0"/>
          </a:p>
        </p:txBody>
      </p:sp>
    </p:spTree>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55300"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01"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02"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03"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55304"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55305"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06"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55307"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08"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55309"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10"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11"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55312"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13"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55314"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15" name="Rectangle 3"/>
          <p:cNvSpPr>
            <a:spLocks noChangeArrowheads="1"/>
          </p:cNvSpPr>
          <p:nvPr/>
        </p:nvSpPr>
        <p:spPr bwMode="auto">
          <a:xfrm>
            <a:off x="0" y="-22225"/>
            <a:ext cx="184150" cy="368300"/>
          </a:xfrm>
          <a:prstGeom prst="rect">
            <a:avLst/>
          </a:prstGeom>
          <a:noFill/>
          <a:ln w="9525" algn="ctr">
            <a:noFill/>
            <a:miter lim="800000"/>
            <a:headEnd/>
            <a:tailEnd/>
          </a:ln>
        </p:spPr>
        <p:txBody>
          <a:bodyPr wrap="none" anchor="ctr">
            <a:spAutoFit/>
          </a:bodyPr>
          <a:lstStyle/>
          <a:p>
            <a:endParaRPr lang="ar-SA"/>
          </a:p>
        </p:txBody>
      </p:sp>
      <p:sp>
        <p:nvSpPr>
          <p:cNvPr id="55316"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17" name="Rectangle 6"/>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55318"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19" name="Rectangle 21"/>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20" name="Rectangle 2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21" name="Rectangle 2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22" name="Rectangle 2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23" name="Rectangle 29"/>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24" name="Rectangle 31"/>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25" name="Rectangle 3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26" name="Rectangle 3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55327" name="Object 34"/>
          <p:cNvGraphicFramePr>
            <a:graphicFrameLocks noChangeAspect="1"/>
          </p:cNvGraphicFramePr>
          <p:nvPr/>
        </p:nvGraphicFramePr>
        <p:xfrm>
          <a:off x="8832850" y="5943600"/>
          <a:ext cx="165100" cy="228600"/>
        </p:xfrm>
        <a:graphic>
          <a:graphicData uri="http://schemas.openxmlformats.org/presentationml/2006/ole">
            <mc:AlternateContent xmlns:mc="http://schemas.openxmlformats.org/markup-compatibility/2006">
              <mc:Choice xmlns:v="urn:schemas-microsoft-com:vml" Requires="v">
                <p:oleObj spid="_x0000_s40966" name="Equation" r:id="rId4" imgW="126835" imgH="139518" progId="Equation.3">
                  <p:embed/>
                </p:oleObj>
              </mc:Choice>
              <mc:Fallback>
                <p:oleObj name="Equation" r:id="rId4" imgW="126835" imgH="139518" progId="Equation.3">
                  <p:embed/>
                  <p:pic>
                    <p:nvPicPr>
                      <p:cNvPr id="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32850" y="5943600"/>
                        <a:ext cx="165100" cy="22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5328" name="Rectangle 32"/>
          <p:cNvSpPr>
            <a:spLocks noChangeArrowheads="1"/>
          </p:cNvSpPr>
          <p:nvPr/>
        </p:nvSpPr>
        <p:spPr bwMode="auto">
          <a:xfrm>
            <a:off x="685800" y="1676400"/>
            <a:ext cx="8915400" cy="954088"/>
          </a:xfrm>
          <a:prstGeom prst="rect">
            <a:avLst/>
          </a:prstGeom>
          <a:noFill/>
          <a:ln w="9525">
            <a:noFill/>
            <a:miter lim="800000"/>
            <a:headEnd/>
            <a:tailEnd/>
          </a:ln>
        </p:spPr>
        <p:txBody>
          <a:bodyPr>
            <a:spAutoFit/>
          </a:bodyPr>
          <a:lstStyle/>
          <a:p>
            <a:pPr algn="just" rtl="1"/>
            <a:r>
              <a:rPr lang="ar-SA" sz="2800"/>
              <a:t>بعد حساب معامل الارتباط الثنائي المناسب نقوم بعدها بتطبيق قانون معامل الارتباط الجزئي كالتالي:</a:t>
            </a:r>
            <a:endParaRPr lang="en-US" sz="2800"/>
          </a:p>
        </p:txBody>
      </p:sp>
      <p:graphicFrame>
        <p:nvGraphicFramePr>
          <p:cNvPr id="55329" name="Object 2"/>
          <p:cNvGraphicFramePr>
            <a:graphicFrameLocks noChangeAspect="1"/>
          </p:cNvGraphicFramePr>
          <p:nvPr/>
        </p:nvGraphicFramePr>
        <p:xfrm>
          <a:off x="1905000" y="3200400"/>
          <a:ext cx="5410200" cy="1390650"/>
        </p:xfrm>
        <a:graphic>
          <a:graphicData uri="http://schemas.openxmlformats.org/presentationml/2006/ole">
            <mc:AlternateContent xmlns:mc="http://schemas.openxmlformats.org/markup-compatibility/2006">
              <mc:Choice xmlns:v="urn:schemas-microsoft-com:vml" Requires="v">
                <p:oleObj spid="_x0000_s40967" name="Equation" r:id="rId6" imgW="1701800" imgH="482600" progId="Equation.3">
                  <p:embed/>
                </p:oleObj>
              </mc:Choice>
              <mc:Fallback>
                <p:oleObj name="Equation" r:id="rId6" imgW="1701800" imgH="482600" progId="Equation.3">
                  <p:embed/>
                  <p:pic>
                    <p:nvPicPr>
                      <p:cNvPr id="0"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05000" y="3200400"/>
                        <a:ext cx="5410200" cy="1390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4" name="Slide Number Placeholder 33"/>
          <p:cNvSpPr>
            <a:spLocks noGrp="1"/>
          </p:cNvSpPr>
          <p:nvPr>
            <p:ph type="sldNum" sz="quarter" idx="10"/>
          </p:nvPr>
        </p:nvSpPr>
        <p:spPr/>
        <p:txBody>
          <a:bodyPr/>
          <a:lstStyle/>
          <a:p>
            <a:pPr>
              <a:defRPr/>
            </a:pPr>
            <a:fld id="{7B8EA862-7DD5-4A06-BDE1-DB7EC5FAA60C}" type="slidenum">
              <a:rPr lang="ar-SA" smtClean="0"/>
              <a:pPr>
                <a:defRPr/>
              </a:pPr>
              <a:t>19</a:t>
            </a:fld>
            <a:endParaRPr lang="en-US" dirty="0"/>
          </a:p>
        </p:txBody>
      </p:sp>
    </p:spTree>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56324"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25"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26"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27"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56328"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56329"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30"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56331"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32"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56333"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34"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35"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56336"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37"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56338"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39" name="Rectangle 3"/>
          <p:cNvSpPr>
            <a:spLocks noChangeArrowheads="1"/>
          </p:cNvSpPr>
          <p:nvPr/>
        </p:nvSpPr>
        <p:spPr bwMode="auto">
          <a:xfrm>
            <a:off x="0" y="-22225"/>
            <a:ext cx="184150" cy="368300"/>
          </a:xfrm>
          <a:prstGeom prst="rect">
            <a:avLst/>
          </a:prstGeom>
          <a:noFill/>
          <a:ln w="9525" algn="ctr">
            <a:noFill/>
            <a:miter lim="800000"/>
            <a:headEnd/>
            <a:tailEnd/>
          </a:ln>
        </p:spPr>
        <p:txBody>
          <a:bodyPr wrap="none" anchor="ctr">
            <a:spAutoFit/>
          </a:bodyPr>
          <a:lstStyle/>
          <a:p>
            <a:endParaRPr lang="ar-SA"/>
          </a:p>
        </p:txBody>
      </p:sp>
      <p:sp>
        <p:nvSpPr>
          <p:cNvPr id="56340"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41" name="Rectangle 6"/>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56342"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43" name="Rectangle 21"/>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44" name="Rectangle 2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45" name="Rectangle 2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46" name="Rectangle 2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47" name="Rectangle 29"/>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48" name="Rectangle 31"/>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49" name="Rectangle 3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50" name="Rectangle 3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56351" name="Object 34"/>
          <p:cNvGraphicFramePr>
            <a:graphicFrameLocks noChangeAspect="1"/>
          </p:cNvGraphicFramePr>
          <p:nvPr/>
        </p:nvGraphicFramePr>
        <p:xfrm>
          <a:off x="8832850" y="5943600"/>
          <a:ext cx="165100" cy="228600"/>
        </p:xfrm>
        <a:graphic>
          <a:graphicData uri="http://schemas.openxmlformats.org/presentationml/2006/ole">
            <mc:AlternateContent xmlns:mc="http://schemas.openxmlformats.org/markup-compatibility/2006">
              <mc:Choice xmlns:v="urn:schemas-microsoft-com:vml" Requires="v">
                <p:oleObj spid="_x0000_s41990" name="Equation" r:id="rId4" imgW="126835" imgH="139518" progId="Equation.3">
                  <p:embed/>
                </p:oleObj>
              </mc:Choice>
              <mc:Fallback>
                <p:oleObj name="Equation" r:id="rId4" imgW="126835" imgH="139518" progId="Equation.3">
                  <p:embed/>
                  <p:pic>
                    <p:nvPicPr>
                      <p:cNvPr id="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32850" y="5943600"/>
                        <a:ext cx="165100" cy="22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6352" name="Object 1"/>
          <p:cNvGraphicFramePr>
            <a:graphicFrameLocks noChangeAspect="1"/>
          </p:cNvGraphicFramePr>
          <p:nvPr/>
        </p:nvGraphicFramePr>
        <p:xfrm>
          <a:off x="1066800" y="1600200"/>
          <a:ext cx="6934200" cy="4203700"/>
        </p:xfrm>
        <a:graphic>
          <a:graphicData uri="http://schemas.openxmlformats.org/presentationml/2006/ole">
            <mc:AlternateContent xmlns:mc="http://schemas.openxmlformats.org/markup-compatibility/2006">
              <mc:Choice xmlns:v="urn:schemas-microsoft-com:vml" Requires="v">
                <p:oleObj spid="_x0000_s41991" name="Equation" r:id="rId6" imgW="1879560" imgH="2501640" progId="Equation.3">
                  <p:embed/>
                </p:oleObj>
              </mc:Choice>
              <mc:Fallback>
                <p:oleObj name="Equation" r:id="rId6" imgW="1879560" imgH="2501640" progId="Equation.3">
                  <p:embed/>
                  <p:pic>
                    <p:nvPicPr>
                      <p:cNvPr id="0"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66800" y="1600200"/>
                        <a:ext cx="6934200" cy="4203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3" name="Slide Number Placeholder 32"/>
          <p:cNvSpPr>
            <a:spLocks noGrp="1"/>
          </p:cNvSpPr>
          <p:nvPr>
            <p:ph type="sldNum" sz="quarter" idx="10"/>
          </p:nvPr>
        </p:nvSpPr>
        <p:spPr/>
        <p:txBody>
          <a:bodyPr/>
          <a:lstStyle/>
          <a:p>
            <a:pPr>
              <a:defRPr/>
            </a:pPr>
            <a:fld id="{7B8EA862-7DD5-4A06-BDE1-DB7EC5FAA60C}" type="slidenum">
              <a:rPr lang="ar-SA" smtClean="0"/>
              <a:pPr>
                <a:defRPr/>
              </a:pPr>
              <a:t>20</a:t>
            </a:fld>
            <a:endParaRPr lang="en-US" dirty="0"/>
          </a:p>
        </p:txBody>
      </p:sp>
    </p:spTree>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t>مثال :-</a:t>
            </a:r>
            <a:endParaRPr lang="ar-EG" dirty="0"/>
          </a:p>
        </p:txBody>
      </p:sp>
      <p:sp>
        <p:nvSpPr>
          <p:cNvPr id="3" name="Content Placeholder 2"/>
          <p:cNvSpPr>
            <a:spLocks noGrp="1"/>
          </p:cNvSpPr>
          <p:nvPr>
            <p:ph idx="1"/>
          </p:nvPr>
        </p:nvSpPr>
        <p:spPr/>
        <p:txBody>
          <a:bodyPr/>
          <a:lstStyle/>
          <a:p>
            <a:pPr algn="just" rtl="1"/>
            <a:r>
              <a:rPr lang="ar-SA" b="1" dirty="0" smtClean="0"/>
              <a:t>	</a:t>
            </a:r>
            <a:r>
              <a:rPr lang="ar-EG" b="1" dirty="0" smtClean="0"/>
              <a:t>يقوم أحد الباحثين بدراسة العلاقة بين ثلاث من الظواهر و هي </a:t>
            </a:r>
            <a:r>
              <a:rPr lang="en-US" b="1" dirty="0" smtClean="0"/>
              <a:t>A</a:t>
            </a:r>
            <a:r>
              <a:rPr lang="ar-EG" b="1" dirty="0" smtClean="0"/>
              <a:t> و </a:t>
            </a:r>
            <a:r>
              <a:rPr lang="en-US" b="1" dirty="0" smtClean="0"/>
              <a:t> B</a:t>
            </a:r>
            <a:r>
              <a:rPr lang="ar-EG" b="1" dirty="0" smtClean="0"/>
              <a:t> و </a:t>
            </a:r>
            <a:r>
              <a:rPr lang="en-US" b="1" dirty="0" smtClean="0"/>
              <a:t>C</a:t>
            </a:r>
            <a:r>
              <a:rPr lang="ar-EG" b="1" dirty="0" smtClean="0"/>
              <a:t> و وجد أن الارتباط بين كل من الظاهرة الأولى </a:t>
            </a:r>
            <a:r>
              <a:rPr lang="en-US" b="1" dirty="0" smtClean="0"/>
              <a:t>A</a:t>
            </a:r>
            <a:r>
              <a:rPr lang="ar-EG" b="1" dirty="0" smtClean="0"/>
              <a:t> و الظاهرة الثانية </a:t>
            </a:r>
            <a:r>
              <a:rPr lang="en-US" b="1" dirty="0" smtClean="0"/>
              <a:t>B</a:t>
            </a:r>
            <a:r>
              <a:rPr lang="ar-EG" b="1" dirty="0" smtClean="0"/>
              <a:t> يساوي </a:t>
            </a:r>
            <a:r>
              <a:rPr lang="en-US" b="1" dirty="0" smtClean="0"/>
              <a:t>(0.62)</a:t>
            </a:r>
            <a:r>
              <a:rPr lang="ar-EG" b="1" dirty="0" smtClean="0"/>
              <a:t> و الارتباط بين الظاهرة الأولى و الثالثة يساوي </a:t>
            </a:r>
            <a:r>
              <a:rPr lang="en-US" b="1" dirty="0" smtClean="0"/>
              <a:t>(-0.225)</a:t>
            </a:r>
            <a:r>
              <a:rPr lang="ar-EG" b="1" dirty="0" smtClean="0"/>
              <a:t> و الارتباط بين كل من الظاهرة الثانية و  الثالثة تساوي </a:t>
            </a:r>
            <a:r>
              <a:rPr lang="en-US" b="1" dirty="0" smtClean="0"/>
              <a:t>(0.179) </a:t>
            </a:r>
            <a:r>
              <a:rPr lang="ar-EG" b="1" dirty="0" smtClean="0"/>
              <a:t> ، فالمطلوب تقدير قيمة الارتباط الجزئي بين كل من هذه الظواهر .</a:t>
            </a:r>
            <a:endParaRPr lang="ar-EG"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21</a:t>
            </a:fld>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55300"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01"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02"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03"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55304"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55305"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06"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55307"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08"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55309"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10"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11"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55312"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13"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55314"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15" name="Rectangle 3"/>
          <p:cNvSpPr>
            <a:spLocks noChangeArrowheads="1"/>
          </p:cNvSpPr>
          <p:nvPr/>
        </p:nvSpPr>
        <p:spPr bwMode="auto">
          <a:xfrm>
            <a:off x="0" y="-22225"/>
            <a:ext cx="184150" cy="368300"/>
          </a:xfrm>
          <a:prstGeom prst="rect">
            <a:avLst/>
          </a:prstGeom>
          <a:noFill/>
          <a:ln w="9525" algn="ctr">
            <a:noFill/>
            <a:miter lim="800000"/>
            <a:headEnd/>
            <a:tailEnd/>
          </a:ln>
        </p:spPr>
        <p:txBody>
          <a:bodyPr wrap="none" anchor="ctr">
            <a:spAutoFit/>
          </a:bodyPr>
          <a:lstStyle/>
          <a:p>
            <a:endParaRPr lang="ar-SA"/>
          </a:p>
        </p:txBody>
      </p:sp>
      <p:sp>
        <p:nvSpPr>
          <p:cNvPr id="55316"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17" name="Rectangle 6"/>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55318"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19" name="Rectangle 21"/>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20" name="Rectangle 2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21" name="Rectangle 2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22" name="Rectangle 2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23" name="Rectangle 29"/>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24" name="Rectangle 31"/>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25" name="Rectangle 3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26" name="Rectangle 3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55327" name="Object 34"/>
          <p:cNvGraphicFramePr>
            <a:graphicFrameLocks noChangeAspect="1"/>
          </p:cNvGraphicFramePr>
          <p:nvPr/>
        </p:nvGraphicFramePr>
        <p:xfrm>
          <a:off x="8832850" y="5943600"/>
          <a:ext cx="165100" cy="228600"/>
        </p:xfrm>
        <a:graphic>
          <a:graphicData uri="http://schemas.openxmlformats.org/presentationml/2006/ole">
            <mc:AlternateContent xmlns:mc="http://schemas.openxmlformats.org/markup-compatibility/2006">
              <mc:Choice xmlns:v="urn:schemas-microsoft-com:vml" Requires="v">
                <p:oleObj spid="_x0000_s155652" name="Equation" r:id="rId4" imgW="126835" imgH="139518" progId="Equation.3">
                  <p:embed/>
                </p:oleObj>
              </mc:Choice>
              <mc:Fallback>
                <p:oleObj name="Equation" r:id="rId4" imgW="126835" imgH="139518"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32850" y="5943600"/>
                        <a:ext cx="165100" cy="22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5328" name="Rectangle 32"/>
          <p:cNvSpPr>
            <a:spLocks noChangeArrowheads="1"/>
          </p:cNvSpPr>
          <p:nvPr/>
        </p:nvSpPr>
        <p:spPr bwMode="auto">
          <a:xfrm>
            <a:off x="685800" y="1676400"/>
            <a:ext cx="8915400" cy="5262979"/>
          </a:xfrm>
          <a:prstGeom prst="rect">
            <a:avLst/>
          </a:prstGeom>
          <a:noFill/>
          <a:ln w="9525">
            <a:noFill/>
            <a:miter lim="800000"/>
            <a:headEnd/>
            <a:tailEnd/>
          </a:ln>
        </p:spPr>
        <p:txBody>
          <a:bodyPr>
            <a:spAutoFit/>
          </a:bodyPr>
          <a:lstStyle/>
          <a:p>
            <a:pPr algn="just" rtl="1"/>
            <a:r>
              <a:rPr lang="ar-SA" sz="2800" dirty="0"/>
              <a:t>بعد حساب معامل الارتباط الثنائي المناسب نقوم بعدها بتطبيق قانون معامل الارتباط الجزئي كالتالي</a:t>
            </a:r>
            <a:r>
              <a:rPr lang="ar-SA" sz="2800" dirty="0" smtClean="0"/>
              <a:t>:</a:t>
            </a:r>
            <a:endParaRPr lang="en-US" sz="2800" dirty="0" smtClean="0"/>
          </a:p>
          <a:p>
            <a:pPr algn="just" rtl="1"/>
            <a:endParaRPr lang="en-US" sz="2800" dirty="0" smtClean="0"/>
          </a:p>
          <a:p>
            <a:pPr algn="just" rtl="1"/>
            <a:endParaRPr lang="en-US" sz="2800" dirty="0" smtClean="0"/>
          </a:p>
          <a:p>
            <a:pPr algn="just" rtl="1"/>
            <a:endParaRPr lang="en-US" sz="2800" dirty="0" smtClean="0"/>
          </a:p>
          <a:p>
            <a:pPr algn="just" rtl="1"/>
            <a:endParaRPr lang="en-US" sz="2800" dirty="0" smtClean="0"/>
          </a:p>
          <a:p>
            <a:pPr algn="just" rtl="1"/>
            <a:endParaRPr lang="en-US" sz="2800" dirty="0" smtClean="0"/>
          </a:p>
          <a:p>
            <a:pPr algn="just" rtl="0"/>
            <a:r>
              <a:rPr lang="en-US" sz="2800" dirty="0" smtClean="0"/>
              <a:t>r</a:t>
            </a:r>
            <a:r>
              <a:rPr lang="en-US" sz="2800" baseline="-25000" dirty="0" smtClean="0"/>
              <a:t>1.2</a:t>
            </a:r>
            <a:r>
              <a:rPr lang="en-US" sz="2800" dirty="0" smtClean="0"/>
              <a:t> = </a:t>
            </a:r>
            <a:r>
              <a:rPr lang="en-US" sz="2800" b="1" dirty="0" smtClean="0"/>
              <a:t>0.62</a:t>
            </a:r>
            <a:endParaRPr lang="en-US" sz="2800" dirty="0" smtClean="0"/>
          </a:p>
          <a:p>
            <a:pPr algn="just" rtl="0"/>
            <a:r>
              <a:rPr lang="en-US" sz="2800" dirty="0" smtClean="0"/>
              <a:t>r</a:t>
            </a:r>
            <a:r>
              <a:rPr lang="en-US" sz="2800" baseline="-25000" dirty="0" smtClean="0"/>
              <a:t>1.3</a:t>
            </a:r>
            <a:r>
              <a:rPr lang="en-US" sz="2800" dirty="0" smtClean="0"/>
              <a:t> = </a:t>
            </a:r>
            <a:r>
              <a:rPr lang="en-US" sz="2800" b="1" dirty="0" smtClean="0"/>
              <a:t>-0.225</a:t>
            </a:r>
            <a:endParaRPr lang="en-US" sz="2800" dirty="0" smtClean="0"/>
          </a:p>
          <a:p>
            <a:pPr algn="just" rtl="0"/>
            <a:r>
              <a:rPr lang="en-US" sz="2800" dirty="0" smtClean="0"/>
              <a:t>r</a:t>
            </a:r>
            <a:r>
              <a:rPr lang="en-US" sz="2800" baseline="-25000" dirty="0" smtClean="0"/>
              <a:t>2.3</a:t>
            </a:r>
            <a:r>
              <a:rPr lang="en-US" sz="2800" dirty="0" smtClean="0"/>
              <a:t> = </a:t>
            </a:r>
            <a:r>
              <a:rPr lang="en-US" sz="2800" b="1" dirty="0" smtClean="0"/>
              <a:t>0.179</a:t>
            </a:r>
            <a:endParaRPr lang="en-US" sz="2800" dirty="0" smtClean="0"/>
          </a:p>
          <a:p>
            <a:pPr algn="just" rtl="0"/>
            <a:endParaRPr lang="en-US" sz="2800" dirty="0" smtClean="0"/>
          </a:p>
          <a:p>
            <a:pPr algn="just" rtl="0"/>
            <a:endParaRPr lang="en-US" sz="2800" dirty="0"/>
          </a:p>
        </p:txBody>
      </p:sp>
      <p:graphicFrame>
        <p:nvGraphicFramePr>
          <p:cNvPr id="55329" name="Object 2"/>
          <p:cNvGraphicFramePr>
            <a:graphicFrameLocks noChangeAspect="1"/>
          </p:cNvGraphicFramePr>
          <p:nvPr/>
        </p:nvGraphicFramePr>
        <p:xfrm>
          <a:off x="1905000" y="3200400"/>
          <a:ext cx="5410200" cy="1390650"/>
        </p:xfrm>
        <a:graphic>
          <a:graphicData uri="http://schemas.openxmlformats.org/presentationml/2006/ole">
            <mc:AlternateContent xmlns:mc="http://schemas.openxmlformats.org/markup-compatibility/2006">
              <mc:Choice xmlns:v="urn:schemas-microsoft-com:vml" Requires="v">
                <p:oleObj spid="_x0000_s155653" name="Equation" r:id="rId6" imgW="1701800" imgH="482600" progId="Equation.3">
                  <p:embed/>
                </p:oleObj>
              </mc:Choice>
              <mc:Fallback>
                <p:oleObj name="Equation" r:id="rId6" imgW="1701800" imgH="482600" progId="Equation.3">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05000" y="3200400"/>
                        <a:ext cx="5410200" cy="1390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4" name="Slide Number Placeholder 33"/>
          <p:cNvSpPr>
            <a:spLocks noGrp="1"/>
          </p:cNvSpPr>
          <p:nvPr>
            <p:ph type="sldNum" sz="quarter" idx="10"/>
          </p:nvPr>
        </p:nvSpPr>
        <p:spPr/>
        <p:txBody>
          <a:bodyPr/>
          <a:lstStyle/>
          <a:p>
            <a:pPr>
              <a:defRPr/>
            </a:pPr>
            <a:fld id="{7B8EA862-7DD5-4A06-BDE1-DB7EC5FAA60C}" type="slidenum">
              <a:rPr lang="ar-SA" smtClean="0"/>
              <a:pPr>
                <a:defRPr/>
              </a:pPr>
              <a:t>22</a:t>
            </a:fld>
            <a:endParaRPr lang="en-US" dirty="0"/>
          </a:p>
        </p:txBody>
      </p:sp>
    </p:spTree>
  </p:cSld>
  <p:clrMapOvr>
    <a:masterClrMapping/>
  </p:clrMapOvr>
  <p:transition spd="slow"/>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56324"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25"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26"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27"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56328"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56329"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30"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56331"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32"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56333"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34"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35"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56336"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37"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56338"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39" name="Rectangle 3"/>
          <p:cNvSpPr>
            <a:spLocks noChangeArrowheads="1"/>
          </p:cNvSpPr>
          <p:nvPr/>
        </p:nvSpPr>
        <p:spPr bwMode="auto">
          <a:xfrm>
            <a:off x="0" y="-22225"/>
            <a:ext cx="184150" cy="368300"/>
          </a:xfrm>
          <a:prstGeom prst="rect">
            <a:avLst/>
          </a:prstGeom>
          <a:noFill/>
          <a:ln w="9525" algn="ctr">
            <a:noFill/>
            <a:miter lim="800000"/>
            <a:headEnd/>
            <a:tailEnd/>
          </a:ln>
        </p:spPr>
        <p:txBody>
          <a:bodyPr wrap="none" anchor="ctr">
            <a:spAutoFit/>
          </a:bodyPr>
          <a:lstStyle/>
          <a:p>
            <a:endParaRPr lang="ar-SA"/>
          </a:p>
        </p:txBody>
      </p:sp>
      <p:sp>
        <p:nvSpPr>
          <p:cNvPr id="56340"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41" name="Rectangle 6"/>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56342"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43" name="Rectangle 21"/>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44" name="Rectangle 2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45" name="Rectangle 2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46" name="Rectangle 2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47" name="Rectangle 29"/>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48" name="Rectangle 31"/>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49" name="Rectangle 3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50" name="Rectangle 3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56351" name="Object 34"/>
          <p:cNvGraphicFramePr>
            <a:graphicFrameLocks noChangeAspect="1"/>
          </p:cNvGraphicFramePr>
          <p:nvPr/>
        </p:nvGraphicFramePr>
        <p:xfrm>
          <a:off x="8832850" y="5943600"/>
          <a:ext cx="165100" cy="228600"/>
        </p:xfrm>
        <a:graphic>
          <a:graphicData uri="http://schemas.openxmlformats.org/presentationml/2006/ole">
            <mc:AlternateContent xmlns:mc="http://schemas.openxmlformats.org/markup-compatibility/2006">
              <mc:Choice xmlns:v="urn:schemas-microsoft-com:vml" Requires="v">
                <p:oleObj spid="_x0000_s154628" name="Equation" r:id="rId4" imgW="126835" imgH="139518" progId="Equation.3">
                  <p:embed/>
                </p:oleObj>
              </mc:Choice>
              <mc:Fallback>
                <p:oleObj name="Equation" r:id="rId4" imgW="126835" imgH="139518"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32850" y="5943600"/>
                        <a:ext cx="165100" cy="22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6352" name="Object 1"/>
          <p:cNvGraphicFramePr>
            <a:graphicFrameLocks noChangeAspect="1"/>
          </p:cNvGraphicFramePr>
          <p:nvPr/>
        </p:nvGraphicFramePr>
        <p:xfrm>
          <a:off x="857250" y="1600200"/>
          <a:ext cx="7354888" cy="4203700"/>
        </p:xfrm>
        <a:graphic>
          <a:graphicData uri="http://schemas.openxmlformats.org/presentationml/2006/ole">
            <mc:AlternateContent xmlns:mc="http://schemas.openxmlformats.org/markup-compatibility/2006">
              <mc:Choice xmlns:v="urn:schemas-microsoft-com:vml" Requires="v">
                <p:oleObj spid="_x0000_s154629" name="Equation" r:id="rId6" imgW="1993680" imgH="2501640" progId="Equation.3">
                  <p:embed/>
                </p:oleObj>
              </mc:Choice>
              <mc:Fallback>
                <p:oleObj name="Equation" r:id="rId6" imgW="1993680" imgH="2501640" progId="Equation.3">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57250" y="1600200"/>
                        <a:ext cx="7354888" cy="4203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3" name="Slide Number Placeholder 32"/>
          <p:cNvSpPr>
            <a:spLocks noGrp="1"/>
          </p:cNvSpPr>
          <p:nvPr>
            <p:ph type="sldNum" sz="quarter" idx="10"/>
          </p:nvPr>
        </p:nvSpPr>
        <p:spPr/>
        <p:txBody>
          <a:bodyPr/>
          <a:lstStyle/>
          <a:p>
            <a:pPr>
              <a:defRPr/>
            </a:pPr>
            <a:fld id="{7B8EA862-7DD5-4A06-BDE1-DB7EC5FAA60C}" type="slidenum">
              <a:rPr lang="ar-SA" smtClean="0"/>
              <a:pPr>
                <a:defRPr/>
              </a:pPr>
              <a:t>23</a:t>
            </a:fld>
            <a:endParaRPr lang="en-US" dirty="0"/>
          </a:p>
        </p:txBody>
      </p:sp>
    </p:spTree>
  </p:cSld>
  <p:clrMapOvr>
    <a:masterClrMapping/>
  </p:clrMapOvr>
  <p:transition spd="slow"/>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58372"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8373"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8374"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8375"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58376"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58377"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8378"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58379"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8380"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58381"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8382" name="Text Box 7"/>
          <p:cNvSpPr txBox="1">
            <a:spLocks noChangeArrowheads="1"/>
          </p:cNvSpPr>
          <p:nvPr/>
        </p:nvSpPr>
        <p:spPr bwMode="auto">
          <a:xfrm>
            <a:off x="514350" y="1828800"/>
            <a:ext cx="8997950" cy="3540125"/>
          </a:xfrm>
          <a:prstGeom prst="rect">
            <a:avLst/>
          </a:prstGeom>
          <a:noFill/>
          <a:ln w="9525">
            <a:noFill/>
            <a:miter lim="800000"/>
            <a:headEnd/>
            <a:tailEnd/>
          </a:ln>
        </p:spPr>
        <p:txBody>
          <a:bodyPr>
            <a:spAutoFit/>
          </a:bodyPr>
          <a:lstStyle/>
          <a:p>
            <a:pPr algn="just" rtl="1"/>
            <a:r>
              <a:rPr lang="ar-SA" sz="2800"/>
              <a:t>إذا كانت قيمة معامل ارتباط العينة </a:t>
            </a:r>
            <a:r>
              <a:rPr lang="en-US" sz="2800"/>
              <a:t>r</a:t>
            </a:r>
            <a:r>
              <a:rPr lang="ar-SA" sz="2800"/>
              <a:t> قريبة من + 1 أو – 1 فإن هناك علاقة خطية قوية بين المتغيرين، وإذا كانت </a:t>
            </a:r>
            <a:r>
              <a:rPr lang="en-US" sz="2800"/>
              <a:t>r = 0</a:t>
            </a:r>
            <a:r>
              <a:rPr lang="ar-SA" sz="2800"/>
              <a:t> فإنه لا توجد علاقة خطية بينهما، أما إذا كانت قيم </a:t>
            </a:r>
            <a:r>
              <a:rPr lang="en-US" sz="2800"/>
              <a:t>r</a:t>
            </a:r>
            <a:r>
              <a:rPr lang="ar-SA" sz="2800"/>
              <a:t> متوسطة فإنه يجب اختبار معنوية (أو دلالة) معامل ارتباط العينة، وهل هناك ارتباط حقيقي بين المتغيرين في المجتمع، أم أن الارتباط بينهما زائف وغير حقيقي. </a:t>
            </a:r>
          </a:p>
          <a:p>
            <a:pPr algn="just" rtl="1"/>
            <a:endParaRPr lang="ar-SA" sz="2800"/>
          </a:p>
          <a:p>
            <a:pPr algn="just" rtl="1"/>
            <a:r>
              <a:rPr lang="ar-SA" sz="2800" b="1">
                <a:solidFill>
                  <a:srgbClr val="5C8A00"/>
                </a:solidFill>
              </a:rPr>
              <a:t>وفيما يلي نتناول بالتفصيل اختبار معنوية معامل ارتباط المجتمع والذي نرمز له بالرمز </a:t>
            </a:r>
            <a:r>
              <a:rPr lang="en-US" sz="2800" b="1">
                <a:solidFill>
                  <a:srgbClr val="5C8A00"/>
                </a:solidFill>
              </a:rPr>
              <a:t>R</a:t>
            </a:r>
            <a:r>
              <a:rPr lang="ar-SA" sz="2800" b="1">
                <a:solidFill>
                  <a:srgbClr val="5C8A00"/>
                </a:solidFill>
              </a:rPr>
              <a:t>.</a:t>
            </a:r>
            <a:endParaRPr lang="en-US" sz="2800" b="1">
              <a:solidFill>
                <a:srgbClr val="5C8A00"/>
              </a:solidFill>
            </a:endParaRPr>
          </a:p>
        </p:txBody>
      </p:sp>
      <p:sp>
        <p:nvSpPr>
          <p:cNvPr id="58383"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8384"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58385"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8386"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58387"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8388" name="Rectangle 3"/>
          <p:cNvSpPr>
            <a:spLocks noChangeArrowheads="1"/>
          </p:cNvSpPr>
          <p:nvPr/>
        </p:nvSpPr>
        <p:spPr bwMode="auto">
          <a:xfrm>
            <a:off x="0" y="-22225"/>
            <a:ext cx="184150" cy="368300"/>
          </a:xfrm>
          <a:prstGeom prst="rect">
            <a:avLst/>
          </a:prstGeom>
          <a:noFill/>
          <a:ln w="9525" algn="ctr">
            <a:noFill/>
            <a:miter lim="800000"/>
            <a:headEnd/>
            <a:tailEnd/>
          </a:ln>
        </p:spPr>
        <p:txBody>
          <a:bodyPr wrap="none" anchor="ctr">
            <a:spAutoFit/>
          </a:bodyPr>
          <a:lstStyle/>
          <a:p>
            <a:endParaRPr lang="ar-SA"/>
          </a:p>
        </p:txBody>
      </p:sp>
      <p:sp>
        <p:nvSpPr>
          <p:cNvPr id="58389"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8390" name="Rectangle 6"/>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58391"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8392" name="Rectangle 1"/>
          <p:cNvSpPr>
            <a:spLocks noChangeArrowheads="1"/>
          </p:cNvSpPr>
          <p:nvPr/>
        </p:nvSpPr>
        <p:spPr bwMode="auto">
          <a:xfrm>
            <a:off x="1371600" y="204788"/>
            <a:ext cx="6858000" cy="955675"/>
          </a:xfrm>
          <a:prstGeom prst="rect">
            <a:avLst/>
          </a:prstGeom>
          <a:noFill/>
          <a:ln w="9525">
            <a:noFill/>
            <a:miter lim="800000"/>
            <a:headEnd/>
            <a:tailEnd/>
          </a:ln>
        </p:spPr>
        <p:txBody>
          <a:bodyPr>
            <a:spAutoFit/>
          </a:bodyPr>
          <a:lstStyle/>
          <a:p>
            <a:pPr algn="ctr" rtl="1"/>
            <a:r>
              <a:rPr lang="ar-SA" sz="2800" b="1">
                <a:solidFill>
                  <a:srgbClr val="FF0000"/>
                </a:solidFill>
              </a:rPr>
              <a:t>اختبار معنوية معامل الارتباط</a:t>
            </a:r>
          </a:p>
          <a:p>
            <a:pPr algn="ctr" rtl="1"/>
            <a:r>
              <a:rPr lang="ar-SA" sz="2800" b="1">
                <a:solidFill>
                  <a:srgbClr val="FF0000"/>
                </a:solidFill>
              </a:rPr>
              <a:t> </a:t>
            </a:r>
            <a:r>
              <a:rPr lang="en-US" sz="2800" b="1">
                <a:solidFill>
                  <a:srgbClr val="FF0000"/>
                </a:solidFill>
              </a:rPr>
              <a:t>Significance Of Correlation Coefficient</a:t>
            </a:r>
            <a:endParaRPr lang="en-US" sz="2800">
              <a:solidFill>
                <a:srgbClr val="000000"/>
              </a:solidFill>
            </a:endParaRPr>
          </a:p>
        </p:txBody>
      </p:sp>
      <p:sp>
        <p:nvSpPr>
          <p:cNvPr id="25" name="Slide Number Placeholder 24"/>
          <p:cNvSpPr>
            <a:spLocks noGrp="1"/>
          </p:cNvSpPr>
          <p:nvPr>
            <p:ph type="sldNum" sz="quarter" idx="10"/>
          </p:nvPr>
        </p:nvSpPr>
        <p:spPr/>
        <p:txBody>
          <a:bodyPr/>
          <a:lstStyle/>
          <a:p>
            <a:pPr>
              <a:defRPr/>
            </a:pPr>
            <a:fld id="{7B8EA862-7DD5-4A06-BDE1-DB7EC5FAA60C}" type="slidenum">
              <a:rPr lang="ar-SA" smtClean="0"/>
              <a:pPr>
                <a:defRPr/>
              </a:pPr>
              <a:t>24</a:t>
            </a:fld>
            <a:endParaRPr lang="en-US" dirty="0"/>
          </a:p>
        </p:txBody>
      </p:sp>
    </p:spTree>
  </p:cSld>
  <p:clrMapOvr>
    <a:masterClrMapping/>
  </p:clrMapOvr>
  <p:transition spd="slow"/>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59396"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9397"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9398"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9399"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59400"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59401"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9402"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59403"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9404"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59405"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9406" name="Text Box 7"/>
          <p:cNvSpPr txBox="1">
            <a:spLocks noChangeArrowheads="1"/>
          </p:cNvSpPr>
          <p:nvPr/>
        </p:nvSpPr>
        <p:spPr bwMode="auto">
          <a:xfrm>
            <a:off x="393700" y="2362200"/>
            <a:ext cx="8997950" cy="1816100"/>
          </a:xfrm>
          <a:prstGeom prst="rect">
            <a:avLst/>
          </a:prstGeom>
          <a:noFill/>
          <a:ln w="9525">
            <a:noFill/>
            <a:miter lim="800000"/>
            <a:headEnd/>
            <a:tailEnd/>
          </a:ln>
        </p:spPr>
        <p:txBody>
          <a:bodyPr>
            <a:spAutoFit/>
          </a:bodyPr>
          <a:lstStyle/>
          <a:p>
            <a:pPr algn="just" rtl="1"/>
            <a:r>
              <a:rPr lang="ar-SA" sz="2800"/>
              <a:t>بافتراض أن المجتمع له توزيع طبيعي فإن معامل ارتباط العينة </a:t>
            </a:r>
            <a:r>
              <a:rPr lang="en-US" sz="2800"/>
              <a:t>r</a:t>
            </a:r>
            <a:r>
              <a:rPr lang="ar-SA" sz="2800"/>
              <a:t> يكون له توزيع </a:t>
            </a:r>
            <a:r>
              <a:rPr lang="en-US" sz="2800"/>
              <a:t>t</a:t>
            </a:r>
            <a:r>
              <a:rPr lang="ar-SA" sz="2800"/>
              <a:t> بوسط حسابي يساوي </a:t>
            </a:r>
            <a:r>
              <a:rPr lang="en-US" sz="2800"/>
              <a:t>R</a:t>
            </a:r>
            <a:r>
              <a:rPr lang="ar-SA" sz="2800"/>
              <a:t> وانحراف معياري يساوي   </a:t>
            </a:r>
            <a:r>
              <a:rPr lang="en-GB" sz="2800"/>
              <a:t>    </a:t>
            </a:r>
            <a:r>
              <a:rPr lang="ar-SA" sz="2800"/>
              <a:t>     وذلك بدرجات حرية </a:t>
            </a:r>
            <a:r>
              <a:rPr lang="en-US" sz="2800"/>
              <a:t>n – 2</a:t>
            </a:r>
            <a:r>
              <a:rPr lang="ar-SA" sz="2800"/>
              <a:t>. وبالتالي تكون خطوات اختبار أن معامل ارتباط المجتمع يساوي صفر كما يلي:</a:t>
            </a:r>
            <a:endParaRPr lang="en-US" sz="2800"/>
          </a:p>
        </p:txBody>
      </p:sp>
      <p:sp>
        <p:nvSpPr>
          <p:cNvPr id="59407"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9408"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59409"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9410"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59411"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9412" name="Rectangle 3"/>
          <p:cNvSpPr>
            <a:spLocks noChangeArrowheads="1"/>
          </p:cNvSpPr>
          <p:nvPr/>
        </p:nvSpPr>
        <p:spPr bwMode="auto">
          <a:xfrm>
            <a:off x="0" y="-22225"/>
            <a:ext cx="184150" cy="368300"/>
          </a:xfrm>
          <a:prstGeom prst="rect">
            <a:avLst/>
          </a:prstGeom>
          <a:noFill/>
          <a:ln w="9525" algn="ctr">
            <a:noFill/>
            <a:miter lim="800000"/>
            <a:headEnd/>
            <a:tailEnd/>
          </a:ln>
        </p:spPr>
        <p:txBody>
          <a:bodyPr wrap="none" anchor="ctr">
            <a:spAutoFit/>
          </a:bodyPr>
          <a:lstStyle/>
          <a:p>
            <a:endParaRPr lang="ar-SA"/>
          </a:p>
        </p:txBody>
      </p:sp>
      <p:sp>
        <p:nvSpPr>
          <p:cNvPr id="59413"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9414" name="Rectangle 6"/>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59415"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9416"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59417" name="Object 1"/>
          <p:cNvGraphicFramePr>
            <a:graphicFrameLocks noChangeAspect="1"/>
          </p:cNvGraphicFramePr>
          <p:nvPr/>
        </p:nvGraphicFramePr>
        <p:xfrm>
          <a:off x="1143000" y="2895600"/>
          <a:ext cx="1219200" cy="374650"/>
        </p:xfrm>
        <a:graphic>
          <a:graphicData uri="http://schemas.openxmlformats.org/presentationml/2006/ole">
            <mc:AlternateContent xmlns:mc="http://schemas.openxmlformats.org/markup-compatibility/2006">
              <mc:Choice xmlns:v="urn:schemas-microsoft-com:vml" Requires="v">
                <p:oleObj spid="_x0000_s44036" name="Equation" r:id="rId4" imgW="748975" imgH="495085" progId="Equation.3">
                  <p:embed/>
                </p:oleObj>
              </mc:Choice>
              <mc:Fallback>
                <p:oleObj name="Equation" r:id="rId4" imgW="748975" imgH="495085" progId="Equation.3">
                  <p:embed/>
                  <p:pic>
                    <p:nvPicPr>
                      <p:cNvPr id="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2895600"/>
                        <a:ext cx="1219200" cy="374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9418"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9419" name="Rectangle 5"/>
          <p:cNvSpPr>
            <a:spLocks noChangeArrowheads="1"/>
          </p:cNvSpPr>
          <p:nvPr/>
        </p:nvSpPr>
        <p:spPr bwMode="auto">
          <a:xfrm>
            <a:off x="0" y="6350"/>
            <a:ext cx="184150" cy="368300"/>
          </a:xfrm>
          <a:prstGeom prst="rect">
            <a:avLst/>
          </a:prstGeom>
          <a:noFill/>
          <a:ln w="9525" algn="ctr">
            <a:noFill/>
            <a:miter lim="800000"/>
            <a:headEnd/>
            <a:tailEnd/>
          </a:ln>
        </p:spPr>
        <p:txBody>
          <a:bodyPr wrap="none" anchor="ctr">
            <a:spAutoFit/>
          </a:bodyPr>
          <a:lstStyle/>
          <a:p>
            <a:endParaRPr lang="ar-SA"/>
          </a:p>
        </p:txBody>
      </p:sp>
      <p:sp>
        <p:nvSpPr>
          <p:cNvPr id="59420"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9421" name="Rectangle 8"/>
          <p:cNvSpPr>
            <a:spLocks noChangeArrowheads="1"/>
          </p:cNvSpPr>
          <p:nvPr/>
        </p:nvSpPr>
        <p:spPr bwMode="auto">
          <a:xfrm>
            <a:off x="0" y="53975"/>
            <a:ext cx="184150" cy="368300"/>
          </a:xfrm>
          <a:prstGeom prst="rect">
            <a:avLst/>
          </a:prstGeom>
          <a:noFill/>
          <a:ln w="9525" algn="ctr">
            <a:noFill/>
            <a:miter lim="800000"/>
            <a:headEnd/>
            <a:tailEnd/>
          </a:ln>
        </p:spPr>
        <p:txBody>
          <a:bodyPr wrap="none" anchor="ctr">
            <a:spAutoFit/>
          </a:bodyPr>
          <a:lstStyle/>
          <a:p>
            <a:endParaRPr lang="ar-SA"/>
          </a:p>
        </p:txBody>
      </p:sp>
      <p:sp>
        <p:nvSpPr>
          <p:cNvPr id="59422" name="Rectangle 1"/>
          <p:cNvSpPr>
            <a:spLocks noChangeArrowheads="1"/>
          </p:cNvSpPr>
          <p:nvPr/>
        </p:nvSpPr>
        <p:spPr bwMode="auto">
          <a:xfrm>
            <a:off x="3200400" y="1528763"/>
            <a:ext cx="6015038" cy="523875"/>
          </a:xfrm>
          <a:prstGeom prst="rect">
            <a:avLst/>
          </a:prstGeom>
          <a:noFill/>
          <a:ln w="9525">
            <a:noFill/>
            <a:miter lim="800000"/>
            <a:headEnd/>
            <a:tailEnd/>
          </a:ln>
        </p:spPr>
        <p:txBody>
          <a:bodyPr>
            <a:spAutoFit/>
          </a:bodyPr>
          <a:lstStyle/>
          <a:p>
            <a:pPr algn="just" rtl="1"/>
            <a:r>
              <a:rPr lang="ar-SA" sz="2800" b="1">
                <a:solidFill>
                  <a:srgbClr val="FF0000"/>
                </a:solidFill>
              </a:rPr>
              <a:t>اختبار أن معامل ارتباط المجتمع يساوي الصفر: </a:t>
            </a:r>
            <a:endParaRPr lang="en-US" sz="2800">
              <a:solidFill>
                <a:srgbClr val="FF0000"/>
              </a:solidFill>
            </a:endParaRPr>
          </a:p>
        </p:txBody>
      </p:sp>
      <p:sp>
        <p:nvSpPr>
          <p:cNvPr id="31" name="Slide Number Placeholder 30"/>
          <p:cNvSpPr>
            <a:spLocks noGrp="1"/>
          </p:cNvSpPr>
          <p:nvPr>
            <p:ph type="sldNum" sz="quarter" idx="10"/>
          </p:nvPr>
        </p:nvSpPr>
        <p:spPr/>
        <p:txBody>
          <a:bodyPr/>
          <a:lstStyle/>
          <a:p>
            <a:pPr>
              <a:defRPr/>
            </a:pPr>
            <a:fld id="{7B8EA862-7DD5-4A06-BDE1-DB7EC5FAA60C}" type="slidenum">
              <a:rPr lang="ar-SA" smtClean="0"/>
              <a:pPr>
                <a:defRPr/>
              </a:pPr>
              <a:t>25</a:t>
            </a:fld>
            <a:endParaRPr lang="en-US" dirty="0"/>
          </a:p>
        </p:txBody>
      </p:sp>
    </p:spTree>
  </p:cSld>
  <p:clrMapOvr>
    <a:masterClrMapping/>
  </p:clrMapOvr>
  <p:transition spd="slow"/>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60420"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0421"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0422"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0423"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60424"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60425"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0426"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60427"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0428"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60429"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0430" name="Text Box 7"/>
          <p:cNvSpPr txBox="1">
            <a:spLocks noChangeArrowheads="1"/>
          </p:cNvSpPr>
          <p:nvPr/>
        </p:nvSpPr>
        <p:spPr bwMode="auto">
          <a:xfrm>
            <a:off x="495300" y="1600200"/>
            <a:ext cx="8997950" cy="2678113"/>
          </a:xfrm>
          <a:prstGeom prst="rect">
            <a:avLst/>
          </a:prstGeom>
          <a:noFill/>
          <a:ln w="9525">
            <a:noFill/>
            <a:miter lim="800000"/>
            <a:headEnd/>
            <a:tailEnd/>
          </a:ln>
        </p:spPr>
        <p:txBody>
          <a:bodyPr>
            <a:spAutoFit/>
          </a:bodyPr>
          <a:lstStyle/>
          <a:p>
            <a:pPr algn="r" rtl="1"/>
            <a:r>
              <a:rPr lang="ar-SA" sz="2800"/>
              <a:t> </a:t>
            </a:r>
            <a:endParaRPr lang="en-US" sz="2800"/>
          </a:p>
          <a:p>
            <a:pPr algn="r" rtl="1"/>
            <a:r>
              <a:rPr lang="ar-SA" sz="2800" b="1" u="sng"/>
              <a:t>1 – الفرض العدمي :</a:t>
            </a:r>
            <a:r>
              <a:rPr lang="ar-SA" sz="2800"/>
              <a:t> أن  معامل ارتباط المجتمع يساوي صفر، أي لا يوجد ارتباط بين المتغيرين. وبالرموز : </a:t>
            </a:r>
            <a:endParaRPr lang="en-US" sz="2800"/>
          </a:p>
          <a:p>
            <a:pPr algn="r" rtl="1"/>
            <a:r>
              <a:rPr lang="ar-SA" sz="2800" b="1"/>
              <a:t> </a:t>
            </a:r>
            <a:endParaRPr lang="en-US" sz="2800"/>
          </a:p>
          <a:p>
            <a:pPr algn="r" rtl="1"/>
            <a:r>
              <a:rPr lang="ar-SA" sz="2800" b="1" u="sng"/>
              <a:t>2 – الفرض البديل :</a:t>
            </a:r>
            <a:r>
              <a:rPr lang="ar-SA" sz="2800"/>
              <a:t> معامل ارتباط المجتمع لا يساوي صفر، أي ويجد ارتباط بين المتغيرين، وبالرموز : </a:t>
            </a:r>
            <a:endParaRPr lang="en-US" sz="2800"/>
          </a:p>
        </p:txBody>
      </p:sp>
      <p:sp>
        <p:nvSpPr>
          <p:cNvPr id="60431"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0432"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60433"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0434"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60435"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0436" name="Rectangle 3"/>
          <p:cNvSpPr>
            <a:spLocks noChangeArrowheads="1"/>
          </p:cNvSpPr>
          <p:nvPr/>
        </p:nvSpPr>
        <p:spPr bwMode="auto">
          <a:xfrm>
            <a:off x="0" y="-22225"/>
            <a:ext cx="184150" cy="368300"/>
          </a:xfrm>
          <a:prstGeom prst="rect">
            <a:avLst/>
          </a:prstGeom>
          <a:noFill/>
          <a:ln w="9525" algn="ctr">
            <a:noFill/>
            <a:miter lim="800000"/>
            <a:headEnd/>
            <a:tailEnd/>
          </a:ln>
        </p:spPr>
        <p:txBody>
          <a:bodyPr wrap="none" anchor="ctr">
            <a:spAutoFit/>
          </a:bodyPr>
          <a:lstStyle/>
          <a:p>
            <a:endParaRPr lang="ar-SA"/>
          </a:p>
        </p:txBody>
      </p:sp>
      <p:sp>
        <p:nvSpPr>
          <p:cNvPr id="60437"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0438" name="Rectangle 6"/>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60439"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0440"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0441"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0442" name="Rectangle 5"/>
          <p:cNvSpPr>
            <a:spLocks noChangeArrowheads="1"/>
          </p:cNvSpPr>
          <p:nvPr/>
        </p:nvSpPr>
        <p:spPr bwMode="auto">
          <a:xfrm>
            <a:off x="0" y="6350"/>
            <a:ext cx="184150" cy="368300"/>
          </a:xfrm>
          <a:prstGeom prst="rect">
            <a:avLst/>
          </a:prstGeom>
          <a:noFill/>
          <a:ln w="9525" algn="ctr">
            <a:noFill/>
            <a:miter lim="800000"/>
            <a:headEnd/>
            <a:tailEnd/>
          </a:ln>
        </p:spPr>
        <p:txBody>
          <a:bodyPr wrap="none" anchor="ctr">
            <a:spAutoFit/>
          </a:bodyPr>
          <a:lstStyle/>
          <a:p>
            <a:endParaRPr lang="ar-SA"/>
          </a:p>
        </p:txBody>
      </p:sp>
      <p:sp>
        <p:nvSpPr>
          <p:cNvPr id="60443"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0444" name="Rectangle 8"/>
          <p:cNvSpPr>
            <a:spLocks noChangeArrowheads="1"/>
          </p:cNvSpPr>
          <p:nvPr/>
        </p:nvSpPr>
        <p:spPr bwMode="auto">
          <a:xfrm>
            <a:off x="0" y="53975"/>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60445" name="Object 1"/>
          <p:cNvGraphicFramePr>
            <a:graphicFrameLocks noChangeAspect="1"/>
          </p:cNvGraphicFramePr>
          <p:nvPr/>
        </p:nvGraphicFramePr>
        <p:xfrm>
          <a:off x="2743200" y="2676525"/>
          <a:ext cx="1716088" cy="523875"/>
        </p:xfrm>
        <a:graphic>
          <a:graphicData uri="http://schemas.openxmlformats.org/presentationml/2006/ole">
            <mc:AlternateContent xmlns:mc="http://schemas.openxmlformats.org/markup-compatibility/2006">
              <mc:Choice xmlns:v="urn:schemas-microsoft-com:vml" Requires="v">
                <p:oleObj spid="_x0000_s45062" name="Equation" r:id="rId4" imgW="749300" imgH="228600" progId="Equation.3">
                  <p:embed/>
                </p:oleObj>
              </mc:Choice>
              <mc:Fallback>
                <p:oleObj name="Equation" r:id="rId4" imgW="749300" imgH="228600" progId="Equation.3">
                  <p:embed/>
                  <p:pic>
                    <p:nvPicPr>
                      <p:cNvPr id="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43200" y="2676525"/>
                        <a:ext cx="1716088" cy="5238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0446" name="Object 2"/>
          <p:cNvGraphicFramePr>
            <a:graphicFrameLocks noChangeAspect="1"/>
          </p:cNvGraphicFramePr>
          <p:nvPr/>
        </p:nvGraphicFramePr>
        <p:xfrm>
          <a:off x="2743200" y="4278313"/>
          <a:ext cx="1995488" cy="555625"/>
        </p:xfrm>
        <a:graphic>
          <a:graphicData uri="http://schemas.openxmlformats.org/presentationml/2006/ole">
            <mc:AlternateContent xmlns:mc="http://schemas.openxmlformats.org/markup-compatibility/2006">
              <mc:Choice xmlns:v="urn:schemas-microsoft-com:vml" Requires="v">
                <p:oleObj spid="_x0000_s45063" name="Equation" r:id="rId6" imgW="774364" imgH="215806" progId="Equation.3">
                  <p:embed/>
                </p:oleObj>
              </mc:Choice>
              <mc:Fallback>
                <p:oleObj name="Equation" r:id="rId6" imgW="774364" imgH="215806" progId="Equation.3">
                  <p:embed/>
                  <p:pic>
                    <p:nvPicPr>
                      <p:cNvPr id="0"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43200" y="4278313"/>
                        <a:ext cx="1995488" cy="5556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1" name="Slide Number Placeholder 30"/>
          <p:cNvSpPr>
            <a:spLocks noGrp="1"/>
          </p:cNvSpPr>
          <p:nvPr>
            <p:ph type="sldNum" sz="quarter" idx="10"/>
          </p:nvPr>
        </p:nvSpPr>
        <p:spPr/>
        <p:txBody>
          <a:bodyPr/>
          <a:lstStyle/>
          <a:p>
            <a:pPr>
              <a:defRPr/>
            </a:pPr>
            <a:fld id="{7B8EA862-7DD5-4A06-BDE1-DB7EC5FAA60C}" type="slidenum">
              <a:rPr lang="ar-SA" smtClean="0"/>
              <a:pPr>
                <a:defRPr/>
              </a:pPr>
              <a:t>26</a:t>
            </a:fld>
            <a:endParaRPr lang="en-US" dirty="0"/>
          </a:p>
        </p:txBody>
      </p:sp>
    </p:spTree>
  </p:cSld>
  <p:clrMapOvr>
    <a:masterClrMapping/>
  </p:clrMapOvr>
  <p:transition spd="slow"/>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61444"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45"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46"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47"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61448"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61449"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50"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61451"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52"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61453"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54" name="Text Box 7"/>
          <p:cNvSpPr txBox="1">
            <a:spLocks noChangeArrowheads="1"/>
          </p:cNvSpPr>
          <p:nvPr/>
        </p:nvSpPr>
        <p:spPr bwMode="auto">
          <a:xfrm>
            <a:off x="495300" y="1466850"/>
            <a:ext cx="8997950" cy="4400550"/>
          </a:xfrm>
          <a:prstGeom prst="rect">
            <a:avLst/>
          </a:prstGeom>
          <a:noFill/>
          <a:ln w="9525">
            <a:noFill/>
            <a:miter lim="800000"/>
            <a:headEnd/>
            <a:tailEnd/>
          </a:ln>
        </p:spPr>
        <p:txBody>
          <a:bodyPr>
            <a:spAutoFit/>
          </a:bodyPr>
          <a:lstStyle/>
          <a:p>
            <a:pPr algn="just" rtl="1"/>
            <a:r>
              <a:rPr lang="ar-SA" sz="2800" b="1" u="sng"/>
              <a:t>3 – إحصائية الاختبار :</a:t>
            </a:r>
            <a:r>
              <a:rPr lang="ar-SA" sz="2800"/>
              <a:t> ستكون إحصائية الاختبار في هذه الحالة هي </a:t>
            </a:r>
            <a:r>
              <a:rPr lang="en-US" sz="2800"/>
              <a:t>t</a:t>
            </a:r>
            <a:r>
              <a:rPr lang="ar-SA" sz="2800"/>
              <a:t> والتي تأخذ الشكل التالي :</a:t>
            </a:r>
          </a:p>
          <a:p>
            <a:pPr algn="just" rtl="1"/>
            <a:endParaRPr lang="ar-SA" sz="2800"/>
          </a:p>
          <a:p>
            <a:pPr algn="just" rtl="1"/>
            <a:endParaRPr lang="ar-SA" sz="2800"/>
          </a:p>
          <a:p>
            <a:pPr algn="just" rtl="1"/>
            <a:endParaRPr lang="ar-SA" sz="2800"/>
          </a:p>
          <a:p>
            <a:pPr algn="just" rtl="1"/>
            <a:r>
              <a:rPr lang="ar-SA" sz="2800"/>
              <a:t>والتي لها توزيع </a:t>
            </a:r>
            <a:r>
              <a:rPr lang="en-US" sz="2800"/>
              <a:t>t</a:t>
            </a:r>
            <a:r>
              <a:rPr lang="ar-SA" sz="2800"/>
              <a:t> بدرجات حرية </a:t>
            </a:r>
            <a:r>
              <a:rPr lang="en-US" sz="2800"/>
              <a:t>n – 2</a:t>
            </a:r>
            <a:r>
              <a:rPr lang="ar-SA" sz="2800"/>
              <a:t>. </a:t>
            </a:r>
            <a:endParaRPr lang="en-US" sz="2800"/>
          </a:p>
          <a:p>
            <a:pPr algn="just" rtl="1"/>
            <a:r>
              <a:rPr lang="ar-SA" sz="2800"/>
              <a:t> </a:t>
            </a:r>
            <a:endParaRPr lang="en-US" sz="2800"/>
          </a:p>
          <a:p>
            <a:pPr algn="just" rtl="1"/>
            <a:r>
              <a:rPr lang="ar-SA" sz="2800" b="1" u="sng"/>
              <a:t>4 – حدود منطقتي القبول والرفض :</a:t>
            </a:r>
            <a:r>
              <a:rPr lang="ar-SA" sz="2800"/>
              <a:t> والتي نحصل عليها من جدول </a:t>
            </a:r>
            <a:r>
              <a:rPr lang="en-US" sz="2800"/>
              <a:t>t</a:t>
            </a:r>
            <a:r>
              <a:rPr lang="ar-SA" sz="2800"/>
              <a:t> لمستوى معنوية يساوي  </a:t>
            </a:r>
            <a:r>
              <a:rPr lang="en-GB" sz="2800"/>
              <a:t>    </a:t>
            </a:r>
            <a:r>
              <a:rPr lang="ar-SA" sz="2800"/>
              <a:t> ودرجات حرية تساوي </a:t>
            </a:r>
            <a:r>
              <a:rPr lang="en-US" sz="2800"/>
              <a:t>n – 2</a:t>
            </a:r>
            <a:r>
              <a:rPr lang="ar-SA" sz="2800"/>
              <a:t> (اختبار الطرفين) :</a:t>
            </a:r>
            <a:endParaRPr lang="en-US" sz="2800"/>
          </a:p>
          <a:p>
            <a:pPr algn="just" rtl="1"/>
            <a:endParaRPr lang="en-US" sz="2800"/>
          </a:p>
        </p:txBody>
      </p:sp>
      <p:sp>
        <p:nvSpPr>
          <p:cNvPr id="61455"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56"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61457"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58"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61459"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60" name="Rectangle 3"/>
          <p:cNvSpPr>
            <a:spLocks noChangeArrowheads="1"/>
          </p:cNvSpPr>
          <p:nvPr/>
        </p:nvSpPr>
        <p:spPr bwMode="auto">
          <a:xfrm>
            <a:off x="0" y="-22225"/>
            <a:ext cx="184150" cy="368300"/>
          </a:xfrm>
          <a:prstGeom prst="rect">
            <a:avLst/>
          </a:prstGeom>
          <a:noFill/>
          <a:ln w="9525" algn="ctr">
            <a:noFill/>
            <a:miter lim="800000"/>
            <a:headEnd/>
            <a:tailEnd/>
          </a:ln>
        </p:spPr>
        <p:txBody>
          <a:bodyPr wrap="none" anchor="ctr">
            <a:spAutoFit/>
          </a:bodyPr>
          <a:lstStyle/>
          <a:p>
            <a:endParaRPr lang="ar-SA"/>
          </a:p>
        </p:txBody>
      </p:sp>
      <p:sp>
        <p:nvSpPr>
          <p:cNvPr id="61461"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62" name="Rectangle 6"/>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61463"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64"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61465" name="Object 1"/>
          <p:cNvGraphicFramePr>
            <a:graphicFrameLocks noChangeAspect="1"/>
          </p:cNvGraphicFramePr>
          <p:nvPr/>
        </p:nvGraphicFramePr>
        <p:xfrm>
          <a:off x="3733800" y="2286000"/>
          <a:ext cx="2146300" cy="1041400"/>
        </p:xfrm>
        <a:graphic>
          <a:graphicData uri="http://schemas.openxmlformats.org/presentationml/2006/ole">
            <mc:AlternateContent xmlns:mc="http://schemas.openxmlformats.org/markup-compatibility/2006">
              <mc:Choice xmlns:v="urn:schemas-microsoft-com:vml" Requires="v">
                <p:oleObj spid="_x0000_s46086" name="Equation" r:id="rId4" imgW="1016000" imgH="736600" progId="Equation.3">
                  <p:embed/>
                </p:oleObj>
              </mc:Choice>
              <mc:Fallback>
                <p:oleObj name="Equation" r:id="rId4" imgW="1016000" imgH="736600" progId="Equation.3">
                  <p:embed/>
                  <p:pic>
                    <p:nvPicPr>
                      <p:cNvPr id="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33800" y="2286000"/>
                        <a:ext cx="2146300" cy="1041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1466"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61467" name="Object 3"/>
          <p:cNvGraphicFramePr>
            <a:graphicFrameLocks noChangeAspect="1"/>
          </p:cNvGraphicFramePr>
          <p:nvPr/>
        </p:nvGraphicFramePr>
        <p:xfrm>
          <a:off x="7391400" y="4953000"/>
          <a:ext cx="206375" cy="447675"/>
        </p:xfrm>
        <a:graphic>
          <a:graphicData uri="http://schemas.openxmlformats.org/presentationml/2006/ole">
            <mc:AlternateContent xmlns:mc="http://schemas.openxmlformats.org/markup-compatibility/2006">
              <mc:Choice xmlns:v="urn:schemas-microsoft-com:vml" Requires="v">
                <p:oleObj spid="_x0000_s46087" name="Equation" r:id="rId6" imgW="190417" imgH="444307" progId="Equation.3">
                  <p:embed/>
                </p:oleObj>
              </mc:Choice>
              <mc:Fallback>
                <p:oleObj name="Equation" r:id="rId6" imgW="190417" imgH="444307" progId="Equation.3">
                  <p:embed/>
                  <p:pic>
                    <p:nvPicPr>
                      <p:cNvPr id="0"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91400" y="4953000"/>
                        <a:ext cx="206375" cy="4476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8" name="Slide Number Placeholder 27"/>
          <p:cNvSpPr>
            <a:spLocks noGrp="1"/>
          </p:cNvSpPr>
          <p:nvPr>
            <p:ph type="sldNum" sz="quarter" idx="10"/>
          </p:nvPr>
        </p:nvSpPr>
        <p:spPr/>
        <p:txBody>
          <a:bodyPr/>
          <a:lstStyle/>
          <a:p>
            <a:pPr>
              <a:defRPr/>
            </a:pPr>
            <a:fld id="{7B8EA862-7DD5-4A06-BDE1-DB7EC5FAA60C}" type="slidenum">
              <a:rPr lang="ar-SA" smtClean="0"/>
              <a:pPr>
                <a:defRPr/>
              </a:pPr>
              <a:t>27</a:t>
            </a:fld>
            <a:endParaRPr lang="en-US" dirty="0"/>
          </a:p>
        </p:txBody>
      </p:sp>
    </p:spTree>
  </p:cSld>
  <p:clrMapOvr>
    <a:masterClrMapping/>
  </p:clrMapOvr>
  <p:transition spd="slow"/>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62468"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2469"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2470"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2471"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62472"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62473"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2474"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62475"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2476"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62477"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2478"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2479"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62480"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2481"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62482"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2483" name="Rectangle 3"/>
          <p:cNvSpPr>
            <a:spLocks noChangeArrowheads="1"/>
          </p:cNvSpPr>
          <p:nvPr/>
        </p:nvSpPr>
        <p:spPr bwMode="auto">
          <a:xfrm>
            <a:off x="0" y="-22225"/>
            <a:ext cx="184150" cy="368300"/>
          </a:xfrm>
          <a:prstGeom prst="rect">
            <a:avLst/>
          </a:prstGeom>
          <a:noFill/>
          <a:ln w="9525" algn="ctr">
            <a:noFill/>
            <a:miter lim="800000"/>
            <a:headEnd/>
            <a:tailEnd/>
          </a:ln>
        </p:spPr>
        <p:txBody>
          <a:bodyPr wrap="none" anchor="ctr">
            <a:spAutoFit/>
          </a:bodyPr>
          <a:lstStyle/>
          <a:p>
            <a:endParaRPr lang="ar-SA"/>
          </a:p>
        </p:txBody>
      </p:sp>
      <p:sp>
        <p:nvSpPr>
          <p:cNvPr id="62484"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2485" name="Rectangle 6"/>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62486"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2487" name="Rectangle 8"/>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2488" name="Rectangle 10"/>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pSp>
        <p:nvGrpSpPr>
          <p:cNvPr id="2" name="Group 39"/>
          <p:cNvGrpSpPr>
            <a:grpSpLocks/>
          </p:cNvGrpSpPr>
          <p:nvPr/>
        </p:nvGrpSpPr>
        <p:grpSpPr bwMode="auto">
          <a:xfrm>
            <a:off x="1393825" y="2552700"/>
            <a:ext cx="7181850" cy="2209800"/>
            <a:chOff x="1298016" y="1828800"/>
            <a:chExt cx="6324600" cy="2219325"/>
          </a:xfrm>
        </p:grpSpPr>
        <p:pic>
          <p:nvPicPr>
            <p:cNvPr id="62490" name="Picture 3" descr="P508 Copy"/>
            <p:cNvPicPr>
              <a:picLocks noChangeAspect="1" noChangeArrowheads="1"/>
            </p:cNvPicPr>
            <p:nvPr/>
          </p:nvPicPr>
          <p:blipFill>
            <a:blip r:embed="rId4"/>
            <a:srcRect/>
            <a:stretch>
              <a:fillRect/>
            </a:stretch>
          </p:blipFill>
          <p:spPr bwMode="auto">
            <a:xfrm>
              <a:off x="2438400" y="1828800"/>
              <a:ext cx="4156075" cy="1830388"/>
            </a:xfrm>
            <a:prstGeom prst="rect">
              <a:avLst/>
            </a:prstGeom>
            <a:noFill/>
            <a:ln w="9525">
              <a:noFill/>
              <a:miter lim="800000"/>
              <a:headEnd/>
              <a:tailEnd/>
            </a:ln>
          </p:spPr>
        </p:pic>
        <p:sp>
          <p:nvSpPr>
            <p:cNvPr id="62491" name="Text Box 2"/>
            <p:cNvSpPr txBox="1">
              <a:spLocks noChangeArrowheads="1"/>
            </p:cNvSpPr>
            <p:nvPr/>
          </p:nvSpPr>
          <p:spPr bwMode="auto">
            <a:xfrm>
              <a:off x="2209800" y="2362200"/>
              <a:ext cx="1273175" cy="425450"/>
            </a:xfrm>
            <a:prstGeom prst="rect">
              <a:avLst/>
            </a:prstGeom>
            <a:noFill/>
            <a:ln w="9525">
              <a:noFill/>
              <a:miter lim="800000"/>
              <a:headEnd/>
              <a:tailEnd/>
            </a:ln>
          </p:spPr>
          <p:txBody>
            <a:bodyPr/>
            <a:lstStyle/>
            <a:p>
              <a:pPr marL="342900" indent="-342900" algn="ctr">
                <a:spcAft>
                  <a:spcPts val="1000"/>
                </a:spcAft>
              </a:pPr>
              <a:r>
                <a:rPr lang="ar-SA" sz="1100"/>
                <a:t>½ </a:t>
              </a:r>
              <a:r>
                <a:rPr lang="ar-SA" sz="1200" b="1"/>
                <a:t>منطقة الرفض</a:t>
              </a:r>
              <a:endParaRPr lang="ar-SA"/>
            </a:p>
          </p:txBody>
        </p:sp>
        <p:sp>
          <p:nvSpPr>
            <p:cNvPr id="62492" name="Text Box 4"/>
            <p:cNvSpPr txBox="1">
              <a:spLocks noChangeArrowheads="1"/>
            </p:cNvSpPr>
            <p:nvPr/>
          </p:nvSpPr>
          <p:spPr bwMode="auto">
            <a:xfrm>
              <a:off x="3886200" y="2362200"/>
              <a:ext cx="1271587" cy="427037"/>
            </a:xfrm>
            <a:prstGeom prst="rect">
              <a:avLst/>
            </a:prstGeom>
            <a:noFill/>
            <a:ln w="9525">
              <a:noFill/>
              <a:miter lim="800000"/>
              <a:headEnd/>
              <a:tailEnd/>
            </a:ln>
          </p:spPr>
          <p:txBody>
            <a:bodyPr/>
            <a:lstStyle/>
            <a:p>
              <a:pPr marL="342900" indent="-342900" algn="ctr">
                <a:spcAft>
                  <a:spcPts val="1000"/>
                </a:spcAft>
              </a:pPr>
              <a:r>
                <a:rPr lang="ar-SA" sz="1200" b="1"/>
                <a:t>منطقة القبول</a:t>
              </a:r>
              <a:endParaRPr lang="ar-SA"/>
            </a:p>
          </p:txBody>
        </p:sp>
        <p:sp>
          <p:nvSpPr>
            <p:cNvPr id="62493" name="Text Box 5"/>
            <p:cNvSpPr txBox="1">
              <a:spLocks noChangeArrowheads="1"/>
            </p:cNvSpPr>
            <p:nvPr/>
          </p:nvSpPr>
          <p:spPr bwMode="auto">
            <a:xfrm>
              <a:off x="5334000" y="2362200"/>
              <a:ext cx="1273175" cy="427037"/>
            </a:xfrm>
            <a:prstGeom prst="rect">
              <a:avLst/>
            </a:prstGeom>
            <a:noFill/>
            <a:ln w="9525">
              <a:noFill/>
              <a:miter lim="800000"/>
              <a:headEnd/>
              <a:tailEnd/>
            </a:ln>
          </p:spPr>
          <p:txBody>
            <a:bodyPr/>
            <a:lstStyle/>
            <a:p>
              <a:pPr marL="342900" indent="-342900" algn="ctr">
                <a:spcAft>
                  <a:spcPts val="1000"/>
                </a:spcAft>
              </a:pPr>
              <a:r>
                <a:rPr lang="ar-SA" sz="1100"/>
                <a:t>½ </a:t>
              </a:r>
              <a:r>
                <a:rPr lang="ar-SA" sz="1200" b="1"/>
                <a:t>منطقة الرفض</a:t>
              </a:r>
              <a:endParaRPr lang="ar-SA"/>
            </a:p>
          </p:txBody>
        </p:sp>
        <p:sp>
          <p:nvSpPr>
            <p:cNvPr id="62494" name="Line 6"/>
            <p:cNvSpPr>
              <a:spLocks noChangeShapeType="1"/>
            </p:cNvSpPr>
            <p:nvPr/>
          </p:nvSpPr>
          <p:spPr bwMode="auto">
            <a:xfrm>
              <a:off x="4524702" y="1933902"/>
              <a:ext cx="0" cy="1355725"/>
            </a:xfrm>
            <a:prstGeom prst="line">
              <a:avLst/>
            </a:prstGeom>
            <a:noFill/>
            <a:ln w="9525">
              <a:solidFill>
                <a:srgbClr val="000000"/>
              </a:solidFill>
              <a:round/>
              <a:headEnd/>
              <a:tailEnd/>
            </a:ln>
          </p:spPr>
          <p:txBody>
            <a:bodyPr/>
            <a:lstStyle/>
            <a:p>
              <a:endParaRPr lang="ar-EG"/>
            </a:p>
          </p:txBody>
        </p:sp>
        <p:graphicFrame>
          <p:nvGraphicFramePr>
            <p:cNvPr id="62495" name="Object 7"/>
            <p:cNvGraphicFramePr>
              <a:graphicFrameLocks noChangeAspect="1"/>
            </p:cNvGraphicFramePr>
            <p:nvPr/>
          </p:nvGraphicFramePr>
          <p:xfrm>
            <a:off x="2590800" y="3505200"/>
            <a:ext cx="695325" cy="542925"/>
          </p:xfrm>
          <a:graphic>
            <a:graphicData uri="http://schemas.openxmlformats.org/presentationml/2006/ole">
              <mc:AlternateContent xmlns:mc="http://schemas.openxmlformats.org/markup-compatibility/2006">
                <mc:Choice xmlns:v="urn:schemas-microsoft-com:vml" Requires="v">
                  <p:oleObj spid="_x0000_s47116" name="Equation" r:id="rId5" imgW="698197" imgH="545863" progId="Equation.3">
                    <p:embed/>
                  </p:oleObj>
                </mc:Choice>
                <mc:Fallback>
                  <p:oleObj name="Equation" r:id="rId5" imgW="698197" imgH="545863" progId="Equation.3">
                    <p:embed/>
                    <p:pic>
                      <p:nvPicPr>
                        <p:cNvPr id="0"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90800" y="3505200"/>
                          <a:ext cx="695325" cy="542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2496" name="Object 9"/>
            <p:cNvGraphicFramePr>
              <a:graphicFrameLocks noChangeAspect="1"/>
            </p:cNvGraphicFramePr>
            <p:nvPr/>
          </p:nvGraphicFramePr>
          <p:xfrm>
            <a:off x="5638800" y="3429000"/>
            <a:ext cx="695325" cy="542925"/>
          </p:xfrm>
          <a:graphic>
            <a:graphicData uri="http://schemas.openxmlformats.org/presentationml/2006/ole">
              <mc:AlternateContent xmlns:mc="http://schemas.openxmlformats.org/markup-compatibility/2006">
                <mc:Choice xmlns:v="urn:schemas-microsoft-com:vml" Requires="v">
                  <p:oleObj spid="_x0000_s47117" name="Equation" r:id="rId7" imgW="698197" imgH="545863" progId="Equation.3">
                    <p:embed/>
                  </p:oleObj>
                </mc:Choice>
                <mc:Fallback>
                  <p:oleObj name="Equation" r:id="rId7" imgW="698197" imgH="545863" progId="Equation.3">
                    <p:embed/>
                    <p:pic>
                      <p:nvPicPr>
                        <p:cNvPr id="0"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638800" y="3429000"/>
                          <a:ext cx="695325" cy="542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2497" name="Object 11"/>
            <p:cNvGraphicFramePr>
              <a:graphicFrameLocks noChangeAspect="1"/>
            </p:cNvGraphicFramePr>
            <p:nvPr/>
          </p:nvGraphicFramePr>
          <p:xfrm>
            <a:off x="5791200" y="2667000"/>
            <a:ext cx="354012" cy="188912"/>
          </p:xfrm>
          <a:graphic>
            <a:graphicData uri="http://schemas.openxmlformats.org/presentationml/2006/ole">
              <mc:AlternateContent xmlns:mc="http://schemas.openxmlformats.org/markup-compatibility/2006">
                <mc:Choice xmlns:v="urn:schemas-microsoft-com:vml" Requires="v">
                  <p:oleObj spid="_x0000_s47118" name="Equation" r:id="rId9" imgW="317087" imgH="177569" progId="Equation.3">
                    <p:embed/>
                  </p:oleObj>
                </mc:Choice>
                <mc:Fallback>
                  <p:oleObj name="Equation" r:id="rId9" imgW="317087" imgH="177569" progId="Equation.3">
                    <p:embed/>
                    <p:pic>
                      <p:nvPicPr>
                        <p:cNvPr id="0" name="Picture 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791200" y="2667000"/>
                          <a:ext cx="354012" cy="1889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2498" name="Line 12"/>
            <p:cNvSpPr>
              <a:spLocks noChangeShapeType="1"/>
            </p:cNvSpPr>
            <p:nvPr/>
          </p:nvSpPr>
          <p:spPr bwMode="auto">
            <a:xfrm flipH="1">
              <a:off x="5791200" y="2895600"/>
              <a:ext cx="119063" cy="228600"/>
            </a:xfrm>
            <a:prstGeom prst="line">
              <a:avLst/>
            </a:prstGeom>
            <a:noFill/>
            <a:ln w="9525">
              <a:solidFill>
                <a:srgbClr val="000000"/>
              </a:solidFill>
              <a:round/>
              <a:headEnd/>
              <a:tailEnd type="triangle" w="med" len="med"/>
            </a:ln>
          </p:spPr>
          <p:txBody>
            <a:bodyPr/>
            <a:lstStyle/>
            <a:p>
              <a:endParaRPr lang="ar-EG"/>
            </a:p>
          </p:txBody>
        </p:sp>
        <p:graphicFrame>
          <p:nvGraphicFramePr>
            <p:cNvPr id="62499" name="Object 13"/>
            <p:cNvGraphicFramePr>
              <a:graphicFrameLocks noChangeAspect="1"/>
            </p:cNvGraphicFramePr>
            <p:nvPr/>
          </p:nvGraphicFramePr>
          <p:xfrm>
            <a:off x="2667000" y="2667000"/>
            <a:ext cx="354013" cy="188912"/>
          </p:xfrm>
          <a:graphic>
            <a:graphicData uri="http://schemas.openxmlformats.org/presentationml/2006/ole">
              <mc:AlternateContent xmlns:mc="http://schemas.openxmlformats.org/markup-compatibility/2006">
                <mc:Choice xmlns:v="urn:schemas-microsoft-com:vml" Requires="v">
                  <p:oleObj spid="_x0000_s47119" name="Equation" r:id="rId11" imgW="317087" imgH="177569" progId="Equation.3">
                    <p:embed/>
                  </p:oleObj>
                </mc:Choice>
                <mc:Fallback>
                  <p:oleObj name="Equation" r:id="rId11" imgW="317087" imgH="177569" progId="Equation.3">
                    <p:embed/>
                    <p:pic>
                      <p:nvPicPr>
                        <p:cNvPr id="0" name="Picture 1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667000" y="2667000"/>
                          <a:ext cx="354013" cy="1889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2500" name="Line 14"/>
            <p:cNvSpPr>
              <a:spLocks noChangeShapeType="1"/>
            </p:cNvSpPr>
            <p:nvPr/>
          </p:nvSpPr>
          <p:spPr bwMode="auto">
            <a:xfrm>
              <a:off x="2819400" y="2882464"/>
              <a:ext cx="179388" cy="231775"/>
            </a:xfrm>
            <a:prstGeom prst="line">
              <a:avLst/>
            </a:prstGeom>
            <a:noFill/>
            <a:ln w="9525">
              <a:solidFill>
                <a:srgbClr val="000000"/>
              </a:solidFill>
              <a:round/>
              <a:headEnd/>
              <a:tailEnd type="triangle" w="med" len="med"/>
            </a:ln>
          </p:spPr>
          <p:txBody>
            <a:bodyPr/>
            <a:lstStyle/>
            <a:p>
              <a:endParaRPr lang="ar-EG"/>
            </a:p>
          </p:txBody>
        </p:sp>
        <p:graphicFrame>
          <p:nvGraphicFramePr>
            <p:cNvPr id="62501" name="Object 15"/>
            <p:cNvGraphicFramePr>
              <a:graphicFrameLocks noChangeAspect="1"/>
            </p:cNvGraphicFramePr>
            <p:nvPr/>
          </p:nvGraphicFramePr>
          <p:xfrm>
            <a:off x="4343400" y="2789237"/>
            <a:ext cx="462964" cy="228600"/>
          </p:xfrm>
          <a:graphic>
            <a:graphicData uri="http://schemas.openxmlformats.org/presentationml/2006/ole">
              <mc:AlternateContent xmlns:mc="http://schemas.openxmlformats.org/markup-compatibility/2006">
                <mc:Choice xmlns:v="urn:schemas-microsoft-com:vml" Requires="v">
                  <p:oleObj spid="_x0000_s47120" name="Equation" r:id="rId13" imgW="329914" imgH="177646" progId="Equation.3">
                    <p:embed/>
                  </p:oleObj>
                </mc:Choice>
                <mc:Fallback>
                  <p:oleObj name="Equation" r:id="rId13" imgW="329914" imgH="177646" progId="Equation.3">
                    <p:embed/>
                    <p:pic>
                      <p:nvPicPr>
                        <p:cNvPr id="0" name="Picture 1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343400" y="2789237"/>
                          <a:ext cx="462964" cy="22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2502" name="Rectangle 37"/>
            <p:cNvSpPr>
              <a:spLocks noChangeArrowheads="1"/>
            </p:cNvSpPr>
            <p:nvPr/>
          </p:nvSpPr>
          <p:spPr bwMode="auto">
            <a:xfrm>
              <a:off x="1298016" y="2133600"/>
              <a:ext cx="6324600" cy="370924"/>
            </a:xfrm>
            <a:prstGeom prst="rect">
              <a:avLst/>
            </a:prstGeom>
            <a:noFill/>
            <a:ln w="9525">
              <a:noFill/>
              <a:miter lim="800000"/>
              <a:headEnd/>
              <a:tailEnd/>
            </a:ln>
          </p:spPr>
          <p:txBody>
            <a:bodyPr>
              <a:spAutoFit/>
            </a:bodyPr>
            <a:lstStyle/>
            <a:p>
              <a:pPr algn="r" rtl="1"/>
              <a:r>
                <a:rPr lang="ar-SA"/>
                <a:t>	                    +		           -</a:t>
              </a:r>
            </a:p>
          </p:txBody>
        </p:sp>
        <p:sp>
          <p:nvSpPr>
            <p:cNvPr id="62503" name="TextBox 38"/>
            <p:cNvSpPr txBox="1">
              <a:spLocks noChangeArrowheads="1"/>
            </p:cNvSpPr>
            <p:nvPr/>
          </p:nvSpPr>
          <p:spPr bwMode="auto">
            <a:xfrm>
              <a:off x="4343400" y="3429000"/>
              <a:ext cx="275556" cy="370924"/>
            </a:xfrm>
            <a:prstGeom prst="rect">
              <a:avLst/>
            </a:prstGeom>
            <a:noFill/>
            <a:ln w="9525">
              <a:noFill/>
              <a:miter lim="800000"/>
              <a:headEnd/>
              <a:tailEnd/>
            </a:ln>
          </p:spPr>
          <p:txBody>
            <a:bodyPr wrap="none">
              <a:spAutoFit/>
            </a:bodyPr>
            <a:lstStyle/>
            <a:p>
              <a:r>
                <a:rPr lang="en-US"/>
                <a:t>0</a:t>
              </a:r>
              <a:endParaRPr lang="ar-SA"/>
            </a:p>
          </p:txBody>
        </p:sp>
      </p:grpSp>
      <p:sp>
        <p:nvSpPr>
          <p:cNvPr id="40" name="Slide Number Placeholder 39"/>
          <p:cNvSpPr>
            <a:spLocks noGrp="1"/>
          </p:cNvSpPr>
          <p:nvPr>
            <p:ph type="sldNum" sz="quarter" idx="10"/>
          </p:nvPr>
        </p:nvSpPr>
        <p:spPr/>
        <p:txBody>
          <a:bodyPr/>
          <a:lstStyle/>
          <a:p>
            <a:pPr>
              <a:defRPr/>
            </a:pPr>
            <a:fld id="{7B8EA862-7DD5-4A06-BDE1-DB7EC5FAA60C}" type="slidenum">
              <a:rPr lang="ar-SA" smtClean="0"/>
              <a:pPr>
                <a:defRPr/>
              </a:pPr>
              <a:t>28</a:t>
            </a:fld>
            <a:endParaRPr lang="en-US" dirty="0"/>
          </a:p>
        </p:txBody>
      </p:sp>
    </p:spTree>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63492"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3493"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3494"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3495"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63496"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63497"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3498"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63499"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3500"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63501"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3502" name="Text Box 7"/>
          <p:cNvSpPr txBox="1">
            <a:spLocks noChangeArrowheads="1"/>
          </p:cNvSpPr>
          <p:nvPr/>
        </p:nvSpPr>
        <p:spPr bwMode="auto">
          <a:xfrm>
            <a:off x="762000" y="2133600"/>
            <a:ext cx="8534400" cy="3108325"/>
          </a:xfrm>
          <a:prstGeom prst="rect">
            <a:avLst/>
          </a:prstGeom>
          <a:noFill/>
          <a:ln w="9525">
            <a:noFill/>
            <a:miter lim="800000"/>
            <a:headEnd/>
            <a:tailEnd/>
          </a:ln>
        </p:spPr>
        <p:txBody>
          <a:bodyPr>
            <a:spAutoFit/>
          </a:bodyPr>
          <a:lstStyle/>
          <a:p>
            <a:pPr algn="just" rtl="1"/>
            <a:r>
              <a:rPr lang="ar-SA" sz="2800" b="1" u="sng"/>
              <a:t>- المقارنة والقرار :</a:t>
            </a:r>
            <a:r>
              <a:rPr lang="ar-SA" sz="2800"/>
              <a:t> حيث نقارن قيمة إحصائية الاختبار (المحسوبة في الخطوة رقم 3) بحدود منطقتي القبول والرفض (من الخطوة رقم 4). فإذا وقعت قيمة الإحصائية في منطقة القبول فإن القرار هو قبول الفرض العدمي بأن </a:t>
            </a:r>
            <a:r>
              <a:rPr lang="en-US" sz="2800"/>
              <a:t>R = 0</a:t>
            </a:r>
            <a:r>
              <a:rPr lang="ar-SA" sz="2800"/>
              <a:t> أي لا يوجد ارتباط بين المتغيرين والعكس إذا وقعت قيمة الإحصائية في منطقة الرفض فإن القرار هو رفض الفرض العدمي، وفي هذه الحالة نقبل الفرض البديل بأن هناك ارتباط بين المتغيرين وذلك بمستوى معنوية يساوي      . </a:t>
            </a:r>
            <a:endParaRPr lang="en-US" sz="2800"/>
          </a:p>
        </p:txBody>
      </p:sp>
      <p:sp>
        <p:nvSpPr>
          <p:cNvPr id="63503"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3504"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63505"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3506"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63507"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3508" name="Rectangle 3"/>
          <p:cNvSpPr>
            <a:spLocks noChangeArrowheads="1"/>
          </p:cNvSpPr>
          <p:nvPr/>
        </p:nvSpPr>
        <p:spPr bwMode="auto">
          <a:xfrm>
            <a:off x="0" y="-22225"/>
            <a:ext cx="184150" cy="368300"/>
          </a:xfrm>
          <a:prstGeom prst="rect">
            <a:avLst/>
          </a:prstGeom>
          <a:noFill/>
          <a:ln w="9525" algn="ctr">
            <a:noFill/>
            <a:miter lim="800000"/>
            <a:headEnd/>
            <a:tailEnd/>
          </a:ln>
        </p:spPr>
        <p:txBody>
          <a:bodyPr wrap="none" anchor="ctr">
            <a:spAutoFit/>
          </a:bodyPr>
          <a:lstStyle/>
          <a:p>
            <a:endParaRPr lang="ar-SA"/>
          </a:p>
        </p:txBody>
      </p:sp>
      <p:sp>
        <p:nvSpPr>
          <p:cNvPr id="63509"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3510" name="Rectangle 6"/>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63511"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3512" name="Rectangle 8"/>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3513" name="Rectangle 10"/>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63514" name="Object 16"/>
          <p:cNvGraphicFramePr>
            <a:graphicFrameLocks noChangeAspect="1"/>
          </p:cNvGraphicFramePr>
          <p:nvPr/>
        </p:nvGraphicFramePr>
        <p:xfrm>
          <a:off x="6248400" y="4905375"/>
          <a:ext cx="247650" cy="228600"/>
        </p:xfrm>
        <a:graphic>
          <a:graphicData uri="http://schemas.openxmlformats.org/presentationml/2006/ole">
            <mc:AlternateContent xmlns:mc="http://schemas.openxmlformats.org/markup-compatibility/2006">
              <mc:Choice xmlns:v="urn:schemas-microsoft-com:vml" Requires="v">
                <p:oleObj spid="_x0000_s48132" name="Equation" r:id="rId4" imgW="164957" imgH="152268" progId="Equation.3">
                  <p:embed/>
                </p:oleObj>
              </mc:Choice>
              <mc:Fallback>
                <p:oleObj name="Equation" r:id="rId4" imgW="164957" imgH="152268" progId="Equation.3">
                  <p:embed/>
                  <p:pic>
                    <p:nvPicPr>
                      <p:cNvPr id="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48400" y="4905375"/>
                        <a:ext cx="247650" cy="22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7" name="Slide Number Placeholder 26"/>
          <p:cNvSpPr>
            <a:spLocks noGrp="1"/>
          </p:cNvSpPr>
          <p:nvPr>
            <p:ph type="sldNum" sz="quarter" idx="10"/>
          </p:nvPr>
        </p:nvSpPr>
        <p:spPr/>
        <p:txBody>
          <a:bodyPr/>
          <a:lstStyle/>
          <a:p>
            <a:pPr>
              <a:defRPr/>
            </a:pPr>
            <a:fld id="{7B8EA862-7DD5-4A06-BDE1-DB7EC5FAA60C}" type="slidenum">
              <a:rPr lang="ar-SA" smtClean="0"/>
              <a:pPr>
                <a:defRPr/>
              </a:pPr>
              <a:t>29</a:t>
            </a:fld>
            <a:endParaRPr lang="en-US" dirty="0"/>
          </a:p>
        </p:txBody>
      </p:sp>
    </p:spTree>
  </p:cSld>
  <p:clrMapOvr>
    <a:masterClrMapping/>
  </p:clrMapOvr>
  <p:transition spd="slow"/>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64516"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4517"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4518"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4519"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64520"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64521"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4522"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64523"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4524"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64525"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4526" name="Text Box 7"/>
          <p:cNvSpPr txBox="1">
            <a:spLocks noChangeArrowheads="1"/>
          </p:cNvSpPr>
          <p:nvPr/>
        </p:nvSpPr>
        <p:spPr bwMode="auto">
          <a:xfrm>
            <a:off x="609600" y="1500174"/>
            <a:ext cx="8686800" cy="1815882"/>
          </a:xfrm>
          <a:prstGeom prst="rect">
            <a:avLst/>
          </a:prstGeom>
          <a:noFill/>
          <a:ln w="9525">
            <a:noFill/>
            <a:miter lim="800000"/>
            <a:headEnd/>
            <a:tailEnd/>
          </a:ln>
        </p:spPr>
        <p:txBody>
          <a:bodyPr>
            <a:spAutoFit/>
          </a:bodyPr>
          <a:lstStyle/>
          <a:p>
            <a:pPr algn="just" rtl="1"/>
            <a:r>
              <a:rPr lang="ar-SA" sz="2800" b="1" dirty="0">
                <a:solidFill>
                  <a:srgbClr val="FF3300"/>
                </a:solidFill>
              </a:rPr>
              <a:t>مثال: </a:t>
            </a:r>
            <a:endParaRPr lang="en-US" sz="2800" dirty="0">
              <a:solidFill>
                <a:srgbClr val="FF3300"/>
              </a:solidFill>
            </a:endParaRPr>
          </a:p>
          <a:p>
            <a:r>
              <a:rPr lang="ar-SA" sz="2800" dirty="0"/>
              <a:t>اختبر معنوية معامل الارتباط </a:t>
            </a:r>
            <a:r>
              <a:rPr lang="ar-SA" sz="2800" dirty="0" smtClean="0"/>
              <a:t>لوكان لدينا البيانات التالية : </a:t>
            </a:r>
            <a:endParaRPr lang="en-US" sz="2800" dirty="0" smtClean="0"/>
          </a:p>
          <a:p>
            <a:r>
              <a:rPr lang="en-US" sz="2800" dirty="0" smtClean="0"/>
              <a:t>r = 0.91</a:t>
            </a:r>
            <a:r>
              <a:rPr lang="ar-SA" sz="2800" dirty="0" smtClean="0"/>
              <a:t> 		، 		</a:t>
            </a:r>
            <a:r>
              <a:rPr lang="en-US" sz="2800" dirty="0" smtClean="0"/>
              <a:t>n = 10</a:t>
            </a:r>
          </a:p>
          <a:p>
            <a:pPr algn="just" rtl="1"/>
            <a:r>
              <a:rPr lang="ar-SA" sz="2800" dirty="0" smtClean="0"/>
              <a:t>وذلك </a:t>
            </a:r>
            <a:r>
              <a:rPr lang="ar-SA" sz="2800" dirty="0"/>
              <a:t>بمستوى معنوية </a:t>
            </a:r>
            <a:r>
              <a:rPr lang="en-US" sz="2800" dirty="0"/>
              <a:t>5 %</a:t>
            </a:r>
            <a:r>
              <a:rPr lang="ar-SA" sz="2800" dirty="0"/>
              <a:t>.</a:t>
            </a:r>
            <a:r>
              <a:rPr lang="ar-SA" sz="2800" b="1" dirty="0"/>
              <a:t> </a:t>
            </a:r>
            <a:endParaRPr lang="en-US" sz="2800" dirty="0"/>
          </a:p>
        </p:txBody>
      </p:sp>
      <p:sp>
        <p:nvSpPr>
          <p:cNvPr id="64527"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4528"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64529"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4530"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64531"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4532" name="Rectangle 3"/>
          <p:cNvSpPr>
            <a:spLocks noChangeArrowheads="1"/>
          </p:cNvSpPr>
          <p:nvPr/>
        </p:nvSpPr>
        <p:spPr bwMode="auto">
          <a:xfrm>
            <a:off x="0" y="-22225"/>
            <a:ext cx="184150" cy="368300"/>
          </a:xfrm>
          <a:prstGeom prst="rect">
            <a:avLst/>
          </a:prstGeom>
          <a:noFill/>
          <a:ln w="9525" algn="ctr">
            <a:noFill/>
            <a:miter lim="800000"/>
            <a:headEnd/>
            <a:tailEnd/>
          </a:ln>
        </p:spPr>
        <p:txBody>
          <a:bodyPr wrap="none" anchor="ctr">
            <a:spAutoFit/>
          </a:bodyPr>
          <a:lstStyle/>
          <a:p>
            <a:endParaRPr lang="ar-SA"/>
          </a:p>
        </p:txBody>
      </p:sp>
      <p:sp>
        <p:nvSpPr>
          <p:cNvPr id="64533"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4534" name="Rectangle 6"/>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64535"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4536" name="Rectangle 8"/>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4537" name="Rectangle 10"/>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6" name="Slide Number Placeholder 25"/>
          <p:cNvSpPr>
            <a:spLocks noGrp="1"/>
          </p:cNvSpPr>
          <p:nvPr>
            <p:ph type="sldNum" sz="quarter" idx="10"/>
          </p:nvPr>
        </p:nvSpPr>
        <p:spPr/>
        <p:txBody>
          <a:bodyPr/>
          <a:lstStyle/>
          <a:p>
            <a:pPr>
              <a:defRPr/>
            </a:pPr>
            <a:fld id="{7B8EA862-7DD5-4A06-BDE1-DB7EC5FAA60C}" type="slidenum">
              <a:rPr lang="ar-SA" smtClean="0"/>
              <a:pPr>
                <a:defRPr/>
              </a:pPr>
              <a:t>30</a:t>
            </a:fld>
            <a:endParaRPr lang="en-US" dirty="0"/>
          </a:p>
        </p:txBody>
      </p:sp>
    </p:spTree>
  </p:cSld>
  <p:clrMapOvr>
    <a:masterClrMapping/>
  </p:clrMapOvr>
  <p:transition spd="slow"/>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65540"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5541"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5542"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5543"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65544"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65545"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5546"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65547"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5548"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65549"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5550" name="Text Box 7"/>
          <p:cNvSpPr txBox="1">
            <a:spLocks noChangeArrowheads="1"/>
          </p:cNvSpPr>
          <p:nvPr/>
        </p:nvSpPr>
        <p:spPr bwMode="auto">
          <a:xfrm>
            <a:off x="685800" y="1828800"/>
            <a:ext cx="8610600" cy="3540125"/>
          </a:xfrm>
          <a:prstGeom prst="rect">
            <a:avLst/>
          </a:prstGeom>
          <a:noFill/>
          <a:ln w="9525">
            <a:noFill/>
            <a:miter lim="800000"/>
            <a:headEnd/>
            <a:tailEnd/>
          </a:ln>
        </p:spPr>
        <p:txBody>
          <a:bodyPr>
            <a:spAutoFit/>
          </a:bodyPr>
          <a:lstStyle/>
          <a:p>
            <a:pPr algn="r" rtl="1"/>
            <a:r>
              <a:rPr lang="ar-SA" sz="2800" b="1" dirty="0">
                <a:solidFill>
                  <a:srgbClr val="FF3300"/>
                </a:solidFill>
              </a:rPr>
              <a:t>الحل : </a:t>
            </a:r>
            <a:endParaRPr lang="en-US" sz="2800" dirty="0">
              <a:solidFill>
                <a:srgbClr val="FF3300"/>
              </a:solidFill>
            </a:endParaRPr>
          </a:p>
          <a:p>
            <a:pPr algn="r" rtl="1"/>
            <a:r>
              <a:rPr lang="ar-SA" sz="2800" dirty="0"/>
              <a:t>لوكان لدينا البيانات التالية : </a:t>
            </a:r>
            <a:endParaRPr lang="en-US" sz="2800" dirty="0"/>
          </a:p>
          <a:p>
            <a:pPr algn="r" rtl="1"/>
            <a:r>
              <a:rPr lang="en-US" sz="2800" dirty="0"/>
              <a:t>r = 0.91</a:t>
            </a:r>
            <a:r>
              <a:rPr lang="ar-SA" sz="2800" dirty="0"/>
              <a:t> 		، 		</a:t>
            </a:r>
            <a:r>
              <a:rPr lang="en-US" sz="2800" dirty="0"/>
              <a:t>n = 10</a:t>
            </a:r>
          </a:p>
          <a:p>
            <a:pPr algn="r" rtl="1"/>
            <a:r>
              <a:rPr lang="ar-SA" sz="2800" dirty="0"/>
              <a:t>وتكون خطوات اختبار معنوية الارتباط كما يلي : </a:t>
            </a:r>
            <a:endParaRPr lang="en-US" sz="2800" dirty="0"/>
          </a:p>
          <a:p>
            <a:pPr algn="r" rtl="1"/>
            <a:r>
              <a:rPr lang="ar-SA" sz="2800" b="1" u="sng" dirty="0"/>
              <a:t>1 – الفرض العدمي :</a:t>
            </a:r>
            <a:r>
              <a:rPr lang="ar-SA" sz="2800" b="1" dirty="0"/>
              <a:t>    </a:t>
            </a:r>
            <a:r>
              <a:rPr lang="en-US" sz="2800" dirty="0"/>
              <a:t>H</a:t>
            </a:r>
            <a:r>
              <a:rPr lang="en-US" sz="2800" baseline="-25000" dirty="0"/>
              <a:t>0</a:t>
            </a:r>
            <a:r>
              <a:rPr lang="en-US" sz="2800" dirty="0"/>
              <a:t> : R = </a:t>
            </a:r>
            <a:r>
              <a:rPr lang="en-GB" sz="2800" dirty="0"/>
              <a:t>0</a:t>
            </a:r>
            <a:endParaRPr lang="ar-SA" sz="2800" dirty="0"/>
          </a:p>
          <a:p>
            <a:pPr algn="r" rtl="1"/>
            <a:endParaRPr lang="ar-SA" sz="2800" dirty="0"/>
          </a:p>
          <a:p>
            <a:pPr algn="r" rtl="1"/>
            <a:r>
              <a:rPr lang="ar-SA" sz="2800" b="1" u="sng" dirty="0"/>
              <a:t>2 – الفرض البديل :</a:t>
            </a:r>
            <a:r>
              <a:rPr lang="ar-SA" sz="2800" b="1" dirty="0"/>
              <a:t>     </a:t>
            </a:r>
            <a:r>
              <a:rPr lang="en-US" sz="2800" dirty="0"/>
              <a:t>H</a:t>
            </a:r>
            <a:r>
              <a:rPr lang="en-US" sz="2800" baseline="-25000" dirty="0"/>
              <a:t>A</a:t>
            </a:r>
            <a:r>
              <a:rPr lang="en-US" sz="2800" dirty="0"/>
              <a:t> : R ≠ 0</a:t>
            </a:r>
          </a:p>
          <a:p>
            <a:pPr algn="r" rtl="1"/>
            <a:r>
              <a:rPr lang="ar-SA" sz="2800" b="1" dirty="0"/>
              <a:t> </a:t>
            </a:r>
            <a:endParaRPr lang="en-US" sz="2800" dirty="0"/>
          </a:p>
        </p:txBody>
      </p:sp>
      <p:sp>
        <p:nvSpPr>
          <p:cNvPr id="65551"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5552"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65553"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5554"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65555"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5556" name="Rectangle 3"/>
          <p:cNvSpPr>
            <a:spLocks noChangeArrowheads="1"/>
          </p:cNvSpPr>
          <p:nvPr/>
        </p:nvSpPr>
        <p:spPr bwMode="auto">
          <a:xfrm>
            <a:off x="0" y="-22225"/>
            <a:ext cx="184150" cy="368300"/>
          </a:xfrm>
          <a:prstGeom prst="rect">
            <a:avLst/>
          </a:prstGeom>
          <a:noFill/>
          <a:ln w="9525" algn="ctr">
            <a:noFill/>
            <a:miter lim="800000"/>
            <a:headEnd/>
            <a:tailEnd/>
          </a:ln>
        </p:spPr>
        <p:txBody>
          <a:bodyPr wrap="none" anchor="ctr">
            <a:spAutoFit/>
          </a:bodyPr>
          <a:lstStyle/>
          <a:p>
            <a:endParaRPr lang="ar-SA"/>
          </a:p>
        </p:txBody>
      </p:sp>
      <p:sp>
        <p:nvSpPr>
          <p:cNvPr id="65557"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5558" name="Rectangle 6"/>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65559"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5560" name="Rectangle 8"/>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5561" name="Rectangle 10"/>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6" name="Slide Number Placeholder 25"/>
          <p:cNvSpPr>
            <a:spLocks noGrp="1"/>
          </p:cNvSpPr>
          <p:nvPr>
            <p:ph type="sldNum" sz="quarter" idx="10"/>
          </p:nvPr>
        </p:nvSpPr>
        <p:spPr/>
        <p:txBody>
          <a:bodyPr/>
          <a:lstStyle/>
          <a:p>
            <a:pPr>
              <a:defRPr/>
            </a:pPr>
            <a:fld id="{7B8EA862-7DD5-4A06-BDE1-DB7EC5FAA60C}" type="slidenum">
              <a:rPr lang="ar-SA" smtClean="0"/>
              <a:pPr>
                <a:defRPr/>
              </a:pPr>
              <a:t>31</a:t>
            </a:fld>
            <a:endParaRPr lang="en-US" dirty="0"/>
          </a:p>
        </p:txBody>
      </p:sp>
    </p:spTree>
  </p:cSld>
  <p:clrMapOvr>
    <a:masterClrMapping/>
  </p:clrMapOvr>
  <p:transition spd="slow"/>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66564"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6565"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6566"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6567"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66568"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66569"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6570"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66571"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6572"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66573"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6574" name="Text Box 7"/>
          <p:cNvSpPr txBox="1">
            <a:spLocks noChangeArrowheads="1"/>
          </p:cNvSpPr>
          <p:nvPr/>
        </p:nvSpPr>
        <p:spPr bwMode="auto">
          <a:xfrm>
            <a:off x="495300" y="1592263"/>
            <a:ext cx="8997950" cy="3108325"/>
          </a:xfrm>
          <a:prstGeom prst="rect">
            <a:avLst/>
          </a:prstGeom>
          <a:noFill/>
          <a:ln w="9525">
            <a:noFill/>
            <a:miter lim="800000"/>
            <a:headEnd/>
            <a:tailEnd/>
          </a:ln>
        </p:spPr>
        <p:txBody>
          <a:bodyPr>
            <a:spAutoFit/>
          </a:bodyPr>
          <a:lstStyle/>
          <a:p>
            <a:pPr algn="r" rtl="1"/>
            <a:r>
              <a:rPr lang="ar-SA" sz="2800" b="1" u="sng"/>
              <a:t>3 – الإحصائية : </a:t>
            </a:r>
          </a:p>
          <a:p>
            <a:pPr algn="r" rtl="1"/>
            <a:endParaRPr lang="ar-SA" sz="2800" b="1" u="sng"/>
          </a:p>
          <a:p>
            <a:pPr algn="r" rtl="1"/>
            <a:endParaRPr lang="ar-SA" sz="2800" b="1" u="sng"/>
          </a:p>
          <a:p>
            <a:pPr algn="r" rtl="1"/>
            <a:endParaRPr lang="ar-SA" sz="2800" b="1" u="sng"/>
          </a:p>
          <a:p>
            <a:pPr algn="r" rtl="1"/>
            <a:endParaRPr lang="ar-SA" sz="2800" b="1" u="sng"/>
          </a:p>
          <a:p>
            <a:pPr algn="r" rtl="1"/>
            <a:endParaRPr lang="en-GB" sz="2800" b="1"/>
          </a:p>
          <a:p>
            <a:pPr algn="r" rtl="1"/>
            <a:r>
              <a:rPr lang="ar-SA" sz="2800" b="1"/>
              <a:t>إذا :</a:t>
            </a:r>
            <a:endParaRPr lang="en-US" sz="2800"/>
          </a:p>
        </p:txBody>
      </p:sp>
      <p:sp>
        <p:nvSpPr>
          <p:cNvPr id="66575"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6576"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66577"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6578"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66579"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6580" name="Rectangle 3"/>
          <p:cNvSpPr>
            <a:spLocks noChangeArrowheads="1"/>
          </p:cNvSpPr>
          <p:nvPr/>
        </p:nvSpPr>
        <p:spPr bwMode="auto">
          <a:xfrm>
            <a:off x="0" y="-22225"/>
            <a:ext cx="184150" cy="368300"/>
          </a:xfrm>
          <a:prstGeom prst="rect">
            <a:avLst/>
          </a:prstGeom>
          <a:noFill/>
          <a:ln w="9525" algn="ctr">
            <a:noFill/>
            <a:miter lim="800000"/>
            <a:headEnd/>
            <a:tailEnd/>
          </a:ln>
        </p:spPr>
        <p:txBody>
          <a:bodyPr wrap="none" anchor="ctr">
            <a:spAutoFit/>
          </a:bodyPr>
          <a:lstStyle/>
          <a:p>
            <a:endParaRPr lang="ar-SA"/>
          </a:p>
        </p:txBody>
      </p:sp>
      <p:sp>
        <p:nvSpPr>
          <p:cNvPr id="66581"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6582" name="Rectangle 6"/>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66583"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6584" name="Rectangle 8"/>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6585" name="Rectangle 10"/>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6586"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66587" name="Object 1"/>
          <p:cNvGraphicFramePr>
            <a:graphicFrameLocks noChangeAspect="1"/>
          </p:cNvGraphicFramePr>
          <p:nvPr/>
        </p:nvGraphicFramePr>
        <p:xfrm>
          <a:off x="885825" y="2590800"/>
          <a:ext cx="8196263" cy="1828800"/>
        </p:xfrm>
        <a:graphic>
          <a:graphicData uri="http://schemas.openxmlformats.org/presentationml/2006/ole">
            <mc:AlternateContent xmlns:mc="http://schemas.openxmlformats.org/markup-compatibility/2006">
              <mc:Choice xmlns:v="urn:schemas-microsoft-com:vml" Requires="v">
                <p:oleObj spid="_x0000_s49158" name="Equation" r:id="rId4" imgW="4241520" imgH="838080" progId="Equation.3">
                  <p:embed/>
                </p:oleObj>
              </mc:Choice>
              <mc:Fallback>
                <p:oleObj name="Equation" r:id="rId4" imgW="4241520" imgH="838080" progId="Equation.3">
                  <p:embed/>
                  <p:pic>
                    <p:nvPicPr>
                      <p:cNvPr id="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5825" y="2590800"/>
                        <a:ext cx="8196263" cy="1828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6588" name="Object 3"/>
          <p:cNvGraphicFramePr>
            <a:graphicFrameLocks noChangeAspect="1"/>
          </p:cNvGraphicFramePr>
          <p:nvPr/>
        </p:nvGraphicFramePr>
        <p:xfrm>
          <a:off x="6677025" y="4203700"/>
          <a:ext cx="1898650" cy="533400"/>
        </p:xfrm>
        <a:graphic>
          <a:graphicData uri="http://schemas.openxmlformats.org/presentationml/2006/ole">
            <mc:AlternateContent xmlns:mc="http://schemas.openxmlformats.org/markup-compatibility/2006">
              <mc:Choice xmlns:v="urn:schemas-microsoft-com:vml" Requires="v">
                <p:oleObj spid="_x0000_s49159" name="Equation" r:id="rId6" imgW="583920" imgH="177480" progId="Equation.3">
                  <p:embed/>
                </p:oleObj>
              </mc:Choice>
              <mc:Fallback>
                <p:oleObj name="Equation" r:id="rId6" imgW="583920" imgH="177480" progId="Equation.3">
                  <p:embed/>
                  <p:pic>
                    <p:nvPicPr>
                      <p:cNvPr id="0"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77025" y="4203700"/>
                        <a:ext cx="189865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6589"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0" name="Slide Number Placeholder 29"/>
          <p:cNvSpPr>
            <a:spLocks noGrp="1"/>
          </p:cNvSpPr>
          <p:nvPr>
            <p:ph type="sldNum" sz="quarter" idx="10"/>
          </p:nvPr>
        </p:nvSpPr>
        <p:spPr/>
        <p:txBody>
          <a:bodyPr/>
          <a:lstStyle/>
          <a:p>
            <a:pPr>
              <a:defRPr/>
            </a:pPr>
            <a:fld id="{7B8EA862-7DD5-4A06-BDE1-DB7EC5FAA60C}" type="slidenum">
              <a:rPr lang="ar-SA" smtClean="0"/>
              <a:pPr>
                <a:defRPr/>
              </a:pPr>
              <a:t>32</a:t>
            </a:fld>
            <a:endParaRPr lang="en-US" dirty="0"/>
          </a:p>
        </p:txBody>
      </p:sp>
    </p:spTree>
  </p:cSld>
  <p:clrMapOvr>
    <a:masterClrMapping/>
  </p:clrMapOvr>
  <p:transition spd="slow"/>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67588"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7589"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7590"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7591"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67592"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67593"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7594"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67595"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7596"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67597"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7598" name="Text Box 7"/>
          <p:cNvSpPr txBox="1">
            <a:spLocks noChangeArrowheads="1"/>
          </p:cNvSpPr>
          <p:nvPr/>
        </p:nvSpPr>
        <p:spPr bwMode="auto">
          <a:xfrm>
            <a:off x="473075" y="2514600"/>
            <a:ext cx="8997950" cy="1816100"/>
          </a:xfrm>
          <a:prstGeom prst="rect">
            <a:avLst/>
          </a:prstGeom>
          <a:noFill/>
          <a:ln w="9525">
            <a:noFill/>
            <a:miter lim="800000"/>
            <a:headEnd/>
            <a:tailEnd/>
          </a:ln>
        </p:spPr>
        <p:txBody>
          <a:bodyPr>
            <a:spAutoFit/>
          </a:bodyPr>
          <a:lstStyle/>
          <a:p>
            <a:pPr algn="r" rtl="1"/>
            <a:r>
              <a:rPr lang="ar-SA" sz="2800" b="1" u="sng" dirty="0"/>
              <a:t> 4 – حدود منطقتي القبول والرفض: </a:t>
            </a:r>
            <a:endParaRPr lang="en-US" sz="2800" dirty="0"/>
          </a:p>
          <a:p>
            <a:pPr algn="r" rtl="1"/>
            <a:r>
              <a:rPr lang="ar-SA" sz="2800" dirty="0"/>
              <a:t>من جدول </a:t>
            </a:r>
            <a:r>
              <a:rPr lang="en-US" sz="2800" dirty="0"/>
              <a:t>t</a:t>
            </a:r>
            <a:r>
              <a:rPr lang="ar-SA" sz="2800" dirty="0"/>
              <a:t> حيث مستوى المعنوية                 </a:t>
            </a:r>
            <a:r>
              <a:rPr lang="en-GB" sz="2800" dirty="0"/>
              <a:t> </a:t>
            </a:r>
            <a:r>
              <a:rPr lang="ar-SA" sz="2800" dirty="0"/>
              <a:t>      ودرجات الحرية تساوي (  </a:t>
            </a:r>
            <a:r>
              <a:rPr lang="en-US" sz="2800" dirty="0"/>
              <a:t>(n – 2 = </a:t>
            </a:r>
            <a:r>
              <a:rPr lang="en-US" sz="2800" dirty="0" smtClean="0"/>
              <a:t>10 </a:t>
            </a:r>
            <a:r>
              <a:rPr lang="en-US" sz="2800" dirty="0"/>
              <a:t>– </a:t>
            </a:r>
            <a:r>
              <a:rPr lang="en-US" sz="2800" dirty="0" smtClean="0"/>
              <a:t>2=8</a:t>
            </a:r>
            <a:r>
              <a:rPr lang="ar-SA" sz="2800" dirty="0" smtClean="0"/>
              <a:t> </a:t>
            </a:r>
            <a:r>
              <a:rPr lang="ar-SA" sz="2800" dirty="0"/>
              <a:t>نجد أن قيمة </a:t>
            </a:r>
            <a:r>
              <a:rPr lang="en-US" sz="2800" dirty="0"/>
              <a:t>t</a:t>
            </a:r>
            <a:r>
              <a:rPr lang="ar-SA" sz="2800" dirty="0"/>
              <a:t> تساوي 2.447 وتكون حدود منطقتي القبول والرفض كما يلي:</a:t>
            </a:r>
            <a:endParaRPr lang="en-US" sz="2800" dirty="0"/>
          </a:p>
        </p:txBody>
      </p:sp>
      <p:sp>
        <p:nvSpPr>
          <p:cNvPr id="67599"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7600"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67601"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7602"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67603"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7604" name="Rectangle 3"/>
          <p:cNvSpPr>
            <a:spLocks noChangeArrowheads="1"/>
          </p:cNvSpPr>
          <p:nvPr/>
        </p:nvSpPr>
        <p:spPr bwMode="auto">
          <a:xfrm>
            <a:off x="0" y="-22225"/>
            <a:ext cx="184150" cy="368300"/>
          </a:xfrm>
          <a:prstGeom prst="rect">
            <a:avLst/>
          </a:prstGeom>
          <a:noFill/>
          <a:ln w="9525" algn="ctr">
            <a:noFill/>
            <a:miter lim="800000"/>
            <a:headEnd/>
            <a:tailEnd/>
          </a:ln>
        </p:spPr>
        <p:txBody>
          <a:bodyPr wrap="none" anchor="ctr">
            <a:spAutoFit/>
          </a:bodyPr>
          <a:lstStyle/>
          <a:p>
            <a:endParaRPr lang="ar-SA"/>
          </a:p>
        </p:txBody>
      </p:sp>
      <p:sp>
        <p:nvSpPr>
          <p:cNvPr id="67605"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7606" name="Rectangle 6"/>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67607"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7608" name="Rectangle 8"/>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7609" name="Rectangle 10"/>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7610"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7611"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67612" name="Object 4"/>
          <p:cNvGraphicFramePr>
            <a:graphicFrameLocks noChangeAspect="1"/>
          </p:cNvGraphicFramePr>
          <p:nvPr/>
        </p:nvGraphicFramePr>
        <p:xfrm>
          <a:off x="3429000" y="2940050"/>
          <a:ext cx="2146300" cy="482600"/>
        </p:xfrm>
        <a:graphic>
          <a:graphicData uri="http://schemas.openxmlformats.org/presentationml/2006/ole">
            <mc:AlternateContent xmlns:mc="http://schemas.openxmlformats.org/markup-compatibility/2006">
              <mc:Choice xmlns:v="urn:schemas-microsoft-com:vml" Requires="v">
                <p:oleObj spid="_x0000_s50180" name="Equation" r:id="rId4" imgW="1485255" imgH="444307" progId="Equation.3">
                  <p:embed/>
                </p:oleObj>
              </mc:Choice>
              <mc:Fallback>
                <p:oleObj name="Equation" r:id="rId4" imgW="1485255" imgH="444307" progId="Equation.3">
                  <p:embed/>
                  <p:pic>
                    <p:nvPicPr>
                      <p:cNvPr id="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29000" y="2940050"/>
                        <a:ext cx="2146300" cy="482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9" name="Slide Number Placeholder 28"/>
          <p:cNvSpPr>
            <a:spLocks noGrp="1"/>
          </p:cNvSpPr>
          <p:nvPr>
            <p:ph type="sldNum" sz="quarter" idx="10"/>
          </p:nvPr>
        </p:nvSpPr>
        <p:spPr/>
        <p:txBody>
          <a:bodyPr/>
          <a:lstStyle/>
          <a:p>
            <a:pPr>
              <a:defRPr/>
            </a:pPr>
            <a:fld id="{7B8EA862-7DD5-4A06-BDE1-DB7EC5FAA60C}" type="slidenum">
              <a:rPr lang="ar-SA" smtClean="0"/>
              <a:pPr>
                <a:defRPr/>
              </a:pPr>
              <a:t>33</a:t>
            </a:fld>
            <a:endParaRPr lang="en-US" dirty="0"/>
          </a:p>
        </p:txBody>
      </p:sp>
    </p:spTree>
  </p:cSld>
  <p:clrMapOvr>
    <a:masterClrMapping/>
  </p:clrMapOvr>
  <p:transition spd="slow"/>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1"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68612"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8613"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8614"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8615"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68616"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8617"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68618"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8619"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68620"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8621"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8622"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68623"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8624"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68625"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8626" name="Rectangle 3"/>
          <p:cNvSpPr>
            <a:spLocks noChangeArrowheads="1"/>
          </p:cNvSpPr>
          <p:nvPr/>
        </p:nvSpPr>
        <p:spPr bwMode="auto">
          <a:xfrm>
            <a:off x="0" y="-22225"/>
            <a:ext cx="184150" cy="368300"/>
          </a:xfrm>
          <a:prstGeom prst="rect">
            <a:avLst/>
          </a:prstGeom>
          <a:noFill/>
          <a:ln w="9525" algn="ctr">
            <a:noFill/>
            <a:miter lim="800000"/>
            <a:headEnd/>
            <a:tailEnd/>
          </a:ln>
        </p:spPr>
        <p:txBody>
          <a:bodyPr wrap="none" anchor="ctr">
            <a:spAutoFit/>
          </a:bodyPr>
          <a:lstStyle/>
          <a:p>
            <a:endParaRPr lang="ar-SA"/>
          </a:p>
        </p:txBody>
      </p:sp>
      <p:sp>
        <p:nvSpPr>
          <p:cNvPr id="68627"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8628" name="Rectangle 6"/>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68629"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8630" name="Rectangle 8"/>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8631" name="Rectangle 10"/>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pSp>
        <p:nvGrpSpPr>
          <p:cNvPr id="2" name="Group 39"/>
          <p:cNvGrpSpPr>
            <a:grpSpLocks/>
          </p:cNvGrpSpPr>
          <p:nvPr/>
        </p:nvGrpSpPr>
        <p:grpSpPr bwMode="auto">
          <a:xfrm>
            <a:off x="2316163" y="2743200"/>
            <a:ext cx="5110162" cy="2038350"/>
            <a:chOff x="2268538" y="2667000"/>
            <a:chExt cx="4716462" cy="2038350"/>
          </a:xfrm>
        </p:grpSpPr>
        <p:pic>
          <p:nvPicPr>
            <p:cNvPr id="68633" name="Picture 3" descr="P508 Copy"/>
            <p:cNvPicPr>
              <a:picLocks noChangeAspect="1" noChangeArrowheads="1"/>
            </p:cNvPicPr>
            <p:nvPr/>
          </p:nvPicPr>
          <p:blipFill>
            <a:blip r:embed="rId4"/>
            <a:srcRect/>
            <a:stretch>
              <a:fillRect/>
            </a:stretch>
          </p:blipFill>
          <p:spPr bwMode="auto">
            <a:xfrm>
              <a:off x="2590800" y="2667000"/>
              <a:ext cx="4156075" cy="1830388"/>
            </a:xfrm>
            <a:prstGeom prst="rect">
              <a:avLst/>
            </a:prstGeom>
            <a:noFill/>
            <a:ln w="9525">
              <a:noFill/>
              <a:miter lim="800000"/>
              <a:headEnd/>
              <a:tailEnd/>
            </a:ln>
          </p:spPr>
        </p:pic>
        <p:sp>
          <p:nvSpPr>
            <p:cNvPr id="68634" name="Text Box 2"/>
            <p:cNvSpPr txBox="1">
              <a:spLocks noChangeArrowheads="1"/>
            </p:cNvSpPr>
            <p:nvPr/>
          </p:nvSpPr>
          <p:spPr bwMode="auto">
            <a:xfrm>
              <a:off x="2268538" y="3073400"/>
              <a:ext cx="1271587" cy="425450"/>
            </a:xfrm>
            <a:prstGeom prst="rect">
              <a:avLst/>
            </a:prstGeom>
            <a:noFill/>
            <a:ln w="9525">
              <a:noFill/>
              <a:miter lim="800000"/>
              <a:headEnd/>
              <a:tailEnd/>
            </a:ln>
          </p:spPr>
          <p:txBody>
            <a:bodyPr/>
            <a:lstStyle/>
            <a:p>
              <a:pPr marL="342900" indent="-342900" algn="ctr">
                <a:spcAft>
                  <a:spcPts val="1000"/>
                </a:spcAft>
              </a:pPr>
              <a:r>
                <a:rPr lang="ar-SA" sz="1100"/>
                <a:t>½ </a:t>
              </a:r>
              <a:r>
                <a:rPr lang="ar-SA" sz="1200" b="1"/>
                <a:t>منطقة الرفض</a:t>
              </a:r>
              <a:endParaRPr lang="ar-SA"/>
            </a:p>
          </p:txBody>
        </p:sp>
        <p:sp>
          <p:nvSpPr>
            <p:cNvPr id="68635" name="Text Box 4"/>
            <p:cNvSpPr txBox="1">
              <a:spLocks noChangeArrowheads="1"/>
            </p:cNvSpPr>
            <p:nvPr/>
          </p:nvSpPr>
          <p:spPr bwMode="auto">
            <a:xfrm>
              <a:off x="5711825" y="3092450"/>
              <a:ext cx="1273175" cy="425450"/>
            </a:xfrm>
            <a:prstGeom prst="rect">
              <a:avLst/>
            </a:prstGeom>
            <a:noFill/>
            <a:ln w="9525">
              <a:noFill/>
              <a:miter lim="800000"/>
              <a:headEnd/>
              <a:tailEnd/>
            </a:ln>
          </p:spPr>
          <p:txBody>
            <a:bodyPr/>
            <a:lstStyle/>
            <a:p>
              <a:pPr marL="342900" indent="-342900" algn="ctr">
                <a:spcAft>
                  <a:spcPts val="1000"/>
                </a:spcAft>
              </a:pPr>
              <a:r>
                <a:rPr lang="ar-SA" sz="1100"/>
                <a:t>½ </a:t>
              </a:r>
              <a:r>
                <a:rPr lang="ar-SA" sz="1200" b="1"/>
                <a:t>منطقة الرفض</a:t>
              </a:r>
              <a:endParaRPr lang="ar-SA"/>
            </a:p>
          </p:txBody>
        </p:sp>
        <p:graphicFrame>
          <p:nvGraphicFramePr>
            <p:cNvPr id="68636" name="Object 5"/>
            <p:cNvGraphicFramePr>
              <a:graphicFrameLocks noChangeAspect="1"/>
            </p:cNvGraphicFramePr>
            <p:nvPr/>
          </p:nvGraphicFramePr>
          <p:xfrm>
            <a:off x="2709863" y="3549650"/>
            <a:ext cx="354012" cy="187325"/>
          </p:xfrm>
          <a:graphic>
            <a:graphicData uri="http://schemas.openxmlformats.org/presentationml/2006/ole">
              <mc:AlternateContent xmlns:mc="http://schemas.openxmlformats.org/markup-compatibility/2006">
                <mc:Choice xmlns:v="urn:schemas-microsoft-com:vml" Requires="v">
                  <p:oleObj spid="_x0000_s51212" name="Equation" r:id="rId5" imgW="317087" imgH="177569" progId="Equation.3">
                    <p:embed/>
                  </p:oleObj>
                </mc:Choice>
                <mc:Fallback>
                  <p:oleObj name="Equation" r:id="rId5" imgW="317087" imgH="177569" progId="Equation.3">
                    <p:embed/>
                    <p:pic>
                      <p:nvPicPr>
                        <p:cNvPr id="0"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09863" y="3549650"/>
                          <a:ext cx="354012" cy="1873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8637" name="Object 6"/>
            <p:cNvGraphicFramePr>
              <a:graphicFrameLocks noChangeAspect="1"/>
            </p:cNvGraphicFramePr>
            <p:nvPr/>
          </p:nvGraphicFramePr>
          <p:xfrm>
            <a:off x="6153150" y="3549650"/>
            <a:ext cx="354013" cy="187325"/>
          </p:xfrm>
          <a:graphic>
            <a:graphicData uri="http://schemas.openxmlformats.org/presentationml/2006/ole">
              <mc:AlternateContent xmlns:mc="http://schemas.openxmlformats.org/markup-compatibility/2006">
                <mc:Choice xmlns:v="urn:schemas-microsoft-com:vml" Requires="v">
                  <p:oleObj spid="_x0000_s51213" name="Equation" r:id="rId7" imgW="317087" imgH="177569" progId="Equation.3">
                    <p:embed/>
                  </p:oleObj>
                </mc:Choice>
                <mc:Fallback>
                  <p:oleObj name="Equation" r:id="rId7" imgW="317087" imgH="177569" progId="Equation.3">
                    <p:embed/>
                    <p:pic>
                      <p:nvPicPr>
                        <p:cNvPr id="0"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53150" y="3549650"/>
                          <a:ext cx="354013" cy="1873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8638" name="Line 7"/>
            <p:cNvSpPr>
              <a:spLocks noChangeShapeType="1"/>
            </p:cNvSpPr>
            <p:nvPr/>
          </p:nvSpPr>
          <p:spPr bwMode="auto">
            <a:xfrm flipH="1">
              <a:off x="6034088" y="3778250"/>
              <a:ext cx="119062" cy="228600"/>
            </a:xfrm>
            <a:prstGeom prst="line">
              <a:avLst/>
            </a:prstGeom>
            <a:noFill/>
            <a:ln w="9525">
              <a:solidFill>
                <a:srgbClr val="000000"/>
              </a:solidFill>
              <a:round/>
              <a:headEnd/>
              <a:tailEnd type="triangle" w="med" len="med"/>
            </a:ln>
          </p:spPr>
          <p:txBody>
            <a:bodyPr/>
            <a:lstStyle/>
            <a:p>
              <a:endParaRPr lang="ar-EG"/>
            </a:p>
          </p:txBody>
        </p:sp>
        <p:sp>
          <p:nvSpPr>
            <p:cNvPr id="68639" name="Line 8"/>
            <p:cNvSpPr>
              <a:spLocks noChangeShapeType="1"/>
            </p:cNvSpPr>
            <p:nvPr/>
          </p:nvSpPr>
          <p:spPr bwMode="auto">
            <a:xfrm>
              <a:off x="2946400" y="3778250"/>
              <a:ext cx="180975" cy="231775"/>
            </a:xfrm>
            <a:prstGeom prst="line">
              <a:avLst/>
            </a:prstGeom>
            <a:noFill/>
            <a:ln w="9525">
              <a:solidFill>
                <a:srgbClr val="000000"/>
              </a:solidFill>
              <a:round/>
              <a:headEnd/>
              <a:tailEnd type="triangle" w="med" len="med"/>
            </a:ln>
          </p:spPr>
          <p:txBody>
            <a:bodyPr/>
            <a:lstStyle/>
            <a:p>
              <a:endParaRPr lang="ar-EG"/>
            </a:p>
          </p:txBody>
        </p:sp>
        <p:sp>
          <p:nvSpPr>
            <p:cNvPr id="68640" name="Text Box 9"/>
            <p:cNvSpPr txBox="1">
              <a:spLocks noChangeArrowheads="1"/>
            </p:cNvSpPr>
            <p:nvPr/>
          </p:nvSpPr>
          <p:spPr bwMode="auto">
            <a:xfrm>
              <a:off x="4016375" y="3206750"/>
              <a:ext cx="1271588" cy="425450"/>
            </a:xfrm>
            <a:prstGeom prst="rect">
              <a:avLst/>
            </a:prstGeom>
            <a:noFill/>
            <a:ln w="9525">
              <a:noFill/>
              <a:miter lim="800000"/>
              <a:headEnd/>
              <a:tailEnd/>
            </a:ln>
          </p:spPr>
          <p:txBody>
            <a:bodyPr/>
            <a:lstStyle/>
            <a:p>
              <a:pPr marL="342900" indent="-342900" algn="ctr">
                <a:spcAft>
                  <a:spcPts val="1000"/>
                </a:spcAft>
              </a:pPr>
              <a:r>
                <a:rPr lang="ar-SA" sz="1200" b="1"/>
                <a:t>منطقة القبول</a:t>
              </a:r>
              <a:endParaRPr lang="ar-SA"/>
            </a:p>
          </p:txBody>
        </p:sp>
        <p:graphicFrame>
          <p:nvGraphicFramePr>
            <p:cNvPr id="68641" name="Object 10"/>
            <p:cNvGraphicFramePr>
              <a:graphicFrameLocks noChangeAspect="1"/>
            </p:cNvGraphicFramePr>
            <p:nvPr/>
          </p:nvGraphicFramePr>
          <p:xfrm>
            <a:off x="4464050" y="3663950"/>
            <a:ext cx="382588" cy="187325"/>
          </p:xfrm>
          <a:graphic>
            <a:graphicData uri="http://schemas.openxmlformats.org/presentationml/2006/ole">
              <mc:AlternateContent xmlns:mc="http://schemas.openxmlformats.org/markup-compatibility/2006">
                <mc:Choice xmlns:v="urn:schemas-microsoft-com:vml" Requires="v">
                  <p:oleObj spid="_x0000_s51214" name="Equation" r:id="rId9" imgW="329914" imgH="177646" progId="Equation.3">
                    <p:embed/>
                  </p:oleObj>
                </mc:Choice>
                <mc:Fallback>
                  <p:oleObj name="Equation" r:id="rId9" imgW="329914" imgH="177646" progId="Equation.3">
                    <p:embed/>
                    <p:pic>
                      <p:nvPicPr>
                        <p:cNvPr id="0" name="Picture 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464050" y="3663950"/>
                          <a:ext cx="382588" cy="1873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8642" name="Line 11"/>
            <p:cNvSpPr>
              <a:spLocks noChangeShapeType="1"/>
            </p:cNvSpPr>
            <p:nvPr/>
          </p:nvSpPr>
          <p:spPr bwMode="auto">
            <a:xfrm>
              <a:off x="5743575" y="3263900"/>
              <a:ext cx="0" cy="852488"/>
            </a:xfrm>
            <a:prstGeom prst="line">
              <a:avLst/>
            </a:prstGeom>
            <a:noFill/>
            <a:ln w="9525">
              <a:solidFill>
                <a:srgbClr val="000000"/>
              </a:solidFill>
              <a:round/>
              <a:headEnd/>
              <a:tailEnd/>
            </a:ln>
          </p:spPr>
          <p:txBody>
            <a:bodyPr/>
            <a:lstStyle/>
            <a:p>
              <a:endParaRPr lang="ar-EG"/>
            </a:p>
          </p:txBody>
        </p:sp>
        <p:graphicFrame>
          <p:nvGraphicFramePr>
            <p:cNvPr id="68643" name="Object 12"/>
            <p:cNvGraphicFramePr>
              <a:graphicFrameLocks noChangeAspect="1"/>
            </p:cNvGraphicFramePr>
            <p:nvPr/>
          </p:nvGraphicFramePr>
          <p:xfrm>
            <a:off x="5915025" y="4222750"/>
            <a:ext cx="712788" cy="436563"/>
          </p:xfrm>
          <a:graphic>
            <a:graphicData uri="http://schemas.openxmlformats.org/presentationml/2006/ole">
              <mc:AlternateContent xmlns:mc="http://schemas.openxmlformats.org/markup-compatibility/2006">
                <mc:Choice xmlns:v="urn:schemas-microsoft-com:vml" Requires="v">
                  <p:oleObj spid="_x0000_s51215" name="Equation" r:id="rId11" imgW="698197" imgH="431613" progId="Equation.3">
                    <p:embed/>
                  </p:oleObj>
                </mc:Choice>
                <mc:Fallback>
                  <p:oleObj name="Equation" r:id="rId11" imgW="698197" imgH="431613" progId="Equation.3">
                    <p:embed/>
                    <p:pic>
                      <p:nvPicPr>
                        <p:cNvPr id="0" name="Picture 1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915025" y="4222750"/>
                          <a:ext cx="712788" cy="4365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8644" name="Object 13"/>
            <p:cNvGraphicFramePr>
              <a:graphicFrameLocks noChangeAspect="1"/>
            </p:cNvGraphicFramePr>
            <p:nvPr/>
          </p:nvGraphicFramePr>
          <p:xfrm>
            <a:off x="2946400" y="4268788"/>
            <a:ext cx="712788" cy="436562"/>
          </p:xfrm>
          <a:graphic>
            <a:graphicData uri="http://schemas.openxmlformats.org/presentationml/2006/ole">
              <mc:AlternateContent xmlns:mc="http://schemas.openxmlformats.org/markup-compatibility/2006">
                <mc:Choice xmlns:v="urn:schemas-microsoft-com:vml" Requires="v">
                  <p:oleObj spid="_x0000_s51216" name="Equation" r:id="rId13" imgW="698197" imgH="431613" progId="Equation.3">
                    <p:embed/>
                  </p:oleObj>
                </mc:Choice>
                <mc:Fallback>
                  <p:oleObj name="Equation" r:id="rId13" imgW="698197" imgH="431613" progId="Equation.3">
                    <p:embed/>
                    <p:pic>
                      <p:nvPicPr>
                        <p:cNvPr id="0" name="Picture 1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946400" y="4268788"/>
                          <a:ext cx="712788" cy="4365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8645" name="Line 14"/>
            <p:cNvSpPr>
              <a:spLocks noChangeShapeType="1"/>
            </p:cNvSpPr>
            <p:nvPr/>
          </p:nvSpPr>
          <p:spPr bwMode="auto">
            <a:xfrm>
              <a:off x="3530600" y="3262313"/>
              <a:ext cx="0" cy="852487"/>
            </a:xfrm>
            <a:prstGeom prst="line">
              <a:avLst/>
            </a:prstGeom>
            <a:noFill/>
            <a:ln w="9525">
              <a:solidFill>
                <a:srgbClr val="000000"/>
              </a:solidFill>
              <a:round/>
              <a:headEnd/>
              <a:tailEnd/>
            </a:ln>
          </p:spPr>
          <p:txBody>
            <a:bodyPr/>
            <a:lstStyle/>
            <a:p>
              <a:endParaRPr lang="ar-EG"/>
            </a:p>
          </p:txBody>
        </p:sp>
      </p:grpSp>
      <p:sp>
        <p:nvSpPr>
          <p:cNvPr id="38" name="Slide Number Placeholder 37"/>
          <p:cNvSpPr>
            <a:spLocks noGrp="1"/>
          </p:cNvSpPr>
          <p:nvPr>
            <p:ph type="sldNum" sz="quarter" idx="10"/>
          </p:nvPr>
        </p:nvSpPr>
        <p:spPr/>
        <p:txBody>
          <a:bodyPr/>
          <a:lstStyle/>
          <a:p>
            <a:pPr>
              <a:defRPr/>
            </a:pPr>
            <a:fld id="{7B8EA862-7DD5-4A06-BDE1-DB7EC5FAA60C}" type="slidenum">
              <a:rPr lang="ar-SA" smtClean="0"/>
              <a:pPr>
                <a:defRPr/>
              </a:pPr>
              <a:t>34</a:t>
            </a:fld>
            <a:endParaRPr lang="en-US" dirty="0"/>
          </a:p>
        </p:txBody>
      </p:sp>
    </p:spTree>
  </p:cSld>
  <p:clrMapOvr>
    <a:masterClrMapping/>
  </p:clrMapOvr>
  <p:transition spd="slow"/>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69636"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9637"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9638"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9639"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69640"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69641"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9642"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69643"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9644"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69645"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9646" name="Text Box 7"/>
          <p:cNvSpPr txBox="1">
            <a:spLocks noChangeArrowheads="1"/>
          </p:cNvSpPr>
          <p:nvPr/>
        </p:nvSpPr>
        <p:spPr bwMode="auto">
          <a:xfrm>
            <a:off x="509588" y="2057400"/>
            <a:ext cx="8997950" cy="3108325"/>
          </a:xfrm>
          <a:prstGeom prst="rect">
            <a:avLst/>
          </a:prstGeom>
          <a:noFill/>
          <a:ln w="9525">
            <a:noFill/>
            <a:miter lim="800000"/>
            <a:headEnd/>
            <a:tailEnd/>
          </a:ln>
        </p:spPr>
        <p:txBody>
          <a:bodyPr>
            <a:spAutoFit/>
          </a:bodyPr>
          <a:lstStyle/>
          <a:p>
            <a:pPr algn="just" rtl="1"/>
            <a:r>
              <a:rPr lang="ar-SA" sz="2800" b="1" u="sng"/>
              <a:t>5 – المقارنة والقرار :</a:t>
            </a:r>
            <a:r>
              <a:rPr lang="ar-SA" sz="2800"/>
              <a:t> بمقارنة قيمة الإحصائية المحسوبة في الخطوة رقم 3 والتي تساوي </a:t>
            </a:r>
            <a:r>
              <a:rPr lang="en-US" sz="2800"/>
              <a:t>6.2074</a:t>
            </a:r>
            <a:r>
              <a:rPr lang="ar-SA" sz="2800"/>
              <a:t> بحدود منطقتي القبول والرفض (أو قيم </a:t>
            </a:r>
            <a:r>
              <a:rPr lang="en-US" sz="2800"/>
              <a:t>t</a:t>
            </a:r>
            <a:r>
              <a:rPr lang="ar-SA" sz="2800"/>
              <a:t> الجدولية في الخطوة رقم 4) نجد أنها تقع في منطقة الرفض (حيث أنها أكبر من </a:t>
            </a:r>
            <a:r>
              <a:rPr lang="en-US" sz="2800"/>
              <a:t>2.447</a:t>
            </a:r>
            <a:r>
              <a:rPr lang="ar-SA" sz="2800"/>
              <a:t>) لذلك فإن القرار هو : 	</a:t>
            </a:r>
            <a:r>
              <a:rPr lang="ar-SA" sz="2800" b="1" u="sng"/>
              <a:t>رفض الفرض العدمي وقبول الفرض البديل</a:t>
            </a:r>
            <a:r>
              <a:rPr lang="ar-SA" sz="2800" b="1"/>
              <a:t>. أي رفض أن معامل الارتباط يساوي صفر. </a:t>
            </a:r>
            <a:r>
              <a:rPr lang="ar-SA" sz="2800"/>
              <a:t>وقبول أن معامل الارتباط </a:t>
            </a:r>
            <a:r>
              <a:rPr lang="ar-SA" sz="2800" b="1" u="sng"/>
              <a:t>لا</a:t>
            </a:r>
            <a:r>
              <a:rPr lang="ar-SA" sz="2800"/>
              <a:t> يساوي صفر أي </a:t>
            </a:r>
            <a:r>
              <a:rPr lang="ar-SA" sz="2800" b="1" u="sng"/>
              <a:t>يوجد ارتباط</a:t>
            </a:r>
            <a:r>
              <a:rPr lang="ar-SA" sz="2800"/>
              <a:t> بين المتغيرين (أعمار الناخبين و دخولهم اليومية) وذلك بمستوى معنوية </a:t>
            </a:r>
            <a:r>
              <a:rPr lang="en-US" sz="2800"/>
              <a:t>5 %</a:t>
            </a:r>
            <a:r>
              <a:rPr lang="ar-SA" sz="2800"/>
              <a:t>.</a:t>
            </a:r>
            <a:endParaRPr lang="en-US" sz="2800"/>
          </a:p>
        </p:txBody>
      </p:sp>
      <p:sp>
        <p:nvSpPr>
          <p:cNvPr id="69647"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9648"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69649"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9650"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69651"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9652" name="Rectangle 3"/>
          <p:cNvSpPr>
            <a:spLocks noChangeArrowheads="1"/>
          </p:cNvSpPr>
          <p:nvPr/>
        </p:nvSpPr>
        <p:spPr bwMode="auto">
          <a:xfrm>
            <a:off x="0" y="-22225"/>
            <a:ext cx="184150" cy="368300"/>
          </a:xfrm>
          <a:prstGeom prst="rect">
            <a:avLst/>
          </a:prstGeom>
          <a:noFill/>
          <a:ln w="9525" algn="ctr">
            <a:noFill/>
            <a:miter lim="800000"/>
            <a:headEnd/>
            <a:tailEnd/>
          </a:ln>
        </p:spPr>
        <p:txBody>
          <a:bodyPr wrap="none" anchor="ctr">
            <a:spAutoFit/>
          </a:bodyPr>
          <a:lstStyle/>
          <a:p>
            <a:endParaRPr lang="ar-SA"/>
          </a:p>
        </p:txBody>
      </p:sp>
      <p:sp>
        <p:nvSpPr>
          <p:cNvPr id="69653"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9654" name="Rectangle 6"/>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69655"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9656" name="Rectangle 8"/>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9657" name="Rectangle 10"/>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6" name="Slide Number Placeholder 25"/>
          <p:cNvSpPr>
            <a:spLocks noGrp="1"/>
          </p:cNvSpPr>
          <p:nvPr>
            <p:ph type="sldNum" sz="quarter" idx="10"/>
          </p:nvPr>
        </p:nvSpPr>
        <p:spPr/>
        <p:txBody>
          <a:bodyPr/>
          <a:lstStyle/>
          <a:p>
            <a:pPr>
              <a:defRPr/>
            </a:pPr>
            <a:fld id="{7B8EA862-7DD5-4A06-BDE1-DB7EC5FAA60C}" type="slidenum">
              <a:rPr lang="ar-SA" smtClean="0"/>
              <a:pPr>
                <a:defRPr/>
              </a:pPr>
              <a:t>35</a:t>
            </a:fld>
            <a:endParaRPr lang="en-US" dirty="0"/>
          </a:p>
        </p:txBody>
      </p:sp>
    </p:spTree>
  </p:cSld>
  <p:clrMapOvr>
    <a:masterClrMapping/>
  </p:clrMapOvr>
  <p:transition spd="slow"/>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t>مثال :-</a:t>
            </a:r>
            <a:endParaRPr lang="ar-EG" dirty="0"/>
          </a:p>
        </p:txBody>
      </p:sp>
      <p:sp>
        <p:nvSpPr>
          <p:cNvPr id="3" name="Content Placeholder 2"/>
          <p:cNvSpPr>
            <a:spLocks noGrp="1"/>
          </p:cNvSpPr>
          <p:nvPr>
            <p:ph idx="1"/>
          </p:nvPr>
        </p:nvSpPr>
        <p:spPr/>
        <p:txBody>
          <a:bodyPr/>
          <a:lstStyle/>
          <a:p>
            <a:pPr algn="just" rtl="1"/>
            <a:r>
              <a:rPr lang="ar-SA" sz="2400" b="1" u="sng" dirty="0" smtClean="0"/>
              <a:t>"  أن معامل الإرتباط بين ثلاث ظواهر إقتصادية قد بلغت </a:t>
            </a:r>
            <a:r>
              <a:rPr lang="en-US" sz="2400" b="1" u="sng" dirty="0" smtClean="0"/>
              <a:t>( r = 0.21 )</a:t>
            </a:r>
            <a:r>
              <a:rPr lang="ar-EG" sz="2400" b="1" u="sng" dirty="0" smtClean="0"/>
              <a:t> و كان عدد المفردات التي تم دراستها </a:t>
            </a:r>
            <a:r>
              <a:rPr lang="en-US" sz="2400" b="1" u="sng" dirty="0" smtClean="0"/>
              <a:t>( n = 10 )  </a:t>
            </a:r>
            <a:r>
              <a:rPr lang="ar-EG" sz="2400" b="1" u="sng" dirty="0" smtClean="0"/>
              <a:t>، وقد رغب الباحث في دراسة معنوية الارتباط و ذلك بمستوى </a:t>
            </a:r>
            <a:r>
              <a:rPr lang="en-US" sz="2400" b="1" u="sng" dirty="0" smtClean="0"/>
              <a:t>5%</a:t>
            </a:r>
            <a:r>
              <a:rPr lang="ar-EG" sz="2400" b="1" u="sng" dirty="0" smtClean="0"/>
              <a:t> " </a:t>
            </a:r>
            <a:endParaRPr lang="en-US" sz="2400" u="sng" dirty="0" smtClean="0"/>
          </a:p>
          <a:p>
            <a:pPr algn="just" rtl="1"/>
            <a:r>
              <a:rPr lang="en-US" sz="1600" b="1" dirty="0" smtClean="0"/>
              <a:t>1)</a:t>
            </a:r>
            <a:r>
              <a:rPr lang="ar-SA" sz="1600" b="1" dirty="0" smtClean="0"/>
              <a:t>)	قيمة إحصائي الاختبار </a:t>
            </a:r>
            <a:r>
              <a:rPr lang="en-US" sz="1600" b="1" dirty="0" smtClean="0"/>
              <a:t>t</a:t>
            </a:r>
            <a:r>
              <a:rPr lang="ar-EG" sz="1600" b="1" dirty="0" smtClean="0"/>
              <a:t> تساوي :-</a:t>
            </a:r>
            <a:endParaRPr lang="en-US" sz="1600" dirty="0" smtClean="0"/>
          </a:p>
          <a:p>
            <a:pPr algn="just" rtl="1"/>
            <a:r>
              <a:rPr lang="ar-SA" sz="1600" dirty="0" smtClean="0"/>
              <a:t>		</a:t>
            </a:r>
            <a:r>
              <a:rPr lang="ar-SA" sz="1600" u="sng" dirty="0" smtClean="0"/>
              <a:t>(أ)	</a:t>
            </a:r>
            <a:r>
              <a:rPr lang="en-US" sz="1600" u="sng" dirty="0" smtClean="0"/>
              <a:t>0.6075</a:t>
            </a:r>
          </a:p>
          <a:p>
            <a:pPr algn="just" rtl="1"/>
            <a:r>
              <a:rPr lang="ar-SA" sz="1600" dirty="0" smtClean="0"/>
              <a:t>		(ب)	</a:t>
            </a:r>
            <a:r>
              <a:rPr lang="en-US" sz="1600" dirty="0" smtClean="0"/>
              <a:t>-0.6075</a:t>
            </a:r>
          </a:p>
          <a:p>
            <a:pPr algn="just" rtl="1"/>
            <a:r>
              <a:rPr lang="ar-SA" sz="1600" dirty="0" smtClean="0"/>
              <a:t>		(ج)	</a:t>
            </a:r>
            <a:r>
              <a:rPr lang="en-US" sz="1600" dirty="0" smtClean="0"/>
              <a:t>6.208</a:t>
            </a:r>
          </a:p>
          <a:p>
            <a:pPr algn="just" rtl="1"/>
            <a:r>
              <a:rPr lang="ar-EG" sz="1600" dirty="0" smtClean="0"/>
              <a:t>     </a:t>
            </a:r>
            <a:r>
              <a:rPr lang="ar-SA" sz="1600" dirty="0" smtClean="0"/>
              <a:t>            (د)	لا شيء مما سبق</a:t>
            </a:r>
            <a:endParaRPr lang="en-US" sz="1600" dirty="0" smtClean="0"/>
          </a:p>
          <a:p>
            <a:pPr algn="just" rtl="1"/>
            <a:r>
              <a:rPr lang="ar-SA" sz="1600" dirty="0" smtClean="0"/>
              <a:t> </a:t>
            </a:r>
            <a:endParaRPr lang="en-US" sz="1600" dirty="0" smtClean="0"/>
          </a:p>
          <a:p>
            <a:pPr algn="just" rtl="1"/>
            <a:r>
              <a:rPr lang="en-US" sz="1600" b="1" dirty="0" smtClean="0"/>
              <a:t>)</a:t>
            </a:r>
            <a:r>
              <a:rPr lang="ar-EG" sz="1600" b="1" dirty="0" smtClean="0"/>
              <a:t>2</a:t>
            </a:r>
            <a:r>
              <a:rPr lang="ar-SA" sz="1600" b="1" dirty="0" smtClean="0"/>
              <a:t>)	</a:t>
            </a:r>
            <a:r>
              <a:rPr lang="ar-EG" sz="1600" b="1" dirty="0" smtClean="0"/>
              <a:t>إذا علمت أن حدود منطقتي القبول و الرفض هي </a:t>
            </a:r>
            <a:r>
              <a:rPr lang="en-US" sz="1600" b="1" dirty="0" smtClean="0"/>
              <a:t>(2.447 , -2,447 ) </a:t>
            </a:r>
            <a:r>
              <a:rPr lang="ar-EG" sz="1600" b="1" dirty="0" smtClean="0"/>
              <a:t>فعلى ذلك يمكن :-</a:t>
            </a:r>
            <a:endParaRPr lang="en-US" sz="1600" dirty="0" smtClean="0"/>
          </a:p>
          <a:p>
            <a:pPr algn="just" rtl="1"/>
            <a:r>
              <a:rPr lang="ar-SA" sz="1600" dirty="0" smtClean="0"/>
              <a:t>		</a:t>
            </a:r>
            <a:r>
              <a:rPr lang="ar-SA" sz="1600" u="sng" dirty="0" smtClean="0"/>
              <a:t>(أ)	</a:t>
            </a:r>
            <a:r>
              <a:rPr lang="ar-EG" sz="1600" u="sng" dirty="0" smtClean="0"/>
              <a:t>قبول الفرض العدمي.</a:t>
            </a:r>
            <a:endParaRPr lang="en-US" sz="1600" u="sng" dirty="0" smtClean="0"/>
          </a:p>
          <a:p>
            <a:pPr algn="just" rtl="1"/>
            <a:r>
              <a:rPr lang="ar-SA" sz="1600" dirty="0" smtClean="0"/>
              <a:t>		(ب)	رفض الفرض العدمي .</a:t>
            </a:r>
            <a:endParaRPr lang="en-US" sz="1600" dirty="0" smtClean="0"/>
          </a:p>
          <a:p>
            <a:pPr algn="just" rtl="1"/>
            <a:r>
              <a:rPr lang="ar-SA" sz="1600" dirty="0" smtClean="0"/>
              <a:t>		(ج)	عدم قبول أي من الفرضين .</a:t>
            </a:r>
            <a:endParaRPr lang="en-US" sz="1600" dirty="0" smtClean="0"/>
          </a:p>
          <a:p>
            <a:pPr algn="just" rtl="1"/>
            <a:r>
              <a:rPr lang="ar-SA" sz="1600" dirty="0" smtClean="0"/>
              <a:t>     </a:t>
            </a:r>
            <a:r>
              <a:rPr lang="ar-EG" sz="1600" dirty="0" smtClean="0"/>
              <a:t>   </a:t>
            </a:r>
            <a:r>
              <a:rPr lang="ar-SA" sz="1600" dirty="0" smtClean="0"/>
              <a:t>       (د)	لا شيء مما سبق</a:t>
            </a:r>
            <a:endParaRPr lang="en-US" sz="1600" dirty="0" smtClean="0"/>
          </a:p>
          <a:p>
            <a:pPr algn="just"/>
            <a:endParaRPr lang="ar-EG" sz="1800"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36</a:t>
            </a:fld>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65540"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5541"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5542"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5543"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65544"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65545"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5546"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65547"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5548"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65549"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5550" name="Text Box 7"/>
          <p:cNvSpPr txBox="1">
            <a:spLocks noChangeArrowheads="1"/>
          </p:cNvSpPr>
          <p:nvPr/>
        </p:nvSpPr>
        <p:spPr bwMode="auto">
          <a:xfrm>
            <a:off x="685800" y="1828800"/>
            <a:ext cx="8610600" cy="3540125"/>
          </a:xfrm>
          <a:prstGeom prst="rect">
            <a:avLst/>
          </a:prstGeom>
          <a:noFill/>
          <a:ln w="9525">
            <a:noFill/>
            <a:miter lim="800000"/>
            <a:headEnd/>
            <a:tailEnd/>
          </a:ln>
        </p:spPr>
        <p:txBody>
          <a:bodyPr>
            <a:spAutoFit/>
          </a:bodyPr>
          <a:lstStyle/>
          <a:p>
            <a:pPr algn="r" rtl="1"/>
            <a:r>
              <a:rPr lang="ar-SA" sz="2800" b="1" dirty="0">
                <a:solidFill>
                  <a:srgbClr val="FF3300"/>
                </a:solidFill>
              </a:rPr>
              <a:t>الحل : </a:t>
            </a:r>
            <a:endParaRPr lang="en-US" sz="2800" dirty="0">
              <a:solidFill>
                <a:srgbClr val="FF3300"/>
              </a:solidFill>
            </a:endParaRPr>
          </a:p>
          <a:p>
            <a:pPr algn="r" rtl="1"/>
            <a:r>
              <a:rPr lang="ar-SA" sz="2800" dirty="0"/>
              <a:t>لوكان لدينا البيانات التالية : </a:t>
            </a:r>
            <a:endParaRPr lang="en-US" sz="2800" dirty="0"/>
          </a:p>
          <a:p>
            <a:pPr algn="r" rtl="1"/>
            <a:r>
              <a:rPr lang="en-US" sz="2800" dirty="0"/>
              <a:t>r = </a:t>
            </a:r>
            <a:r>
              <a:rPr lang="en-US" sz="2800" dirty="0" smtClean="0"/>
              <a:t>0.21</a:t>
            </a:r>
            <a:r>
              <a:rPr lang="ar-SA" sz="2800" dirty="0" smtClean="0"/>
              <a:t> </a:t>
            </a:r>
            <a:r>
              <a:rPr lang="ar-SA" sz="2800" dirty="0"/>
              <a:t>		، 		</a:t>
            </a:r>
            <a:r>
              <a:rPr lang="en-US" sz="2800" dirty="0"/>
              <a:t>n = 10</a:t>
            </a:r>
          </a:p>
          <a:p>
            <a:pPr algn="r" rtl="1"/>
            <a:r>
              <a:rPr lang="ar-SA" sz="2800" dirty="0"/>
              <a:t>وتكون خطوات اختبار معنوية الارتباط كما يلي : </a:t>
            </a:r>
            <a:endParaRPr lang="en-US" sz="2800" dirty="0"/>
          </a:p>
          <a:p>
            <a:pPr algn="r" rtl="1"/>
            <a:r>
              <a:rPr lang="ar-SA" sz="2800" b="1" u="sng" dirty="0"/>
              <a:t>1 – الفرض العدمي :</a:t>
            </a:r>
            <a:r>
              <a:rPr lang="ar-SA" sz="2800" b="1" dirty="0"/>
              <a:t>    </a:t>
            </a:r>
            <a:r>
              <a:rPr lang="en-US" sz="2800" dirty="0"/>
              <a:t>H</a:t>
            </a:r>
            <a:r>
              <a:rPr lang="en-US" sz="2800" baseline="-25000" dirty="0"/>
              <a:t>0</a:t>
            </a:r>
            <a:r>
              <a:rPr lang="en-US" sz="2800" dirty="0"/>
              <a:t> : R = </a:t>
            </a:r>
            <a:r>
              <a:rPr lang="en-GB" sz="2800" dirty="0"/>
              <a:t>0</a:t>
            </a:r>
            <a:endParaRPr lang="ar-SA" sz="2800" dirty="0"/>
          </a:p>
          <a:p>
            <a:pPr algn="r" rtl="1"/>
            <a:endParaRPr lang="ar-SA" sz="2800" dirty="0"/>
          </a:p>
          <a:p>
            <a:pPr algn="r" rtl="1"/>
            <a:r>
              <a:rPr lang="ar-SA" sz="2800" b="1" u="sng" dirty="0"/>
              <a:t>2 – الفرض البديل :</a:t>
            </a:r>
            <a:r>
              <a:rPr lang="ar-SA" sz="2800" b="1" dirty="0"/>
              <a:t>     </a:t>
            </a:r>
            <a:r>
              <a:rPr lang="en-US" sz="2800" dirty="0"/>
              <a:t>H</a:t>
            </a:r>
            <a:r>
              <a:rPr lang="en-US" sz="2800" baseline="-25000" dirty="0"/>
              <a:t>A</a:t>
            </a:r>
            <a:r>
              <a:rPr lang="en-US" sz="2800" dirty="0"/>
              <a:t> : R ≠ 0</a:t>
            </a:r>
          </a:p>
          <a:p>
            <a:pPr algn="r" rtl="1"/>
            <a:r>
              <a:rPr lang="ar-SA" sz="2800" b="1" dirty="0"/>
              <a:t> </a:t>
            </a:r>
            <a:endParaRPr lang="en-US" sz="2800" dirty="0"/>
          </a:p>
        </p:txBody>
      </p:sp>
      <p:sp>
        <p:nvSpPr>
          <p:cNvPr id="65551"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5552"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65553"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5554"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65555"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5556" name="Rectangle 3"/>
          <p:cNvSpPr>
            <a:spLocks noChangeArrowheads="1"/>
          </p:cNvSpPr>
          <p:nvPr/>
        </p:nvSpPr>
        <p:spPr bwMode="auto">
          <a:xfrm>
            <a:off x="0" y="-22225"/>
            <a:ext cx="184150" cy="368300"/>
          </a:xfrm>
          <a:prstGeom prst="rect">
            <a:avLst/>
          </a:prstGeom>
          <a:noFill/>
          <a:ln w="9525" algn="ctr">
            <a:noFill/>
            <a:miter lim="800000"/>
            <a:headEnd/>
            <a:tailEnd/>
          </a:ln>
        </p:spPr>
        <p:txBody>
          <a:bodyPr wrap="none" anchor="ctr">
            <a:spAutoFit/>
          </a:bodyPr>
          <a:lstStyle/>
          <a:p>
            <a:endParaRPr lang="ar-SA"/>
          </a:p>
        </p:txBody>
      </p:sp>
      <p:sp>
        <p:nvSpPr>
          <p:cNvPr id="65557"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5558" name="Rectangle 6"/>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65559"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5560" name="Rectangle 8"/>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5561" name="Rectangle 10"/>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6" name="Slide Number Placeholder 25"/>
          <p:cNvSpPr>
            <a:spLocks noGrp="1"/>
          </p:cNvSpPr>
          <p:nvPr>
            <p:ph type="sldNum" sz="quarter" idx="10"/>
          </p:nvPr>
        </p:nvSpPr>
        <p:spPr/>
        <p:txBody>
          <a:bodyPr/>
          <a:lstStyle/>
          <a:p>
            <a:pPr>
              <a:defRPr/>
            </a:pPr>
            <a:fld id="{7B8EA862-7DD5-4A06-BDE1-DB7EC5FAA60C}" type="slidenum">
              <a:rPr lang="ar-SA" smtClean="0"/>
              <a:pPr>
                <a:defRPr/>
              </a:pPr>
              <a:t>37</a:t>
            </a:fld>
            <a:endParaRPr lang="en-US" dirty="0"/>
          </a:p>
        </p:txBody>
      </p:sp>
    </p:spTree>
  </p:cSld>
  <p:clrMapOvr>
    <a:masterClrMapping/>
  </p:clrMapOvr>
  <p:transition spd="slow"/>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66564"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6565"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6566"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6567"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66568"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66569"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6570"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66571"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6572"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66573"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6574" name="Text Box 7"/>
          <p:cNvSpPr txBox="1">
            <a:spLocks noChangeArrowheads="1"/>
          </p:cNvSpPr>
          <p:nvPr/>
        </p:nvSpPr>
        <p:spPr bwMode="auto">
          <a:xfrm>
            <a:off x="495300" y="1592263"/>
            <a:ext cx="8997950" cy="3108325"/>
          </a:xfrm>
          <a:prstGeom prst="rect">
            <a:avLst/>
          </a:prstGeom>
          <a:noFill/>
          <a:ln w="9525">
            <a:noFill/>
            <a:miter lim="800000"/>
            <a:headEnd/>
            <a:tailEnd/>
          </a:ln>
        </p:spPr>
        <p:txBody>
          <a:bodyPr>
            <a:spAutoFit/>
          </a:bodyPr>
          <a:lstStyle/>
          <a:p>
            <a:pPr algn="r" rtl="1"/>
            <a:r>
              <a:rPr lang="ar-SA" sz="2800" b="1" u="sng" dirty="0"/>
              <a:t>3 – </a:t>
            </a:r>
            <a:r>
              <a:rPr lang="ar-EG" sz="2800" b="1" u="sng" dirty="0" smtClean="0"/>
              <a:t>إحصائي الاختبار</a:t>
            </a:r>
            <a:r>
              <a:rPr lang="ar-SA" sz="2800" b="1" u="sng" dirty="0" smtClean="0"/>
              <a:t> </a:t>
            </a:r>
            <a:r>
              <a:rPr lang="ar-SA" sz="2800" b="1" u="sng" dirty="0"/>
              <a:t>: </a:t>
            </a:r>
          </a:p>
          <a:p>
            <a:pPr algn="r" rtl="1"/>
            <a:endParaRPr lang="ar-SA" sz="2800" b="1" u="sng" dirty="0"/>
          </a:p>
          <a:p>
            <a:pPr algn="r" rtl="1"/>
            <a:endParaRPr lang="ar-SA" sz="2800" b="1" u="sng" dirty="0"/>
          </a:p>
          <a:p>
            <a:pPr algn="r" rtl="1"/>
            <a:endParaRPr lang="ar-SA" sz="2800" b="1" u="sng" dirty="0"/>
          </a:p>
          <a:p>
            <a:pPr algn="r" rtl="1"/>
            <a:endParaRPr lang="ar-SA" sz="2800" b="1" u="sng" dirty="0"/>
          </a:p>
          <a:p>
            <a:pPr algn="r" rtl="1"/>
            <a:endParaRPr lang="en-GB" sz="2800" b="1" dirty="0"/>
          </a:p>
          <a:p>
            <a:pPr algn="r" rtl="1"/>
            <a:r>
              <a:rPr lang="ar-SA" sz="2800" b="1" dirty="0"/>
              <a:t>إذا :</a:t>
            </a:r>
            <a:endParaRPr lang="en-US" sz="2800" dirty="0"/>
          </a:p>
        </p:txBody>
      </p:sp>
      <p:sp>
        <p:nvSpPr>
          <p:cNvPr id="66575"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6576"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66577"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6578"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66579"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6580" name="Rectangle 3"/>
          <p:cNvSpPr>
            <a:spLocks noChangeArrowheads="1"/>
          </p:cNvSpPr>
          <p:nvPr/>
        </p:nvSpPr>
        <p:spPr bwMode="auto">
          <a:xfrm>
            <a:off x="0" y="-22225"/>
            <a:ext cx="184150" cy="368300"/>
          </a:xfrm>
          <a:prstGeom prst="rect">
            <a:avLst/>
          </a:prstGeom>
          <a:noFill/>
          <a:ln w="9525" algn="ctr">
            <a:noFill/>
            <a:miter lim="800000"/>
            <a:headEnd/>
            <a:tailEnd/>
          </a:ln>
        </p:spPr>
        <p:txBody>
          <a:bodyPr wrap="none" anchor="ctr">
            <a:spAutoFit/>
          </a:bodyPr>
          <a:lstStyle/>
          <a:p>
            <a:endParaRPr lang="ar-SA"/>
          </a:p>
        </p:txBody>
      </p:sp>
      <p:sp>
        <p:nvSpPr>
          <p:cNvPr id="66581"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6582" name="Rectangle 6"/>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66583"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6584" name="Rectangle 8"/>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6585" name="Rectangle 10"/>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6586"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66587" name="Object 1"/>
          <p:cNvGraphicFramePr>
            <a:graphicFrameLocks noChangeAspect="1"/>
          </p:cNvGraphicFramePr>
          <p:nvPr/>
        </p:nvGraphicFramePr>
        <p:xfrm>
          <a:off x="2762250" y="2590800"/>
          <a:ext cx="4441825" cy="1828800"/>
        </p:xfrm>
        <a:graphic>
          <a:graphicData uri="http://schemas.openxmlformats.org/presentationml/2006/ole">
            <mc:AlternateContent xmlns:mc="http://schemas.openxmlformats.org/markup-compatibility/2006">
              <mc:Choice xmlns:v="urn:schemas-microsoft-com:vml" Requires="v">
                <p:oleObj spid="_x0000_s156676" name="Equation" r:id="rId4" imgW="2298600" imgH="838080" progId="Equation.3">
                  <p:embed/>
                </p:oleObj>
              </mc:Choice>
              <mc:Fallback>
                <p:oleObj name="Equation" r:id="rId4" imgW="2298600" imgH="83808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62250" y="2590800"/>
                        <a:ext cx="4441825" cy="1828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6588" name="Object 3"/>
          <p:cNvGraphicFramePr>
            <a:graphicFrameLocks noChangeAspect="1"/>
          </p:cNvGraphicFramePr>
          <p:nvPr/>
        </p:nvGraphicFramePr>
        <p:xfrm>
          <a:off x="6677025" y="4203700"/>
          <a:ext cx="1898650" cy="533400"/>
        </p:xfrm>
        <a:graphic>
          <a:graphicData uri="http://schemas.openxmlformats.org/presentationml/2006/ole">
            <mc:AlternateContent xmlns:mc="http://schemas.openxmlformats.org/markup-compatibility/2006">
              <mc:Choice xmlns:v="urn:schemas-microsoft-com:vml" Requires="v">
                <p:oleObj spid="_x0000_s156677" name="Equation" r:id="rId6" imgW="583920" imgH="177480" progId="Equation.3">
                  <p:embed/>
                </p:oleObj>
              </mc:Choice>
              <mc:Fallback>
                <p:oleObj name="Equation" r:id="rId6" imgW="583920" imgH="177480" progId="Equation.3">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77025" y="4203700"/>
                        <a:ext cx="189865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6589"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0" name="Slide Number Placeholder 29"/>
          <p:cNvSpPr>
            <a:spLocks noGrp="1"/>
          </p:cNvSpPr>
          <p:nvPr>
            <p:ph type="sldNum" sz="quarter" idx="10"/>
          </p:nvPr>
        </p:nvSpPr>
        <p:spPr/>
        <p:txBody>
          <a:bodyPr/>
          <a:lstStyle/>
          <a:p>
            <a:pPr>
              <a:defRPr/>
            </a:pPr>
            <a:fld id="{7B8EA862-7DD5-4A06-BDE1-DB7EC5FAA60C}" type="slidenum">
              <a:rPr lang="ar-SA" smtClean="0"/>
              <a:pPr>
                <a:defRPr/>
              </a:pPr>
              <a:t>38</a:t>
            </a:fld>
            <a:endParaRPr lang="en-US" dirty="0"/>
          </a:p>
        </p:txBody>
      </p:sp>
    </p:spTree>
  </p:cSld>
  <p:clrMapOvr>
    <a:masterClrMapping/>
  </p:clrMapOvr>
  <p:transition spd="slow"/>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67588"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7589"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7590"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7591"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67592"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67593"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7594"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67595"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7596"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67597"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7598" name="Text Box 7"/>
          <p:cNvSpPr txBox="1">
            <a:spLocks noChangeArrowheads="1"/>
          </p:cNvSpPr>
          <p:nvPr/>
        </p:nvSpPr>
        <p:spPr bwMode="auto">
          <a:xfrm>
            <a:off x="473075" y="2514600"/>
            <a:ext cx="8997950" cy="1816100"/>
          </a:xfrm>
          <a:prstGeom prst="rect">
            <a:avLst/>
          </a:prstGeom>
          <a:noFill/>
          <a:ln w="9525">
            <a:noFill/>
            <a:miter lim="800000"/>
            <a:headEnd/>
            <a:tailEnd/>
          </a:ln>
        </p:spPr>
        <p:txBody>
          <a:bodyPr>
            <a:spAutoFit/>
          </a:bodyPr>
          <a:lstStyle/>
          <a:p>
            <a:pPr algn="r" rtl="1"/>
            <a:r>
              <a:rPr lang="ar-SA" sz="2800" b="1" u="sng" dirty="0"/>
              <a:t> 4 – حدود منطقتي القبول والرفض: </a:t>
            </a:r>
            <a:endParaRPr lang="en-US" sz="2800" dirty="0"/>
          </a:p>
          <a:p>
            <a:pPr algn="r" rtl="1"/>
            <a:r>
              <a:rPr lang="ar-SA" sz="2800" dirty="0"/>
              <a:t>من جدول </a:t>
            </a:r>
            <a:r>
              <a:rPr lang="en-US" sz="2800" dirty="0"/>
              <a:t>t</a:t>
            </a:r>
            <a:r>
              <a:rPr lang="ar-SA" sz="2800" dirty="0"/>
              <a:t> حيث مستوى المعنوية                 </a:t>
            </a:r>
            <a:r>
              <a:rPr lang="en-GB" sz="2800" dirty="0"/>
              <a:t> </a:t>
            </a:r>
            <a:r>
              <a:rPr lang="ar-SA" sz="2800" dirty="0"/>
              <a:t>      ودرجات الحرية تساوي (  </a:t>
            </a:r>
            <a:r>
              <a:rPr lang="en-US" sz="2800" dirty="0"/>
              <a:t>(n – 2 = </a:t>
            </a:r>
            <a:r>
              <a:rPr lang="en-US" sz="2800" dirty="0" smtClean="0"/>
              <a:t>10 </a:t>
            </a:r>
            <a:r>
              <a:rPr lang="en-US" sz="2800" dirty="0"/>
              <a:t>– </a:t>
            </a:r>
            <a:r>
              <a:rPr lang="en-US" sz="2800" dirty="0" smtClean="0"/>
              <a:t>2=8</a:t>
            </a:r>
            <a:r>
              <a:rPr lang="ar-SA" sz="2800" dirty="0" smtClean="0"/>
              <a:t> </a:t>
            </a:r>
            <a:r>
              <a:rPr lang="ar-SA" sz="2800" dirty="0"/>
              <a:t>نجد أن قيمة </a:t>
            </a:r>
            <a:r>
              <a:rPr lang="en-US" sz="2800" dirty="0"/>
              <a:t>t</a:t>
            </a:r>
            <a:r>
              <a:rPr lang="ar-SA" sz="2800" dirty="0"/>
              <a:t> تساوي 2.447 وتكون حدود منطقتي القبول والرفض كما يلي:</a:t>
            </a:r>
            <a:endParaRPr lang="en-US" sz="2800" dirty="0"/>
          </a:p>
        </p:txBody>
      </p:sp>
      <p:sp>
        <p:nvSpPr>
          <p:cNvPr id="67599"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7600"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67601"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7602"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67603"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7604" name="Rectangle 3"/>
          <p:cNvSpPr>
            <a:spLocks noChangeArrowheads="1"/>
          </p:cNvSpPr>
          <p:nvPr/>
        </p:nvSpPr>
        <p:spPr bwMode="auto">
          <a:xfrm>
            <a:off x="0" y="-22225"/>
            <a:ext cx="184150" cy="368300"/>
          </a:xfrm>
          <a:prstGeom prst="rect">
            <a:avLst/>
          </a:prstGeom>
          <a:noFill/>
          <a:ln w="9525" algn="ctr">
            <a:noFill/>
            <a:miter lim="800000"/>
            <a:headEnd/>
            <a:tailEnd/>
          </a:ln>
        </p:spPr>
        <p:txBody>
          <a:bodyPr wrap="none" anchor="ctr">
            <a:spAutoFit/>
          </a:bodyPr>
          <a:lstStyle/>
          <a:p>
            <a:endParaRPr lang="ar-SA"/>
          </a:p>
        </p:txBody>
      </p:sp>
      <p:sp>
        <p:nvSpPr>
          <p:cNvPr id="67605"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7606" name="Rectangle 6"/>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67607"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7608" name="Rectangle 8"/>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7609" name="Rectangle 10"/>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7610"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7611"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67612" name="Object 4"/>
          <p:cNvGraphicFramePr>
            <a:graphicFrameLocks noChangeAspect="1"/>
          </p:cNvGraphicFramePr>
          <p:nvPr/>
        </p:nvGraphicFramePr>
        <p:xfrm>
          <a:off x="3429000" y="2940050"/>
          <a:ext cx="2146300" cy="482600"/>
        </p:xfrm>
        <a:graphic>
          <a:graphicData uri="http://schemas.openxmlformats.org/presentationml/2006/ole">
            <mc:AlternateContent xmlns:mc="http://schemas.openxmlformats.org/markup-compatibility/2006">
              <mc:Choice xmlns:v="urn:schemas-microsoft-com:vml" Requires="v">
                <p:oleObj spid="_x0000_s157699" name="Equation" r:id="rId4" imgW="1485255" imgH="444307" progId="Equation.3">
                  <p:embed/>
                </p:oleObj>
              </mc:Choice>
              <mc:Fallback>
                <p:oleObj name="Equation" r:id="rId4" imgW="1485255" imgH="444307"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29000" y="2940050"/>
                        <a:ext cx="2146300" cy="482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9" name="Slide Number Placeholder 28"/>
          <p:cNvSpPr>
            <a:spLocks noGrp="1"/>
          </p:cNvSpPr>
          <p:nvPr>
            <p:ph type="sldNum" sz="quarter" idx="10"/>
          </p:nvPr>
        </p:nvSpPr>
        <p:spPr/>
        <p:txBody>
          <a:bodyPr/>
          <a:lstStyle/>
          <a:p>
            <a:pPr>
              <a:defRPr/>
            </a:pPr>
            <a:fld id="{7B8EA862-7DD5-4A06-BDE1-DB7EC5FAA60C}" type="slidenum">
              <a:rPr lang="ar-SA" smtClean="0"/>
              <a:pPr>
                <a:defRPr/>
              </a:pPr>
              <a:t>39</a:t>
            </a:fld>
            <a:endParaRPr lang="en-US" dirty="0"/>
          </a:p>
        </p:txBody>
      </p:sp>
    </p:spTree>
  </p:cSld>
  <p:clrMapOvr>
    <a:masterClrMapping/>
  </p:clrMapOvr>
  <p:transition spd="slow"/>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1"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68612"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8613"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8614"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8615"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68616"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8617"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68618"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8619"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68620"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8621"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8622"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68623"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8624"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68625"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8626" name="Rectangle 3"/>
          <p:cNvSpPr>
            <a:spLocks noChangeArrowheads="1"/>
          </p:cNvSpPr>
          <p:nvPr/>
        </p:nvSpPr>
        <p:spPr bwMode="auto">
          <a:xfrm>
            <a:off x="0" y="-22225"/>
            <a:ext cx="184150" cy="368300"/>
          </a:xfrm>
          <a:prstGeom prst="rect">
            <a:avLst/>
          </a:prstGeom>
          <a:noFill/>
          <a:ln w="9525" algn="ctr">
            <a:noFill/>
            <a:miter lim="800000"/>
            <a:headEnd/>
            <a:tailEnd/>
          </a:ln>
        </p:spPr>
        <p:txBody>
          <a:bodyPr wrap="none" anchor="ctr">
            <a:spAutoFit/>
          </a:bodyPr>
          <a:lstStyle/>
          <a:p>
            <a:endParaRPr lang="ar-SA"/>
          </a:p>
        </p:txBody>
      </p:sp>
      <p:sp>
        <p:nvSpPr>
          <p:cNvPr id="68627"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8628" name="Rectangle 6"/>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68629"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8630" name="Rectangle 8"/>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8631" name="Rectangle 10"/>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pSp>
        <p:nvGrpSpPr>
          <p:cNvPr id="2" name="Group 39"/>
          <p:cNvGrpSpPr>
            <a:grpSpLocks/>
          </p:cNvGrpSpPr>
          <p:nvPr/>
        </p:nvGrpSpPr>
        <p:grpSpPr bwMode="auto">
          <a:xfrm>
            <a:off x="2316163" y="2743200"/>
            <a:ext cx="5110162" cy="2038350"/>
            <a:chOff x="2268538" y="2667000"/>
            <a:chExt cx="4716462" cy="2038350"/>
          </a:xfrm>
        </p:grpSpPr>
        <p:pic>
          <p:nvPicPr>
            <p:cNvPr id="68633" name="Picture 3" descr="P508 Copy"/>
            <p:cNvPicPr>
              <a:picLocks noChangeAspect="1" noChangeArrowheads="1"/>
            </p:cNvPicPr>
            <p:nvPr/>
          </p:nvPicPr>
          <p:blipFill>
            <a:blip r:embed="rId4"/>
            <a:srcRect/>
            <a:stretch>
              <a:fillRect/>
            </a:stretch>
          </p:blipFill>
          <p:spPr bwMode="auto">
            <a:xfrm>
              <a:off x="2590800" y="2667000"/>
              <a:ext cx="4156075" cy="1830388"/>
            </a:xfrm>
            <a:prstGeom prst="rect">
              <a:avLst/>
            </a:prstGeom>
            <a:noFill/>
            <a:ln w="9525">
              <a:noFill/>
              <a:miter lim="800000"/>
              <a:headEnd/>
              <a:tailEnd/>
            </a:ln>
          </p:spPr>
        </p:pic>
        <p:sp>
          <p:nvSpPr>
            <p:cNvPr id="68634" name="Text Box 2"/>
            <p:cNvSpPr txBox="1">
              <a:spLocks noChangeArrowheads="1"/>
            </p:cNvSpPr>
            <p:nvPr/>
          </p:nvSpPr>
          <p:spPr bwMode="auto">
            <a:xfrm>
              <a:off x="2268538" y="3073400"/>
              <a:ext cx="1271587" cy="425450"/>
            </a:xfrm>
            <a:prstGeom prst="rect">
              <a:avLst/>
            </a:prstGeom>
            <a:noFill/>
            <a:ln w="9525">
              <a:noFill/>
              <a:miter lim="800000"/>
              <a:headEnd/>
              <a:tailEnd/>
            </a:ln>
          </p:spPr>
          <p:txBody>
            <a:bodyPr/>
            <a:lstStyle/>
            <a:p>
              <a:pPr marL="342900" indent="-342900" algn="ctr">
                <a:spcAft>
                  <a:spcPts val="1000"/>
                </a:spcAft>
              </a:pPr>
              <a:r>
                <a:rPr lang="ar-SA" sz="1100"/>
                <a:t>½ </a:t>
              </a:r>
              <a:r>
                <a:rPr lang="ar-SA" sz="1200" b="1"/>
                <a:t>منطقة الرفض</a:t>
              </a:r>
              <a:endParaRPr lang="ar-SA"/>
            </a:p>
          </p:txBody>
        </p:sp>
        <p:sp>
          <p:nvSpPr>
            <p:cNvPr id="68635" name="Text Box 4"/>
            <p:cNvSpPr txBox="1">
              <a:spLocks noChangeArrowheads="1"/>
            </p:cNvSpPr>
            <p:nvPr/>
          </p:nvSpPr>
          <p:spPr bwMode="auto">
            <a:xfrm>
              <a:off x="5711825" y="3092450"/>
              <a:ext cx="1273175" cy="425450"/>
            </a:xfrm>
            <a:prstGeom prst="rect">
              <a:avLst/>
            </a:prstGeom>
            <a:noFill/>
            <a:ln w="9525">
              <a:noFill/>
              <a:miter lim="800000"/>
              <a:headEnd/>
              <a:tailEnd/>
            </a:ln>
          </p:spPr>
          <p:txBody>
            <a:bodyPr/>
            <a:lstStyle/>
            <a:p>
              <a:pPr marL="342900" indent="-342900" algn="ctr">
                <a:spcAft>
                  <a:spcPts val="1000"/>
                </a:spcAft>
              </a:pPr>
              <a:r>
                <a:rPr lang="ar-SA" sz="1100"/>
                <a:t>½ </a:t>
              </a:r>
              <a:r>
                <a:rPr lang="ar-SA" sz="1200" b="1"/>
                <a:t>منطقة الرفض</a:t>
              </a:r>
              <a:endParaRPr lang="ar-SA"/>
            </a:p>
          </p:txBody>
        </p:sp>
        <p:graphicFrame>
          <p:nvGraphicFramePr>
            <p:cNvPr id="68636" name="Object 5"/>
            <p:cNvGraphicFramePr>
              <a:graphicFrameLocks noChangeAspect="1"/>
            </p:cNvGraphicFramePr>
            <p:nvPr/>
          </p:nvGraphicFramePr>
          <p:xfrm>
            <a:off x="2709863" y="3549650"/>
            <a:ext cx="354012" cy="187325"/>
          </p:xfrm>
          <a:graphic>
            <a:graphicData uri="http://schemas.openxmlformats.org/presentationml/2006/ole">
              <mc:AlternateContent xmlns:mc="http://schemas.openxmlformats.org/markup-compatibility/2006">
                <mc:Choice xmlns:v="urn:schemas-microsoft-com:vml" Requires="v">
                  <p:oleObj spid="_x0000_s158727" name="Equation" r:id="rId5" imgW="317087" imgH="177569" progId="Equation.3">
                    <p:embed/>
                  </p:oleObj>
                </mc:Choice>
                <mc:Fallback>
                  <p:oleObj name="Equation" r:id="rId5" imgW="317087" imgH="177569" progId="Equation.3">
                    <p:embed/>
                    <p:pic>
                      <p:nvPicPr>
                        <p:cNvPr id="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09863" y="3549650"/>
                          <a:ext cx="354012" cy="1873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8637" name="Object 6"/>
            <p:cNvGraphicFramePr>
              <a:graphicFrameLocks noChangeAspect="1"/>
            </p:cNvGraphicFramePr>
            <p:nvPr/>
          </p:nvGraphicFramePr>
          <p:xfrm>
            <a:off x="6153150" y="3549650"/>
            <a:ext cx="354013" cy="187325"/>
          </p:xfrm>
          <a:graphic>
            <a:graphicData uri="http://schemas.openxmlformats.org/presentationml/2006/ole">
              <mc:AlternateContent xmlns:mc="http://schemas.openxmlformats.org/markup-compatibility/2006">
                <mc:Choice xmlns:v="urn:schemas-microsoft-com:vml" Requires="v">
                  <p:oleObj spid="_x0000_s158728" name="Equation" r:id="rId7" imgW="317087" imgH="177569" progId="Equation.3">
                    <p:embed/>
                  </p:oleObj>
                </mc:Choice>
                <mc:Fallback>
                  <p:oleObj name="Equation" r:id="rId7" imgW="317087" imgH="177569" progId="Equation.3">
                    <p:embed/>
                    <p:pic>
                      <p:nvPicPr>
                        <p:cNvPr id="0"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53150" y="3549650"/>
                          <a:ext cx="354013" cy="1873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8638" name="Line 7"/>
            <p:cNvSpPr>
              <a:spLocks noChangeShapeType="1"/>
            </p:cNvSpPr>
            <p:nvPr/>
          </p:nvSpPr>
          <p:spPr bwMode="auto">
            <a:xfrm flipH="1">
              <a:off x="6034088" y="3778250"/>
              <a:ext cx="119062" cy="228600"/>
            </a:xfrm>
            <a:prstGeom prst="line">
              <a:avLst/>
            </a:prstGeom>
            <a:noFill/>
            <a:ln w="9525">
              <a:solidFill>
                <a:srgbClr val="000000"/>
              </a:solidFill>
              <a:round/>
              <a:headEnd/>
              <a:tailEnd type="triangle" w="med" len="med"/>
            </a:ln>
          </p:spPr>
          <p:txBody>
            <a:bodyPr/>
            <a:lstStyle/>
            <a:p>
              <a:endParaRPr lang="ar-EG"/>
            </a:p>
          </p:txBody>
        </p:sp>
        <p:sp>
          <p:nvSpPr>
            <p:cNvPr id="68639" name="Line 8"/>
            <p:cNvSpPr>
              <a:spLocks noChangeShapeType="1"/>
            </p:cNvSpPr>
            <p:nvPr/>
          </p:nvSpPr>
          <p:spPr bwMode="auto">
            <a:xfrm>
              <a:off x="2946400" y="3778250"/>
              <a:ext cx="180975" cy="231775"/>
            </a:xfrm>
            <a:prstGeom prst="line">
              <a:avLst/>
            </a:prstGeom>
            <a:noFill/>
            <a:ln w="9525">
              <a:solidFill>
                <a:srgbClr val="000000"/>
              </a:solidFill>
              <a:round/>
              <a:headEnd/>
              <a:tailEnd type="triangle" w="med" len="med"/>
            </a:ln>
          </p:spPr>
          <p:txBody>
            <a:bodyPr/>
            <a:lstStyle/>
            <a:p>
              <a:endParaRPr lang="ar-EG"/>
            </a:p>
          </p:txBody>
        </p:sp>
        <p:sp>
          <p:nvSpPr>
            <p:cNvPr id="68640" name="Text Box 9"/>
            <p:cNvSpPr txBox="1">
              <a:spLocks noChangeArrowheads="1"/>
            </p:cNvSpPr>
            <p:nvPr/>
          </p:nvSpPr>
          <p:spPr bwMode="auto">
            <a:xfrm>
              <a:off x="4016375" y="3206750"/>
              <a:ext cx="1271588" cy="425450"/>
            </a:xfrm>
            <a:prstGeom prst="rect">
              <a:avLst/>
            </a:prstGeom>
            <a:noFill/>
            <a:ln w="9525">
              <a:noFill/>
              <a:miter lim="800000"/>
              <a:headEnd/>
              <a:tailEnd/>
            </a:ln>
          </p:spPr>
          <p:txBody>
            <a:bodyPr/>
            <a:lstStyle/>
            <a:p>
              <a:pPr marL="342900" indent="-342900" algn="ctr">
                <a:spcAft>
                  <a:spcPts val="1000"/>
                </a:spcAft>
              </a:pPr>
              <a:r>
                <a:rPr lang="ar-SA" sz="1200" b="1"/>
                <a:t>منطقة القبول</a:t>
              </a:r>
              <a:endParaRPr lang="ar-SA"/>
            </a:p>
          </p:txBody>
        </p:sp>
        <p:graphicFrame>
          <p:nvGraphicFramePr>
            <p:cNvPr id="68641" name="Object 10"/>
            <p:cNvGraphicFramePr>
              <a:graphicFrameLocks noChangeAspect="1"/>
            </p:cNvGraphicFramePr>
            <p:nvPr/>
          </p:nvGraphicFramePr>
          <p:xfrm>
            <a:off x="4464050" y="3663950"/>
            <a:ext cx="382588" cy="187325"/>
          </p:xfrm>
          <a:graphic>
            <a:graphicData uri="http://schemas.openxmlformats.org/presentationml/2006/ole">
              <mc:AlternateContent xmlns:mc="http://schemas.openxmlformats.org/markup-compatibility/2006">
                <mc:Choice xmlns:v="urn:schemas-microsoft-com:vml" Requires="v">
                  <p:oleObj spid="_x0000_s158729" name="Equation" r:id="rId9" imgW="329914" imgH="177646" progId="Equation.3">
                    <p:embed/>
                  </p:oleObj>
                </mc:Choice>
                <mc:Fallback>
                  <p:oleObj name="Equation" r:id="rId9" imgW="329914" imgH="177646" progId="Equation.3">
                    <p:embed/>
                    <p:pic>
                      <p:nvPicPr>
                        <p:cNvPr id="0" name="Picture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464050" y="3663950"/>
                          <a:ext cx="382588" cy="1873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8642" name="Line 11"/>
            <p:cNvSpPr>
              <a:spLocks noChangeShapeType="1"/>
            </p:cNvSpPr>
            <p:nvPr/>
          </p:nvSpPr>
          <p:spPr bwMode="auto">
            <a:xfrm>
              <a:off x="5743575" y="3263900"/>
              <a:ext cx="0" cy="852488"/>
            </a:xfrm>
            <a:prstGeom prst="line">
              <a:avLst/>
            </a:prstGeom>
            <a:noFill/>
            <a:ln w="9525">
              <a:solidFill>
                <a:srgbClr val="000000"/>
              </a:solidFill>
              <a:round/>
              <a:headEnd/>
              <a:tailEnd/>
            </a:ln>
          </p:spPr>
          <p:txBody>
            <a:bodyPr/>
            <a:lstStyle/>
            <a:p>
              <a:endParaRPr lang="ar-EG"/>
            </a:p>
          </p:txBody>
        </p:sp>
        <p:graphicFrame>
          <p:nvGraphicFramePr>
            <p:cNvPr id="68643" name="Object 12"/>
            <p:cNvGraphicFramePr>
              <a:graphicFrameLocks noChangeAspect="1"/>
            </p:cNvGraphicFramePr>
            <p:nvPr/>
          </p:nvGraphicFramePr>
          <p:xfrm>
            <a:off x="5915025" y="4222750"/>
            <a:ext cx="712788" cy="436563"/>
          </p:xfrm>
          <a:graphic>
            <a:graphicData uri="http://schemas.openxmlformats.org/presentationml/2006/ole">
              <mc:AlternateContent xmlns:mc="http://schemas.openxmlformats.org/markup-compatibility/2006">
                <mc:Choice xmlns:v="urn:schemas-microsoft-com:vml" Requires="v">
                  <p:oleObj spid="_x0000_s158730" name="Equation" r:id="rId11" imgW="698197" imgH="431613" progId="Equation.3">
                    <p:embed/>
                  </p:oleObj>
                </mc:Choice>
                <mc:Fallback>
                  <p:oleObj name="Equation" r:id="rId11" imgW="698197" imgH="431613" progId="Equation.3">
                    <p:embed/>
                    <p:pic>
                      <p:nvPicPr>
                        <p:cNvPr id="0" name="Picture 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915025" y="4222750"/>
                          <a:ext cx="712788" cy="4365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8644" name="Object 13"/>
            <p:cNvGraphicFramePr>
              <a:graphicFrameLocks noChangeAspect="1"/>
            </p:cNvGraphicFramePr>
            <p:nvPr/>
          </p:nvGraphicFramePr>
          <p:xfrm>
            <a:off x="2946400" y="4268788"/>
            <a:ext cx="712788" cy="436562"/>
          </p:xfrm>
          <a:graphic>
            <a:graphicData uri="http://schemas.openxmlformats.org/presentationml/2006/ole">
              <mc:AlternateContent xmlns:mc="http://schemas.openxmlformats.org/markup-compatibility/2006">
                <mc:Choice xmlns:v="urn:schemas-microsoft-com:vml" Requires="v">
                  <p:oleObj spid="_x0000_s158731" name="Equation" r:id="rId13" imgW="698197" imgH="431613" progId="Equation.3">
                    <p:embed/>
                  </p:oleObj>
                </mc:Choice>
                <mc:Fallback>
                  <p:oleObj name="Equation" r:id="rId13" imgW="698197" imgH="431613" progId="Equation.3">
                    <p:embed/>
                    <p:pic>
                      <p:nvPicPr>
                        <p:cNvPr id="0" name="Picture 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946400" y="4268788"/>
                          <a:ext cx="712788" cy="4365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8645" name="Line 14"/>
            <p:cNvSpPr>
              <a:spLocks noChangeShapeType="1"/>
            </p:cNvSpPr>
            <p:nvPr/>
          </p:nvSpPr>
          <p:spPr bwMode="auto">
            <a:xfrm>
              <a:off x="3530600" y="3262313"/>
              <a:ext cx="0" cy="852487"/>
            </a:xfrm>
            <a:prstGeom prst="line">
              <a:avLst/>
            </a:prstGeom>
            <a:noFill/>
            <a:ln w="9525">
              <a:solidFill>
                <a:srgbClr val="000000"/>
              </a:solidFill>
              <a:round/>
              <a:headEnd/>
              <a:tailEnd/>
            </a:ln>
          </p:spPr>
          <p:txBody>
            <a:bodyPr/>
            <a:lstStyle/>
            <a:p>
              <a:endParaRPr lang="ar-EG"/>
            </a:p>
          </p:txBody>
        </p:sp>
      </p:grpSp>
      <p:sp>
        <p:nvSpPr>
          <p:cNvPr id="38" name="Slide Number Placeholder 37"/>
          <p:cNvSpPr>
            <a:spLocks noGrp="1"/>
          </p:cNvSpPr>
          <p:nvPr>
            <p:ph type="sldNum" sz="quarter" idx="10"/>
          </p:nvPr>
        </p:nvSpPr>
        <p:spPr/>
        <p:txBody>
          <a:bodyPr/>
          <a:lstStyle/>
          <a:p>
            <a:pPr>
              <a:defRPr/>
            </a:pPr>
            <a:fld id="{7B8EA862-7DD5-4A06-BDE1-DB7EC5FAA60C}" type="slidenum">
              <a:rPr lang="ar-SA" smtClean="0"/>
              <a:pPr>
                <a:defRPr/>
              </a:pPr>
              <a:t>40</a:t>
            </a:fld>
            <a:endParaRPr lang="en-US" dirty="0"/>
          </a:p>
        </p:txBody>
      </p:sp>
    </p:spTree>
  </p:cSld>
  <p:clrMapOvr>
    <a:masterClrMapping/>
  </p:clrMapOvr>
  <p:transition spd="slow"/>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69636"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9637"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9638"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9639"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69640"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69641"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9642"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69643"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9644"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69645"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9646" name="Text Box 7"/>
          <p:cNvSpPr txBox="1">
            <a:spLocks noChangeArrowheads="1"/>
          </p:cNvSpPr>
          <p:nvPr/>
        </p:nvSpPr>
        <p:spPr bwMode="auto">
          <a:xfrm>
            <a:off x="509588" y="2057400"/>
            <a:ext cx="8997950" cy="2677656"/>
          </a:xfrm>
          <a:prstGeom prst="rect">
            <a:avLst/>
          </a:prstGeom>
          <a:noFill/>
          <a:ln w="9525">
            <a:noFill/>
            <a:miter lim="800000"/>
            <a:headEnd/>
            <a:tailEnd/>
          </a:ln>
        </p:spPr>
        <p:txBody>
          <a:bodyPr>
            <a:spAutoFit/>
          </a:bodyPr>
          <a:lstStyle/>
          <a:p>
            <a:pPr algn="just" rtl="1"/>
            <a:r>
              <a:rPr lang="ar-SA" sz="2800" b="1" u="sng" dirty="0"/>
              <a:t>5 – المقارنة والقرار :</a:t>
            </a:r>
            <a:r>
              <a:rPr lang="ar-SA" sz="2800" dirty="0"/>
              <a:t> بمقارنة قيمة الإحصائية المحسوبة في الخطوة رقم 3 والتي تساوي </a:t>
            </a:r>
            <a:r>
              <a:rPr lang="en-US" sz="2800" dirty="0" smtClean="0"/>
              <a:t>0.6075</a:t>
            </a:r>
            <a:r>
              <a:rPr lang="ar-SA" sz="2800" dirty="0" smtClean="0"/>
              <a:t> </a:t>
            </a:r>
            <a:r>
              <a:rPr lang="ar-SA" sz="2800" dirty="0"/>
              <a:t>بحدود منطقتي القبول والرفض (أو قيم </a:t>
            </a:r>
            <a:r>
              <a:rPr lang="en-US" sz="2800" dirty="0"/>
              <a:t>t</a:t>
            </a:r>
            <a:r>
              <a:rPr lang="ar-SA" sz="2800" dirty="0"/>
              <a:t> الجدولية في الخطوة رقم 4) نجد أنها تقع في منطقة </a:t>
            </a:r>
            <a:r>
              <a:rPr lang="ar-SA" sz="2800" dirty="0" smtClean="0"/>
              <a:t>ا</a:t>
            </a:r>
            <a:r>
              <a:rPr lang="ar-EG" sz="2800" dirty="0" smtClean="0"/>
              <a:t>لقبول</a:t>
            </a:r>
            <a:r>
              <a:rPr lang="ar-SA" sz="2800" dirty="0" smtClean="0"/>
              <a:t> </a:t>
            </a:r>
            <a:r>
              <a:rPr lang="ar-SA" sz="2800" dirty="0"/>
              <a:t>(حيث أنها </a:t>
            </a:r>
            <a:r>
              <a:rPr lang="ar-SA" sz="2800" dirty="0" smtClean="0"/>
              <a:t>أ</a:t>
            </a:r>
            <a:r>
              <a:rPr lang="ar-EG" sz="2800" dirty="0" smtClean="0"/>
              <a:t>قل</a:t>
            </a:r>
            <a:r>
              <a:rPr lang="ar-SA" sz="2800" dirty="0" smtClean="0"/>
              <a:t> </a:t>
            </a:r>
            <a:r>
              <a:rPr lang="ar-SA" sz="2800" dirty="0"/>
              <a:t>من </a:t>
            </a:r>
            <a:r>
              <a:rPr lang="en-US" sz="2800" dirty="0"/>
              <a:t>2.447</a:t>
            </a:r>
            <a:r>
              <a:rPr lang="ar-SA" sz="2800" dirty="0"/>
              <a:t>) لذلك فإن القرار هو : </a:t>
            </a:r>
            <a:r>
              <a:rPr lang="ar-EG" sz="2800" dirty="0" smtClean="0"/>
              <a:t>قبول</a:t>
            </a:r>
            <a:r>
              <a:rPr lang="ar-SA" sz="2800" b="1" u="sng" dirty="0" smtClean="0"/>
              <a:t> </a:t>
            </a:r>
            <a:r>
              <a:rPr lang="ar-SA" sz="2800" b="1" u="sng" dirty="0"/>
              <a:t>الفرض </a:t>
            </a:r>
            <a:r>
              <a:rPr lang="ar-SA" sz="2800" b="1" u="sng" dirty="0" smtClean="0"/>
              <a:t>العدمي</a:t>
            </a:r>
            <a:r>
              <a:rPr lang="ar-SA" sz="2800" b="1" dirty="0" smtClean="0"/>
              <a:t>. </a:t>
            </a:r>
            <a:r>
              <a:rPr lang="ar-SA" sz="2800" b="1" dirty="0"/>
              <a:t>أي </a:t>
            </a:r>
            <a:r>
              <a:rPr lang="ar-EG" sz="2800" b="1" dirty="0" smtClean="0"/>
              <a:t>قبول الفرض القائل</a:t>
            </a:r>
            <a:r>
              <a:rPr lang="ar-SA" sz="2800" b="1" dirty="0" smtClean="0"/>
              <a:t> </a:t>
            </a:r>
            <a:r>
              <a:rPr lang="ar-SA" sz="2800" b="1" dirty="0"/>
              <a:t>أن معامل الارتباط يساوي صفر</a:t>
            </a:r>
            <a:r>
              <a:rPr lang="ar-SA" sz="2800" b="1" dirty="0" smtClean="0"/>
              <a:t>.</a:t>
            </a:r>
            <a:r>
              <a:rPr lang="ar-SA" sz="2800" dirty="0" smtClean="0"/>
              <a:t> </a:t>
            </a:r>
            <a:r>
              <a:rPr lang="ar-SA" sz="2800" dirty="0"/>
              <a:t>أي </a:t>
            </a:r>
            <a:r>
              <a:rPr lang="ar-EG" sz="2800" dirty="0" smtClean="0"/>
              <a:t>لا </a:t>
            </a:r>
            <a:r>
              <a:rPr lang="ar-SA" sz="2800" b="1" u="sng" dirty="0" smtClean="0"/>
              <a:t>يوجد </a:t>
            </a:r>
            <a:r>
              <a:rPr lang="ar-SA" sz="2800" b="1" u="sng" dirty="0"/>
              <a:t>ارتباط</a:t>
            </a:r>
            <a:r>
              <a:rPr lang="ar-SA" sz="2800" dirty="0"/>
              <a:t> بين المتغيرين </a:t>
            </a:r>
            <a:r>
              <a:rPr lang="ar-SA" sz="2800" dirty="0" smtClean="0"/>
              <a:t>وذلك </a:t>
            </a:r>
            <a:r>
              <a:rPr lang="ar-SA" sz="2800" dirty="0"/>
              <a:t>بمستوى معنوية </a:t>
            </a:r>
            <a:r>
              <a:rPr lang="en-US" sz="2800" dirty="0"/>
              <a:t>5 %</a:t>
            </a:r>
            <a:r>
              <a:rPr lang="ar-SA" sz="2800" dirty="0"/>
              <a:t>.</a:t>
            </a:r>
            <a:endParaRPr lang="en-US" sz="2800" dirty="0"/>
          </a:p>
        </p:txBody>
      </p:sp>
      <p:sp>
        <p:nvSpPr>
          <p:cNvPr id="69647"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9648"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69649"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9650"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69651"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9652" name="Rectangle 3"/>
          <p:cNvSpPr>
            <a:spLocks noChangeArrowheads="1"/>
          </p:cNvSpPr>
          <p:nvPr/>
        </p:nvSpPr>
        <p:spPr bwMode="auto">
          <a:xfrm>
            <a:off x="0" y="-22225"/>
            <a:ext cx="184150" cy="368300"/>
          </a:xfrm>
          <a:prstGeom prst="rect">
            <a:avLst/>
          </a:prstGeom>
          <a:noFill/>
          <a:ln w="9525" algn="ctr">
            <a:noFill/>
            <a:miter lim="800000"/>
            <a:headEnd/>
            <a:tailEnd/>
          </a:ln>
        </p:spPr>
        <p:txBody>
          <a:bodyPr wrap="none" anchor="ctr">
            <a:spAutoFit/>
          </a:bodyPr>
          <a:lstStyle/>
          <a:p>
            <a:endParaRPr lang="ar-SA"/>
          </a:p>
        </p:txBody>
      </p:sp>
      <p:sp>
        <p:nvSpPr>
          <p:cNvPr id="69653"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9654" name="Rectangle 6"/>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69655"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9656" name="Rectangle 8"/>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9657" name="Rectangle 10"/>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6" name="Slide Number Placeholder 25"/>
          <p:cNvSpPr>
            <a:spLocks noGrp="1"/>
          </p:cNvSpPr>
          <p:nvPr>
            <p:ph type="sldNum" sz="quarter" idx="10"/>
          </p:nvPr>
        </p:nvSpPr>
        <p:spPr/>
        <p:txBody>
          <a:bodyPr/>
          <a:lstStyle/>
          <a:p>
            <a:pPr>
              <a:defRPr/>
            </a:pPr>
            <a:fld id="{7B8EA862-7DD5-4A06-BDE1-DB7EC5FAA60C}" type="slidenum">
              <a:rPr lang="ar-SA" smtClean="0"/>
              <a:pPr>
                <a:defRPr/>
              </a:pPr>
              <a:t>41</a:t>
            </a:fld>
            <a:endParaRPr lang="en-US" dirty="0"/>
          </a:p>
        </p:txBody>
      </p:sp>
    </p:spTree>
  </p:cSld>
  <p:clrMapOvr>
    <a:masterClrMapping/>
  </p:clrMapOvr>
  <p:transition spd="slow"/>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t>تمرين واجب :-</a:t>
            </a:r>
            <a:endParaRPr lang="ar-EG" dirty="0"/>
          </a:p>
        </p:txBody>
      </p:sp>
      <p:sp>
        <p:nvSpPr>
          <p:cNvPr id="3" name="Content Placeholder 2"/>
          <p:cNvSpPr>
            <a:spLocks noGrp="1"/>
          </p:cNvSpPr>
          <p:nvPr>
            <p:ph idx="1"/>
          </p:nvPr>
        </p:nvSpPr>
        <p:spPr/>
        <p:txBody>
          <a:bodyPr/>
          <a:lstStyle/>
          <a:p>
            <a:pPr algn="just" rtl="1"/>
            <a:r>
              <a:rPr lang="ar-SA" sz="1800" b="1" dirty="0" smtClean="0"/>
              <a:t>إذا علمت أنه :-</a:t>
            </a:r>
            <a:endParaRPr lang="en-US" sz="1800" dirty="0" smtClean="0"/>
          </a:p>
          <a:p>
            <a:pPr algn="just" rtl="1"/>
            <a:r>
              <a:rPr lang="ar-SA" sz="1800" b="1" dirty="0" smtClean="0"/>
              <a:t>"  أن معامل الإرتباط بين ثلاث ظواهر إقتصادية قد بلغت </a:t>
            </a:r>
            <a:r>
              <a:rPr lang="en-US" sz="1800" b="1" dirty="0" smtClean="0"/>
              <a:t>( r = 0.91 )</a:t>
            </a:r>
            <a:r>
              <a:rPr lang="ar-EG" sz="1800" b="1" dirty="0" smtClean="0"/>
              <a:t> و كان عدد المفردات التي تم دراستها </a:t>
            </a:r>
            <a:r>
              <a:rPr lang="en-US" sz="1800" b="1" dirty="0" smtClean="0"/>
              <a:t>( n = 10 )  </a:t>
            </a:r>
            <a:r>
              <a:rPr lang="ar-EG" sz="1800" b="1" dirty="0" smtClean="0"/>
              <a:t>، وقد رغب الباحث في دراسة معنوية الارتباط و ذلك بمستوى </a:t>
            </a:r>
            <a:r>
              <a:rPr lang="en-US" sz="1800" b="1" dirty="0" smtClean="0"/>
              <a:t>5%</a:t>
            </a:r>
            <a:r>
              <a:rPr lang="ar-EG" sz="1800" b="1" dirty="0" smtClean="0"/>
              <a:t> " </a:t>
            </a:r>
            <a:endParaRPr lang="en-US" sz="1800" dirty="0" smtClean="0"/>
          </a:p>
          <a:p>
            <a:pPr algn="just" rtl="1"/>
            <a:r>
              <a:rPr lang="en-US" sz="1800" b="1" dirty="0" smtClean="0"/>
              <a:t>)</a:t>
            </a:r>
            <a:r>
              <a:rPr lang="ar-EG" sz="1800" b="1" dirty="0" smtClean="0"/>
              <a:t>1</a:t>
            </a:r>
            <a:r>
              <a:rPr lang="ar-SA" sz="1800" b="1" dirty="0" smtClean="0"/>
              <a:t>)		قيمة إحصائي الاختبار </a:t>
            </a:r>
            <a:r>
              <a:rPr lang="en-US" sz="1800" b="1" dirty="0" smtClean="0"/>
              <a:t>t</a:t>
            </a:r>
            <a:r>
              <a:rPr lang="ar-EG" sz="1800" b="1" dirty="0" smtClean="0"/>
              <a:t> تساوي :-</a:t>
            </a:r>
            <a:endParaRPr lang="en-US" sz="1800" dirty="0" smtClean="0"/>
          </a:p>
          <a:p>
            <a:pPr algn="just" rtl="1"/>
            <a:r>
              <a:rPr lang="ar-SA" sz="1800" dirty="0" smtClean="0"/>
              <a:t>		(أ)	</a:t>
            </a:r>
            <a:r>
              <a:rPr lang="en-US" sz="1800" dirty="0" smtClean="0"/>
              <a:t>0.6208</a:t>
            </a:r>
          </a:p>
          <a:p>
            <a:pPr algn="just" rtl="1"/>
            <a:r>
              <a:rPr lang="ar-SA" sz="1800" dirty="0" smtClean="0"/>
              <a:t>		(ب)	</a:t>
            </a:r>
            <a:r>
              <a:rPr lang="en-US" sz="1800" dirty="0" smtClean="0"/>
              <a:t>-0.6208</a:t>
            </a:r>
          </a:p>
          <a:p>
            <a:pPr algn="just" rtl="1"/>
            <a:r>
              <a:rPr lang="ar-SA" sz="1800" dirty="0" smtClean="0"/>
              <a:t>		(ج)	</a:t>
            </a:r>
            <a:r>
              <a:rPr lang="en-US" sz="1800" dirty="0" smtClean="0"/>
              <a:t>6.208</a:t>
            </a:r>
          </a:p>
          <a:p>
            <a:pPr algn="just" rtl="1"/>
            <a:r>
              <a:rPr lang="ar-SA" sz="1800" dirty="0" smtClean="0"/>
              <a:t>            (د)	لا شيء مما سبق</a:t>
            </a:r>
            <a:endParaRPr lang="en-US" sz="1800" dirty="0" smtClean="0"/>
          </a:p>
          <a:p>
            <a:pPr algn="just" rtl="1"/>
            <a:r>
              <a:rPr lang="ar-SA" sz="1800" dirty="0" smtClean="0"/>
              <a:t> </a:t>
            </a:r>
            <a:endParaRPr lang="en-US" sz="1800" dirty="0" smtClean="0"/>
          </a:p>
          <a:p>
            <a:pPr algn="just" rtl="1"/>
            <a:r>
              <a:rPr lang="en-US" sz="1800" b="1" dirty="0" smtClean="0"/>
              <a:t>)</a:t>
            </a:r>
            <a:r>
              <a:rPr lang="ar-EG" sz="1800" b="1" dirty="0" smtClean="0"/>
              <a:t>2</a:t>
            </a:r>
            <a:r>
              <a:rPr lang="ar-SA" sz="1800" b="1" dirty="0" smtClean="0"/>
              <a:t>)		</a:t>
            </a:r>
            <a:r>
              <a:rPr lang="ar-EG" sz="1800" b="1" dirty="0" smtClean="0"/>
              <a:t>إذا علمت أن حدود منطقتي القبول و الرفض هي </a:t>
            </a:r>
            <a:r>
              <a:rPr lang="en-US" sz="1800" b="1" dirty="0" smtClean="0"/>
              <a:t>(2.447 , -2,447 ) </a:t>
            </a:r>
            <a:r>
              <a:rPr lang="ar-EG" sz="1800" b="1" dirty="0" smtClean="0"/>
              <a:t>فعلى ذلك يمكن :-</a:t>
            </a:r>
            <a:endParaRPr lang="en-US" sz="1800" dirty="0" smtClean="0"/>
          </a:p>
          <a:p>
            <a:pPr algn="just" rtl="1"/>
            <a:r>
              <a:rPr lang="ar-SA" sz="1800" dirty="0" smtClean="0"/>
              <a:t>		(أ)	</a:t>
            </a:r>
            <a:r>
              <a:rPr lang="ar-EG" sz="1800" dirty="0" smtClean="0"/>
              <a:t>قبول الفرض العدمي.</a:t>
            </a:r>
            <a:endParaRPr lang="en-US" sz="1800" dirty="0" smtClean="0"/>
          </a:p>
          <a:p>
            <a:pPr algn="just" rtl="1"/>
            <a:r>
              <a:rPr lang="ar-SA" sz="1800" dirty="0" smtClean="0"/>
              <a:t>		(ب)	رفض الفرض العدمي .</a:t>
            </a:r>
            <a:endParaRPr lang="en-US" sz="1800" dirty="0" smtClean="0"/>
          </a:p>
          <a:p>
            <a:pPr algn="just" rtl="1"/>
            <a:r>
              <a:rPr lang="ar-SA" sz="1800" dirty="0" smtClean="0"/>
              <a:t>		(ج)	عدم قبول أي من الفرضين .</a:t>
            </a:r>
            <a:endParaRPr lang="en-US" sz="1800" dirty="0" smtClean="0"/>
          </a:p>
          <a:p>
            <a:pPr algn="just" rtl="1"/>
            <a:r>
              <a:rPr lang="ar-SA" sz="1800" dirty="0" smtClean="0"/>
              <a:t>            (د)	لا شيء مما سبق</a:t>
            </a:r>
            <a:endParaRPr lang="en-US" sz="1800" dirty="0" smtClean="0"/>
          </a:p>
          <a:p>
            <a:pPr algn="just"/>
            <a:endParaRPr lang="ar-EG" sz="1800"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42</a:t>
            </a:fld>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Slide Number Placeholder 11"/>
          <p:cNvSpPr>
            <a:spLocks noGrp="1"/>
          </p:cNvSpPr>
          <p:nvPr>
            <p:ph type="sldNum" sz="quarter" idx="10"/>
          </p:nvPr>
        </p:nvSpPr>
        <p:spPr/>
        <p:txBody>
          <a:bodyPr/>
          <a:lstStyle/>
          <a:p>
            <a:pPr>
              <a:defRPr/>
            </a:pPr>
            <a:fld id="{7B8EA862-7DD5-4A06-BDE1-DB7EC5FAA60C}" type="slidenum">
              <a:rPr lang="ar-SA" smtClean="0"/>
              <a:pPr>
                <a:defRPr/>
              </a:pPr>
              <a:t>43</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فورم لكلية ادارة الاعمال">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Managemnt_Template1.potx" id="{2E3F7FC2-BF5D-4F3B-8ED4-D1BBF30F350D}" vid="{1E0ED8EF-011D-4378-9E13-95FE40E518D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فورم لكلية ادارة الاعمال</Template>
  <TotalTime>747</TotalTime>
  <Words>1593</Words>
  <Application>Microsoft Office PowerPoint</Application>
  <PresentationFormat>A4 Paper (210x297 mm)</PresentationFormat>
  <Paragraphs>446</Paragraphs>
  <Slides>43</Slides>
  <Notes>37</Notes>
  <HiddenSlides>0</HiddenSlides>
  <MMClips>0</MMClips>
  <ScaleCrop>false</ScaleCrop>
  <HeadingPairs>
    <vt:vector size="6" baseType="variant">
      <vt:variant>
        <vt:lpstr>نسق</vt:lpstr>
      </vt:variant>
      <vt:variant>
        <vt:i4>1</vt:i4>
      </vt:variant>
      <vt:variant>
        <vt:lpstr>خوادم OLE مضمنة</vt:lpstr>
      </vt:variant>
      <vt:variant>
        <vt:i4>1</vt:i4>
      </vt:variant>
      <vt:variant>
        <vt:lpstr>عناوين الشرائح</vt:lpstr>
      </vt:variant>
      <vt:variant>
        <vt:i4>43</vt:i4>
      </vt:variant>
    </vt:vector>
  </HeadingPairs>
  <TitlesOfParts>
    <vt:vector size="45" baseType="lpstr">
      <vt:lpstr>فورم لكلية ادارة الاعمال</vt:lpstr>
      <vt:lpstr>Equation</vt:lpstr>
      <vt:lpstr>عرض تقديمي في PowerPoint</vt:lpstr>
      <vt:lpstr>المحاضرة (10)</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مثال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مثال :-</vt:lpstr>
      <vt:lpstr>عرض تقديمي في PowerPoint</vt:lpstr>
      <vt:lpstr>عرض تقديمي في PowerPoint</vt:lpstr>
      <vt:lpstr>عرض تقديمي في PowerPoint</vt:lpstr>
      <vt:lpstr>عرض تقديمي في PowerPoint</vt:lpstr>
      <vt:lpstr>عرض تقديمي في PowerPoint</vt:lpstr>
      <vt:lpstr>تمرين واجب :-</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Lab User</dc:creator>
  <cp:lastModifiedBy>kfu</cp:lastModifiedBy>
  <cp:revision>37</cp:revision>
  <cp:lastPrinted>2014-02-19T13:05:24Z</cp:lastPrinted>
  <dcterms:created xsi:type="dcterms:W3CDTF">2014-02-18T11:21:49Z</dcterms:created>
  <dcterms:modified xsi:type="dcterms:W3CDTF">2014-10-18T20:05:44Z</dcterms:modified>
</cp:coreProperties>
</file>