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53" r:id="rId2"/>
    <p:sldId id="354" r:id="rId3"/>
    <p:sldId id="439" r:id="rId4"/>
    <p:sldId id="415" r:id="rId5"/>
    <p:sldId id="418" r:id="rId6"/>
    <p:sldId id="422" r:id="rId7"/>
    <p:sldId id="419" r:id="rId8"/>
    <p:sldId id="420" r:id="rId9"/>
    <p:sldId id="421" r:id="rId10"/>
    <p:sldId id="423" r:id="rId11"/>
    <p:sldId id="424" r:id="rId12"/>
    <p:sldId id="425" r:id="rId13"/>
    <p:sldId id="426" r:id="rId14"/>
    <p:sldId id="440" r:id="rId15"/>
    <p:sldId id="427" r:id="rId16"/>
    <p:sldId id="428" r:id="rId17"/>
    <p:sldId id="437" r:id="rId18"/>
    <p:sldId id="429" r:id="rId19"/>
    <p:sldId id="430" r:id="rId20"/>
    <p:sldId id="438" r:id="rId21"/>
    <p:sldId id="355" r:id="rId22"/>
    <p:sldId id="35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FF0066"/>
    <a:srgbClr val="AD9968"/>
    <a:srgbClr val="3B84AF"/>
    <a:srgbClr val="FF3300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29" autoAdjust="0"/>
  </p:normalViewPr>
  <p:slideViewPr>
    <p:cSldViewPr>
      <p:cViewPr>
        <p:scale>
          <a:sx n="82" d="100"/>
          <a:sy n="82" d="100"/>
        </p:scale>
        <p:origin x="-270" y="4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742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D47684-8075-49D5-8FEB-0920075822BE}" type="doc">
      <dgm:prSet loTypeId="urn:microsoft.com/office/officeart/2005/8/layout/pictureOrgChart+Icon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442646-C67B-44BA-9CA7-DEA3FDB49166}">
      <dgm:prSet phldrT="[Text]" phldr="1" custT="1"/>
      <dgm:spPr/>
      <dgm:t>
        <a:bodyPr/>
        <a:lstStyle/>
        <a:p>
          <a:endParaRPr lang="en-US" sz="1200" dirty="0"/>
        </a:p>
      </dgm:t>
    </dgm:pt>
    <dgm:pt modelId="{9F3B0733-6764-4F84-9F38-A13BD7E53FFA}" type="parTrans" cxnId="{0155C7D0-27BF-4FC2-916D-0005F62D1136}">
      <dgm:prSet/>
      <dgm:spPr/>
      <dgm:t>
        <a:bodyPr/>
        <a:lstStyle/>
        <a:p>
          <a:endParaRPr lang="en-US" sz="1200"/>
        </a:p>
      </dgm:t>
    </dgm:pt>
    <dgm:pt modelId="{FD9C7445-2ED8-4E00-99F1-EF26B55FD633}" type="sibTrans" cxnId="{0155C7D0-27BF-4FC2-916D-0005F62D1136}">
      <dgm:prSet/>
      <dgm:spPr/>
      <dgm:t>
        <a:bodyPr/>
        <a:lstStyle/>
        <a:p>
          <a:endParaRPr lang="en-US" sz="1200"/>
        </a:p>
      </dgm:t>
    </dgm:pt>
    <dgm:pt modelId="{2AB11A0E-3EE3-456A-AF4C-318519269908}" type="asst">
      <dgm:prSet phldrT="[Text]" phldr="1" custT="1"/>
      <dgm:spPr/>
      <dgm:t>
        <a:bodyPr/>
        <a:lstStyle/>
        <a:p>
          <a:endParaRPr lang="en-US" sz="1200" dirty="0"/>
        </a:p>
      </dgm:t>
    </dgm:pt>
    <dgm:pt modelId="{3847A641-F563-48B5-AE87-671426D496B4}" type="parTrans" cxnId="{9FC28309-4FE3-48A1-A18C-AD0D06FA4C99}">
      <dgm:prSet/>
      <dgm:spPr/>
      <dgm:t>
        <a:bodyPr/>
        <a:lstStyle/>
        <a:p>
          <a:endParaRPr lang="en-US" sz="1200"/>
        </a:p>
      </dgm:t>
    </dgm:pt>
    <dgm:pt modelId="{1E488658-FCA4-4216-97A8-92DA5501187A}" type="sibTrans" cxnId="{9FC28309-4FE3-48A1-A18C-AD0D06FA4C99}">
      <dgm:prSet/>
      <dgm:spPr/>
      <dgm:t>
        <a:bodyPr/>
        <a:lstStyle/>
        <a:p>
          <a:endParaRPr lang="en-US" sz="1200"/>
        </a:p>
      </dgm:t>
    </dgm:pt>
    <dgm:pt modelId="{51CF6839-1F03-4CED-A994-77DD6595154A}">
      <dgm:prSet phldrT="[Text]" phldr="1" custT="1"/>
      <dgm:spPr/>
      <dgm:t>
        <a:bodyPr/>
        <a:lstStyle/>
        <a:p>
          <a:endParaRPr lang="en-US" sz="1200" dirty="0"/>
        </a:p>
      </dgm:t>
    </dgm:pt>
    <dgm:pt modelId="{0C936B1E-6D68-49EB-A970-5B7FA17AED58}" type="parTrans" cxnId="{A458498F-3086-486C-860A-FB54204AF194}">
      <dgm:prSet/>
      <dgm:spPr/>
      <dgm:t>
        <a:bodyPr/>
        <a:lstStyle/>
        <a:p>
          <a:endParaRPr lang="en-US" sz="1200"/>
        </a:p>
      </dgm:t>
    </dgm:pt>
    <dgm:pt modelId="{413D25A6-EEBC-4B97-AC68-62FE61B77CE2}" type="sibTrans" cxnId="{A458498F-3086-486C-860A-FB54204AF194}">
      <dgm:prSet/>
      <dgm:spPr/>
      <dgm:t>
        <a:bodyPr/>
        <a:lstStyle/>
        <a:p>
          <a:endParaRPr lang="en-US" sz="1200"/>
        </a:p>
      </dgm:t>
    </dgm:pt>
    <dgm:pt modelId="{C743939D-7A60-4FD2-A535-613D72072C57}">
      <dgm:prSet phldrT="[Text]" phldr="1" custT="1"/>
      <dgm:spPr/>
      <dgm:t>
        <a:bodyPr/>
        <a:lstStyle/>
        <a:p>
          <a:endParaRPr lang="en-US" sz="1200" dirty="0"/>
        </a:p>
      </dgm:t>
    </dgm:pt>
    <dgm:pt modelId="{419CCDE0-5C94-4450-B309-7A6056772217}" type="parTrans" cxnId="{5217F02C-A482-40D5-8A0D-BC14188D8BE6}">
      <dgm:prSet/>
      <dgm:spPr/>
      <dgm:t>
        <a:bodyPr/>
        <a:lstStyle/>
        <a:p>
          <a:endParaRPr lang="en-US" sz="1200"/>
        </a:p>
      </dgm:t>
    </dgm:pt>
    <dgm:pt modelId="{E7184B8E-18A6-448E-9D3F-3FD5DF36A7B5}" type="sibTrans" cxnId="{5217F02C-A482-40D5-8A0D-BC14188D8BE6}">
      <dgm:prSet/>
      <dgm:spPr/>
      <dgm:t>
        <a:bodyPr/>
        <a:lstStyle/>
        <a:p>
          <a:endParaRPr lang="en-US" sz="1200"/>
        </a:p>
      </dgm:t>
    </dgm:pt>
    <dgm:pt modelId="{08A868CC-1868-464A-AF1A-7B98D7F1EA9C}">
      <dgm:prSet phldrT="[Text]" phldr="1" custT="1"/>
      <dgm:spPr/>
      <dgm:t>
        <a:bodyPr/>
        <a:lstStyle/>
        <a:p>
          <a:endParaRPr lang="en-US" sz="1200"/>
        </a:p>
      </dgm:t>
    </dgm:pt>
    <dgm:pt modelId="{63679EBB-A65B-4221-AC11-7E9C3042ECF2}" type="parTrans" cxnId="{9AEB746C-C269-4DF4-9D3A-4BD0E328394E}">
      <dgm:prSet/>
      <dgm:spPr/>
      <dgm:t>
        <a:bodyPr/>
        <a:lstStyle/>
        <a:p>
          <a:endParaRPr lang="en-US" sz="1200"/>
        </a:p>
      </dgm:t>
    </dgm:pt>
    <dgm:pt modelId="{56AFF47C-E17D-4A65-9991-78F559CDACCC}" type="sibTrans" cxnId="{9AEB746C-C269-4DF4-9D3A-4BD0E328394E}">
      <dgm:prSet/>
      <dgm:spPr/>
      <dgm:t>
        <a:bodyPr/>
        <a:lstStyle/>
        <a:p>
          <a:endParaRPr lang="en-US" sz="1200"/>
        </a:p>
      </dgm:t>
    </dgm:pt>
    <dgm:pt modelId="{C7650932-E02C-4EB7-9604-D85AE2A500AA}">
      <dgm:prSet custT="1"/>
      <dgm:spPr/>
      <dgm:t>
        <a:bodyPr/>
        <a:lstStyle/>
        <a:p>
          <a:endParaRPr lang="en-US" sz="1200"/>
        </a:p>
      </dgm:t>
    </dgm:pt>
    <dgm:pt modelId="{DDB7A9E7-1641-4111-AC67-15EC131DDFB7}" type="parTrans" cxnId="{DA98F9EE-5725-42B4-BF44-9C4FD5272DBD}">
      <dgm:prSet/>
      <dgm:spPr/>
      <dgm:t>
        <a:bodyPr/>
        <a:lstStyle/>
        <a:p>
          <a:endParaRPr lang="en-US" sz="1200"/>
        </a:p>
      </dgm:t>
    </dgm:pt>
    <dgm:pt modelId="{7FF10922-A324-4636-8BB3-2D2F601B5658}" type="sibTrans" cxnId="{DA98F9EE-5725-42B4-BF44-9C4FD5272DBD}">
      <dgm:prSet/>
      <dgm:spPr/>
      <dgm:t>
        <a:bodyPr/>
        <a:lstStyle/>
        <a:p>
          <a:endParaRPr lang="en-US" sz="1200"/>
        </a:p>
      </dgm:t>
    </dgm:pt>
    <dgm:pt modelId="{4CDB789E-846E-4F96-AE1F-4920559BB810}">
      <dgm:prSet custT="1"/>
      <dgm:spPr/>
      <dgm:t>
        <a:bodyPr/>
        <a:lstStyle/>
        <a:p>
          <a:endParaRPr lang="en-US" sz="1200"/>
        </a:p>
      </dgm:t>
    </dgm:pt>
    <dgm:pt modelId="{223180B9-E290-46D3-8EE7-51A96FACF8EB}" type="parTrans" cxnId="{76268C96-FA04-4713-85E4-FC10CD0B3C6B}">
      <dgm:prSet/>
      <dgm:spPr/>
      <dgm:t>
        <a:bodyPr/>
        <a:lstStyle/>
        <a:p>
          <a:endParaRPr lang="en-US" sz="1200"/>
        </a:p>
      </dgm:t>
    </dgm:pt>
    <dgm:pt modelId="{2AB0C10A-2AE6-43D5-9A38-C46DCE03496A}" type="sibTrans" cxnId="{76268C96-FA04-4713-85E4-FC10CD0B3C6B}">
      <dgm:prSet/>
      <dgm:spPr/>
      <dgm:t>
        <a:bodyPr/>
        <a:lstStyle/>
        <a:p>
          <a:endParaRPr lang="en-US" sz="1200"/>
        </a:p>
      </dgm:t>
    </dgm:pt>
    <dgm:pt modelId="{591EE130-A637-4F8C-B5BC-8C4E238D2C86}">
      <dgm:prSet custT="1"/>
      <dgm:spPr/>
      <dgm:t>
        <a:bodyPr/>
        <a:lstStyle/>
        <a:p>
          <a:endParaRPr lang="en-US" sz="1200"/>
        </a:p>
      </dgm:t>
    </dgm:pt>
    <dgm:pt modelId="{F3FA766E-28F5-4AA5-9AA4-2876FB5A6FFE}" type="parTrans" cxnId="{E576F260-FA7F-44AD-92E5-A32ECDAA9A21}">
      <dgm:prSet/>
      <dgm:spPr/>
      <dgm:t>
        <a:bodyPr/>
        <a:lstStyle/>
        <a:p>
          <a:endParaRPr lang="en-US" sz="1200"/>
        </a:p>
      </dgm:t>
    </dgm:pt>
    <dgm:pt modelId="{7E839488-8C06-4611-BB88-BBDEBBB3F5D9}" type="sibTrans" cxnId="{E576F260-FA7F-44AD-92E5-A32ECDAA9A21}">
      <dgm:prSet/>
      <dgm:spPr/>
      <dgm:t>
        <a:bodyPr/>
        <a:lstStyle/>
        <a:p>
          <a:endParaRPr lang="en-US" sz="1200"/>
        </a:p>
      </dgm:t>
    </dgm:pt>
    <dgm:pt modelId="{B47B6494-7E57-4049-91B5-5099891D3629}">
      <dgm:prSet custT="1"/>
      <dgm:spPr/>
      <dgm:t>
        <a:bodyPr/>
        <a:lstStyle/>
        <a:p>
          <a:endParaRPr lang="en-US" sz="1200"/>
        </a:p>
      </dgm:t>
    </dgm:pt>
    <dgm:pt modelId="{F3191F85-7451-422B-B96F-54D3781C96A7}" type="parTrans" cxnId="{3A78BB13-5498-4B62-8CB7-A55F881787BE}">
      <dgm:prSet/>
      <dgm:spPr/>
      <dgm:t>
        <a:bodyPr/>
        <a:lstStyle/>
        <a:p>
          <a:endParaRPr lang="en-US" sz="1200"/>
        </a:p>
      </dgm:t>
    </dgm:pt>
    <dgm:pt modelId="{3E844B44-95E5-4ACB-9BF2-3A7B1ADF7CC0}" type="sibTrans" cxnId="{3A78BB13-5498-4B62-8CB7-A55F881787BE}">
      <dgm:prSet/>
      <dgm:spPr/>
      <dgm:t>
        <a:bodyPr/>
        <a:lstStyle/>
        <a:p>
          <a:endParaRPr lang="en-US" sz="1200"/>
        </a:p>
      </dgm:t>
    </dgm:pt>
    <dgm:pt modelId="{6A311436-096B-4210-97AD-E19FD0931E17}">
      <dgm:prSet custT="1"/>
      <dgm:spPr/>
      <dgm:t>
        <a:bodyPr/>
        <a:lstStyle/>
        <a:p>
          <a:endParaRPr lang="en-US" sz="1200"/>
        </a:p>
      </dgm:t>
    </dgm:pt>
    <dgm:pt modelId="{465BA028-B739-4B1B-9B8A-27E2E144DB4D}" type="parTrans" cxnId="{49C0443D-23AF-4E89-8882-4B39AAD763A8}">
      <dgm:prSet/>
      <dgm:spPr/>
      <dgm:t>
        <a:bodyPr/>
        <a:lstStyle/>
        <a:p>
          <a:endParaRPr lang="en-US" sz="1200"/>
        </a:p>
      </dgm:t>
    </dgm:pt>
    <dgm:pt modelId="{65640D51-5043-4999-B025-08D6F0C3D39C}" type="sibTrans" cxnId="{49C0443D-23AF-4E89-8882-4B39AAD763A8}">
      <dgm:prSet/>
      <dgm:spPr/>
      <dgm:t>
        <a:bodyPr/>
        <a:lstStyle/>
        <a:p>
          <a:endParaRPr lang="en-US" sz="1200"/>
        </a:p>
      </dgm:t>
    </dgm:pt>
    <dgm:pt modelId="{603C2F3F-2BEE-41CD-AF9D-ACC67DE7F8AA}">
      <dgm:prSet custT="1"/>
      <dgm:spPr/>
      <dgm:t>
        <a:bodyPr/>
        <a:lstStyle/>
        <a:p>
          <a:endParaRPr lang="en-US" sz="1200"/>
        </a:p>
      </dgm:t>
    </dgm:pt>
    <dgm:pt modelId="{E7FFA17B-19D5-4F67-8D66-132C9BC10489}" type="parTrans" cxnId="{F42D0396-681D-490F-BEEF-64A8D191C748}">
      <dgm:prSet/>
      <dgm:spPr/>
      <dgm:t>
        <a:bodyPr/>
        <a:lstStyle/>
        <a:p>
          <a:endParaRPr lang="en-US" sz="1200"/>
        </a:p>
      </dgm:t>
    </dgm:pt>
    <dgm:pt modelId="{1DB5EC68-5D0D-4C80-B1D9-5B0AC2838C34}" type="sibTrans" cxnId="{F42D0396-681D-490F-BEEF-64A8D191C748}">
      <dgm:prSet/>
      <dgm:spPr/>
      <dgm:t>
        <a:bodyPr/>
        <a:lstStyle/>
        <a:p>
          <a:endParaRPr lang="en-US" sz="1200"/>
        </a:p>
      </dgm:t>
    </dgm:pt>
    <dgm:pt modelId="{D4BB933A-A933-4439-9872-63006F09BC03}">
      <dgm:prSet custT="1"/>
      <dgm:spPr/>
      <dgm:t>
        <a:bodyPr/>
        <a:lstStyle/>
        <a:p>
          <a:endParaRPr lang="en-US" sz="1200"/>
        </a:p>
      </dgm:t>
    </dgm:pt>
    <dgm:pt modelId="{A08897B7-0240-4879-A88A-F00ADE7E72DA}" type="parTrans" cxnId="{7F5D25B1-2450-4DD3-81E9-BF71F7F108CE}">
      <dgm:prSet/>
      <dgm:spPr/>
      <dgm:t>
        <a:bodyPr/>
        <a:lstStyle/>
        <a:p>
          <a:endParaRPr lang="en-US" sz="1200"/>
        </a:p>
      </dgm:t>
    </dgm:pt>
    <dgm:pt modelId="{7F8A1F3C-A276-45EA-93EB-534F320C92AD}" type="sibTrans" cxnId="{7F5D25B1-2450-4DD3-81E9-BF71F7F108CE}">
      <dgm:prSet/>
      <dgm:spPr/>
      <dgm:t>
        <a:bodyPr/>
        <a:lstStyle/>
        <a:p>
          <a:endParaRPr lang="en-US" sz="1200"/>
        </a:p>
      </dgm:t>
    </dgm:pt>
    <dgm:pt modelId="{5DE43C44-0F76-4035-AC8F-B73A5B874E72}">
      <dgm:prSet custT="1"/>
      <dgm:spPr/>
      <dgm:t>
        <a:bodyPr/>
        <a:lstStyle/>
        <a:p>
          <a:endParaRPr lang="en-US" sz="1200"/>
        </a:p>
      </dgm:t>
    </dgm:pt>
    <dgm:pt modelId="{6E9D1BE4-70A5-4F00-AF09-A7927DCA6019}" type="parTrans" cxnId="{116D4024-D365-48B1-8816-71CB16F4A1BF}">
      <dgm:prSet/>
      <dgm:spPr/>
      <dgm:t>
        <a:bodyPr/>
        <a:lstStyle/>
        <a:p>
          <a:endParaRPr lang="en-US" sz="1200"/>
        </a:p>
      </dgm:t>
    </dgm:pt>
    <dgm:pt modelId="{5EAEDB76-4572-4151-81C5-5F25B37AC9ED}" type="sibTrans" cxnId="{116D4024-D365-48B1-8816-71CB16F4A1BF}">
      <dgm:prSet/>
      <dgm:spPr/>
      <dgm:t>
        <a:bodyPr/>
        <a:lstStyle/>
        <a:p>
          <a:endParaRPr lang="en-US" sz="1200"/>
        </a:p>
      </dgm:t>
    </dgm:pt>
    <dgm:pt modelId="{B8151F00-A58E-4020-9494-F15E1D501298}">
      <dgm:prSet custT="1"/>
      <dgm:spPr/>
      <dgm:t>
        <a:bodyPr/>
        <a:lstStyle/>
        <a:p>
          <a:endParaRPr lang="en-US" sz="1200"/>
        </a:p>
      </dgm:t>
    </dgm:pt>
    <dgm:pt modelId="{E7C357A8-212A-4BC4-AADE-01999E556E61}" type="parTrans" cxnId="{10BB294C-FE15-4A15-8E87-0CA5C20EDD6A}">
      <dgm:prSet/>
      <dgm:spPr/>
      <dgm:t>
        <a:bodyPr/>
        <a:lstStyle/>
        <a:p>
          <a:endParaRPr lang="en-US" sz="1200"/>
        </a:p>
      </dgm:t>
    </dgm:pt>
    <dgm:pt modelId="{8820442B-853C-4B58-B5F7-90D59D739149}" type="sibTrans" cxnId="{10BB294C-FE15-4A15-8E87-0CA5C20EDD6A}">
      <dgm:prSet/>
      <dgm:spPr/>
      <dgm:t>
        <a:bodyPr/>
        <a:lstStyle/>
        <a:p>
          <a:endParaRPr lang="en-US" sz="1200"/>
        </a:p>
      </dgm:t>
    </dgm:pt>
    <dgm:pt modelId="{C4F74FF8-0521-4F91-8262-E27B6C75289E}">
      <dgm:prSet custT="1"/>
      <dgm:spPr/>
      <dgm:t>
        <a:bodyPr/>
        <a:lstStyle/>
        <a:p>
          <a:endParaRPr lang="en-US" sz="1200"/>
        </a:p>
      </dgm:t>
    </dgm:pt>
    <dgm:pt modelId="{69407BC1-D8EA-49F3-89EA-97029D36D88D}" type="parTrans" cxnId="{9CE2E9E1-971D-4F53-A034-35996CA3147E}">
      <dgm:prSet/>
      <dgm:spPr/>
      <dgm:t>
        <a:bodyPr/>
        <a:lstStyle/>
        <a:p>
          <a:endParaRPr lang="en-US" sz="1200"/>
        </a:p>
      </dgm:t>
    </dgm:pt>
    <dgm:pt modelId="{0E707AB1-B212-4CE0-9435-A26B1083CBA3}" type="sibTrans" cxnId="{9CE2E9E1-971D-4F53-A034-35996CA3147E}">
      <dgm:prSet/>
      <dgm:spPr/>
      <dgm:t>
        <a:bodyPr/>
        <a:lstStyle/>
        <a:p>
          <a:endParaRPr lang="en-US" sz="1200"/>
        </a:p>
      </dgm:t>
    </dgm:pt>
    <dgm:pt modelId="{CE6512AC-EC62-4F5B-88C1-98B71D683B4E}">
      <dgm:prSet custT="1"/>
      <dgm:spPr/>
      <dgm:t>
        <a:bodyPr/>
        <a:lstStyle/>
        <a:p>
          <a:endParaRPr lang="en-US" sz="1200"/>
        </a:p>
      </dgm:t>
    </dgm:pt>
    <dgm:pt modelId="{D241B4F0-AFFF-494A-8ED3-E473B90CF145}" type="parTrans" cxnId="{C7C14823-6E26-46A2-AE8B-93476270C447}">
      <dgm:prSet/>
      <dgm:spPr/>
      <dgm:t>
        <a:bodyPr/>
        <a:lstStyle/>
        <a:p>
          <a:endParaRPr lang="en-US" sz="1200"/>
        </a:p>
      </dgm:t>
    </dgm:pt>
    <dgm:pt modelId="{22996079-1892-4673-8CBE-E677C8504BF0}" type="sibTrans" cxnId="{C7C14823-6E26-46A2-AE8B-93476270C447}">
      <dgm:prSet/>
      <dgm:spPr/>
      <dgm:t>
        <a:bodyPr/>
        <a:lstStyle/>
        <a:p>
          <a:endParaRPr lang="en-US" sz="1200"/>
        </a:p>
      </dgm:t>
    </dgm:pt>
    <dgm:pt modelId="{B7A3C8DE-FC08-4048-B8D5-BAB508574FC1}">
      <dgm:prSet custT="1"/>
      <dgm:spPr/>
      <dgm:t>
        <a:bodyPr/>
        <a:lstStyle/>
        <a:p>
          <a:endParaRPr lang="en-US" sz="1200"/>
        </a:p>
      </dgm:t>
    </dgm:pt>
    <dgm:pt modelId="{8F16703F-8401-4099-BCC7-46E75FD6F440}" type="parTrans" cxnId="{ED71834F-FE88-4F52-8BEA-D7095B9A14D0}">
      <dgm:prSet/>
      <dgm:spPr/>
      <dgm:t>
        <a:bodyPr/>
        <a:lstStyle/>
        <a:p>
          <a:endParaRPr lang="en-US" sz="1200"/>
        </a:p>
      </dgm:t>
    </dgm:pt>
    <dgm:pt modelId="{7B1924FC-5E83-4D51-A8A1-D2575D395AA9}" type="sibTrans" cxnId="{ED71834F-FE88-4F52-8BEA-D7095B9A14D0}">
      <dgm:prSet/>
      <dgm:spPr/>
      <dgm:t>
        <a:bodyPr/>
        <a:lstStyle/>
        <a:p>
          <a:endParaRPr lang="en-US" sz="1200"/>
        </a:p>
      </dgm:t>
    </dgm:pt>
    <dgm:pt modelId="{021088F6-0DF1-40C2-9617-24FDC1742F64}">
      <dgm:prSet custT="1"/>
      <dgm:spPr/>
      <dgm:t>
        <a:bodyPr/>
        <a:lstStyle/>
        <a:p>
          <a:endParaRPr lang="en-US" sz="1200"/>
        </a:p>
      </dgm:t>
    </dgm:pt>
    <dgm:pt modelId="{4E7ABEFC-75EB-41B7-91EC-684F1B1EFA5C}" type="parTrans" cxnId="{2506F445-BCE3-46F7-ADFF-76F8C5B7B9CC}">
      <dgm:prSet/>
      <dgm:spPr/>
      <dgm:t>
        <a:bodyPr/>
        <a:lstStyle/>
        <a:p>
          <a:endParaRPr lang="en-US" sz="1200"/>
        </a:p>
      </dgm:t>
    </dgm:pt>
    <dgm:pt modelId="{6201E6C7-6109-438B-9B2B-23A35B130115}" type="sibTrans" cxnId="{2506F445-BCE3-46F7-ADFF-76F8C5B7B9CC}">
      <dgm:prSet/>
      <dgm:spPr/>
      <dgm:t>
        <a:bodyPr/>
        <a:lstStyle/>
        <a:p>
          <a:endParaRPr lang="en-US" sz="1200"/>
        </a:p>
      </dgm:t>
    </dgm:pt>
    <dgm:pt modelId="{089DBECF-8795-46E7-B7AF-8CD3295E1084}">
      <dgm:prSet custT="1"/>
      <dgm:spPr/>
      <dgm:t>
        <a:bodyPr/>
        <a:lstStyle/>
        <a:p>
          <a:endParaRPr lang="en-US" sz="1200"/>
        </a:p>
      </dgm:t>
    </dgm:pt>
    <dgm:pt modelId="{C8BD12D0-3217-41D3-8D41-F9187F126660}" type="parTrans" cxnId="{B3B32855-C725-44A2-93FC-015B0121C559}">
      <dgm:prSet/>
      <dgm:spPr/>
      <dgm:t>
        <a:bodyPr/>
        <a:lstStyle/>
        <a:p>
          <a:endParaRPr lang="en-US" sz="1200"/>
        </a:p>
      </dgm:t>
    </dgm:pt>
    <dgm:pt modelId="{0187233E-D07D-4EAF-975A-76CBE1B5A482}" type="sibTrans" cxnId="{B3B32855-C725-44A2-93FC-015B0121C559}">
      <dgm:prSet/>
      <dgm:spPr/>
      <dgm:t>
        <a:bodyPr/>
        <a:lstStyle/>
        <a:p>
          <a:endParaRPr lang="en-US" sz="1200"/>
        </a:p>
      </dgm:t>
    </dgm:pt>
    <dgm:pt modelId="{7CE54810-9190-4B46-8402-B7C37AB9F256}">
      <dgm:prSet custT="1"/>
      <dgm:spPr/>
      <dgm:t>
        <a:bodyPr/>
        <a:lstStyle/>
        <a:p>
          <a:endParaRPr lang="en-US" sz="1200"/>
        </a:p>
      </dgm:t>
    </dgm:pt>
    <dgm:pt modelId="{5747C220-2773-420C-8E9B-87C15A79FA21}" type="parTrans" cxnId="{771DF11C-4B86-4E21-9C51-92F7DD3D28BC}">
      <dgm:prSet/>
      <dgm:spPr/>
      <dgm:t>
        <a:bodyPr/>
        <a:lstStyle/>
        <a:p>
          <a:endParaRPr lang="en-US" sz="1200"/>
        </a:p>
      </dgm:t>
    </dgm:pt>
    <dgm:pt modelId="{AC58CC0B-06A7-4C28-B7D0-FD73C1B6C17B}" type="sibTrans" cxnId="{771DF11C-4B86-4E21-9C51-92F7DD3D28BC}">
      <dgm:prSet/>
      <dgm:spPr/>
      <dgm:t>
        <a:bodyPr/>
        <a:lstStyle/>
        <a:p>
          <a:endParaRPr lang="en-US" sz="1200"/>
        </a:p>
      </dgm:t>
    </dgm:pt>
    <dgm:pt modelId="{240E3D96-E001-48EB-A902-1D4AD3C0DE47}" type="pres">
      <dgm:prSet presAssocID="{49D47684-8075-49D5-8FEB-0920075822B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6BFE39C-7B75-47D5-98B7-F1C73B1DA639}" type="pres">
      <dgm:prSet presAssocID="{D4442646-C67B-44BA-9CA7-DEA3FDB49166}" presName="hierRoot1" presStyleCnt="0">
        <dgm:presLayoutVars>
          <dgm:hierBranch val="init"/>
        </dgm:presLayoutVars>
      </dgm:prSet>
      <dgm:spPr/>
    </dgm:pt>
    <dgm:pt modelId="{A2700056-04A8-40D3-967F-88350292B4DB}" type="pres">
      <dgm:prSet presAssocID="{D4442646-C67B-44BA-9CA7-DEA3FDB49166}" presName="rootComposite1" presStyleCnt="0"/>
      <dgm:spPr/>
    </dgm:pt>
    <dgm:pt modelId="{38B07A2A-6CDB-4148-B026-D197AB0E741C}" type="pres">
      <dgm:prSet presAssocID="{D4442646-C67B-44BA-9CA7-DEA3FDB4916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B38194-51E5-4FD2-A982-506E7FDE6E94}" type="pres">
      <dgm:prSet presAssocID="{D4442646-C67B-44BA-9CA7-DEA3FDB49166}" presName="rootPict1" presStyleLbl="alignImgPlace1" presStyleIdx="0" presStyleCnt="20"/>
      <dgm:spPr/>
    </dgm:pt>
    <dgm:pt modelId="{CF24D1E1-3B87-4EC3-9089-9F0A32D7B48F}" type="pres">
      <dgm:prSet presAssocID="{D4442646-C67B-44BA-9CA7-DEA3FDB49166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475328-E4DC-43D0-9A17-02562AC55BBB}" type="pres">
      <dgm:prSet presAssocID="{D4442646-C67B-44BA-9CA7-DEA3FDB49166}" presName="hierChild2" presStyleCnt="0"/>
      <dgm:spPr/>
    </dgm:pt>
    <dgm:pt modelId="{D19C2597-C427-4431-9972-38C31E45B31A}" type="pres">
      <dgm:prSet presAssocID="{0C936B1E-6D68-49EB-A970-5B7FA17AED58}" presName="Name37" presStyleLbl="parChTrans1D2" presStyleIdx="0" presStyleCnt="4"/>
      <dgm:spPr/>
      <dgm:t>
        <a:bodyPr/>
        <a:lstStyle/>
        <a:p>
          <a:endParaRPr lang="en-US"/>
        </a:p>
      </dgm:t>
    </dgm:pt>
    <dgm:pt modelId="{8E803446-CB58-411A-BFCF-7E8BDF491A5F}" type="pres">
      <dgm:prSet presAssocID="{51CF6839-1F03-4CED-A994-77DD6595154A}" presName="hierRoot2" presStyleCnt="0">
        <dgm:presLayoutVars>
          <dgm:hierBranch val="init"/>
        </dgm:presLayoutVars>
      </dgm:prSet>
      <dgm:spPr/>
    </dgm:pt>
    <dgm:pt modelId="{DBFF8D8B-C5BE-4562-BEF1-0A6458D88133}" type="pres">
      <dgm:prSet presAssocID="{51CF6839-1F03-4CED-A994-77DD6595154A}" presName="rootComposite" presStyleCnt="0"/>
      <dgm:spPr/>
    </dgm:pt>
    <dgm:pt modelId="{52A64D07-B53B-45D2-8EA0-1A7B45B6D7A8}" type="pres">
      <dgm:prSet presAssocID="{51CF6839-1F03-4CED-A994-77DD6595154A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BF31AC-5154-4A6B-BCC5-67830CA421F7}" type="pres">
      <dgm:prSet presAssocID="{51CF6839-1F03-4CED-A994-77DD6595154A}" presName="rootPict" presStyleLbl="alignImgPlace1" presStyleIdx="1" presStyleCnt="20"/>
      <dgm:spPr/>
    </dgm:pt>
    <dgm:pt modelId="{96F2B1E4-0522-4D80-BD84-1D3B4E17875F}" type="pres">
      <dgm:prSet presAssocID="{51CF6839-1F03-4CED-A994-77DD6595154A}" presName="rootConnector" presStyleLbl="node2" presStyleIdx="0" presStyleCnt="3"/>
      <dgm:spPr/>
      <dgm:t>
        <a:bodyPr/>
        <a:lstStyle/>
        <a:p>
          <a:endParaRPr lang="en-US"/>
        </a:p>
      </dgm:t>
    </dgm:pt>
    <dgm:pt modelId="{C2705580-5DBD-49F9-86F9-5D3E40AD8016}" type="pres">
      <dgm:prSet presAssocID="{51CF6839-1F03-4CED-A994-77DD6595154A}" presName="hierChild4" presStyleCnt="0"/>
      <dgm:spPr/>
    </dgm:pt>
    <dgm:pt modelId="{BF31C296-8A56-41F6-93E8-AE864846AA84}" type="pres">
      <dgm:prSet presAssocID="{A08897B7-0240-4879-A88A-F00ADE7E72DA}" presName="Name37" presStyleLbl="parChTrans1D3" presStyleIdx="0" presStyleCnt="5"/>
      <dgm:spPr/>
      <dgm:t>
        <a:bodyPr/>
        <a:lstStyle/>
        <a:p>
          <a:endParaRPr lang="en-US"/>
        </a:p>
      </dgm:t>
    </dgm:pt>
    <dgm:pt modelId="{D977C117-D5B0-4709-9765-EB6449F6AE79}" type="pres">
      <dgm:prSet presAssocID="{D4BB933A-A933-4439-9872-63006F09BC03}" presName="hierRoot2" presStyleCnt="0">
        <dgm:presLayoutVars>
          <dgm:hierBranch val="init"/>
        </dgm:presLayoutVars>
      </dgm:prSet>
      <dgm:spPr/>
    </dgm:pt>
    <dgm:pt modelId="{495CD5EB-84EF-4EF1-B198-5D86821A24B2}" type="pres">
      <dgm:prSet presAssocID="{D4BB933A-A933-4439-9872-63006F09BC03}" presName="rootComposite" presStyleCnt="0"/>
      <dgm:spPr/>
    </dgm:pt>
    <dgm:pt modelId="{FBA928F0-38A8-4904-86EE-F8FB860D4E18}" type="pres">
      <dgm:prSet presAssocID="{D4BB933A-A933-4439-9872-63006F09BC03}" presName="rootText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1A4EA1-F1BD-4D5D-BD12-25042C88AFCB}" type="pres">
      <dgm:prSet presAssocID="{D4BB933A-A933-4439-9872-63006F09BC03}" presName="rootPict" presStyleLbl="alignImgPlace1" presStyleIdx="2" presStyleCnt="20"/>
      <dgm:spPr/>
    </dgm:pt>
    <dgm:pt modelId="{295903C6-9110-4D67-B584-59293506D81D}" type="pres">
      <dgm:prSet presAssocID="{D4BB933A-A933-4439-9872-63006F09BC03}" presName="rootConnector" presStyleLbl="node3" presStyleIdx="0" presStyleCnt="5"/>
      <dgm:spPr/>
      <dgm:t>
        <a:bodyPr/>
        <a:lstStyle/>
        <a:p>
          <a:endParaRPr lang="en-US"/>
        </a:p>
      </dgm:t>
    </dgm:pt>
    <dgm:pt modelId="{5DF4030F-1E1F-49EC-883C-20509077152B}" type="pres">
      <dgm:prSet presAssocID="{D4BB933A-A933-4439-9872-63006F09BC03}" presName="hierChild4" presStyleCnt="0"/>
      <dgm:spPr/>
    </dgm:pt>
    <dgm:pt modelId="{E7F5A82D-8086-486F-AAE7-C4459FE869C5}" type="pres">
      <dgm:prSet presAssocID="{6E9D1BE4-70A5-4F00-AF09-A7927DCA6019}" presName="Name37" presStyleLbl="parChTrans1D4" presStyleIdx="0" presStyleCnt="10"/>
      <dgm:spPr/>
      <dgm:t>
        <a:bodyPr/>
        <a:lstStyle/>
        <a:p>
          <a:endParaRPr lang="en-US"/>
        </a:p>
      </dgm:t>
    </dgm:pt>
    <dgm:pt modelId="{A426DA5C-A22C-4E33-8109-AA2DAFEBA058}" type="pres">
      <dgm:prSet presAssocID="{5DE43C44-0F76-4035-AC8F-B73A5B874E72}" presName="hierRoot2" presStyleCnt="0">
        <dgm:presLayoutVars>
          <dgm:hierBranch val="init"/>
        </dgm:presLayoutVars>
      </dgm:prSet>
      <dgm:spPr/>
    </dgm:pt>
    <dgm:pt modelId="{231AE750-0081-4383-9C07-7C02F1128D49}" type="pres">
      <dgm:prSet presAssocID="{5DE43C44-0F76-4035-AC8F-B73A5B874E72}" presName="rootComposite" presStyleCnt="0"/>
      <dgm:spPr/>
    </dgm:pt>
    <dgm:pt modelId="{B2061F95-72D6-4DC8-8FD2-7A389758697B}" type="pres">
      <dgm:prSet presAssocID="{5DE43C44-0F76-4035-AC8F-B73A5B874E72}" presName="rootText" presStyleLbl="node4" presStyleIdx="0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71DE92-358C-4FC1-8DE3-AD10CED33449}" type="pres">
      <dgm:prSet presAssocID="{5DE43C44-0F76-4035-AC8F-B73A5B874E72}" presName="rootPict" presStyleLbl="alignImgPlace1" presStyleIdx="3" presStyleCnt="20"/>
      <dgm:spPr/>
    </dgm:pt>
    <dgm:pt modelId="{9C5B9303-50C9-4E17-B9EC-0E3F9FCEB829}" type="pres">
      <dgm:prSet presAssocID="{5DE43C44-0F76-4035-AC8F-B73A5B874E72}" presName="rootConnector" presStyleLbl="node4" presStyleIdx="0" presStyleCnt="10"/>
      <dgm:spPr/>
      <dgm:t>
        <a:bodyPr/>
        <a:lstStyle/>
        <a:p>
          <a:endParaRPr lang="en-US"/>
        </a:p>
      </dgm:t>
    </dgm:pt>
    <dgm:pt modelId="{FBD38A70-FF9B-4BB6-A970-12D033A33451}" type="pres">
      <dgm:prSet presAssocID="{5DE43C44-0F76-4035-AC8F-B73A5B874E72}" presName="hierChild4" presStyleCnt="0"/>
      <dgm:spPr/>
    </dgm:pt>
    <dgm:pt modelId="{6EFBD524-8AC7-4F8E-A742-952E3E97988E}" type="pres">
      <dgm:prSet presAssocID="{69407BC1-D8EA-49F3-89EA-97029D36D88D}" presName="Name37" presStyleLbl="parChTrans1D4" presStyleIdx="1" presStyleCnt="10"/>
      <dgm:spPr/>
      <dgm:t>
        <a:bodyPr/>
        <a:lstStyle/>
        <a:p>
          <a:endParaRPr lang="en-US"/>
        </a:p>
      </dgm:t>
    </dgm:pt>
    <dgm:pt modelId="{BF94D0B1-E79E-4E79-BAB8-36F14A26171B}" type="pres">
      <dgm:prSet presAssocID="{C4F74FF8-0521-4F91-8262-E27B6C75289E}" presName="hierRoot2" presStyleCnt="0">
        <dgm:presLayoutVars>
          <dgm:hierBranch val="init"/>
        </dgm:presLayoutVars>
      </dgm:prSet>
      <dgm:spPr/>
    </dgm:pt>
    <dgm:pt modelId="{998B1A29-657C-4664-8C89-E9FBC6E8F795}" type="pres">
      <dgm:prSet presAssocID="{C4F74FF8-0521-4F91-8262-E27B6C75289E}" presName="rootComposite" presStyleCnt="0"/>
      <dgm:spPr/>
    </dgm:pt>
    <dgm:pt modelId="{8DE717E9-8A0E-4DF3-A17D-A5BE5386F193}" type="pres">
      <dgm:prSet presAssocID="{C4F74FF8-0521-4F91-8262-E27B6C75289E}" presName="rootText" presStyleLbl="node4" presStyleIdx="1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24F790-D3DC-45D5-B8F7-7BB484F4B628}" type="pres">
      <dgm:prSet presAssocID="{C4F74FF8-0521-4F91-8262-E27B6C75289E}" presName="rootPict" presStyleLbl="alignImgPlace1" presStyleIdx="4" presStyleCnt="20"/>
      <dgm:spPr/>
    </dgm:pt>
    <dgm:pt modelId="{A032A658-B74F-480E-A660-7259C2AB0B7F}" type="pres">
      <dgm:prSet presAssocID="{C4F74FF8-0521-4F91-8262-E27B6C75289E}" presName="rootConnector" presStyleLbl="node4" presStyleIdx="1" presStyleCnt="10"/>
      <dgm:spPr/>
      <dgm:t>
        <a:bodyPr/>
        <a:lstStyle/>
        <a:p>
          <a:endParaRPr lang="en-US"/>
        </a:p>
      </dgm:t>
    </dgm:pt>
    <dgm:pt modelId="{47733552-BB0E-4E82-BD3C-18725C2FE185}" type="pres">
      <dgm:prSet presAssocID="{C4F74FF8-0521-4F91-8262-E27B6C75289E}" presName="hierChild4" presStyleCnt="0"/>
      <dgm:spPr/>
    </dgm:pt>
    <dgm:pt modelId="{04286F95-C9F5-4CDF-894D-25577F59AA00}" type="pres">
      <dgm:prSet presAssocID="{C4F74FF8-0521-4F91-8262-E27B6C75289E}" presName="hierChild5" presStyleCnt="0"/>
      <dgm:spPr/>
    </dgm:pt>
    <dgm:pt modelId="{77CAC804-1ED7-4D6E-B1FC-C050E52AE395}" type="pres">
      <dgm:prSet presAssocID="{D241B4F0-AFFF-494A-8ED3-E473B90CF145}" presName="Name37" presStyleLbl="parChTrans1D4" presStyleIdx="2" presStyleCnt="10"/>
      <dgm:spPr/>
      <dgm:t>
        <a:bodyPr/>
        <a:lstStyle/>
        <a:p>
          <a:endParaRPr lang="en-US"/>
        </a:p>
      </dgm:t>
    </dgm:pt>
    <dgm:pt modelId="{4FDC876F-F808-42A5-8185-0265C286EF8D}" type="pres">
      <dgm:prSet presAssocID="{CE6512AC-EC62-4F5B-88C1-98B71D683B4E}" presName="hierRoot2" presStyleCnt="0">
        <dgm:presLayoutVars>
          <dgm:hierBranch val="init"/>
        </dgm:presLayoutVars>
      </dgm:prSet>
      <dgm:spPr/>
    </dgm:pt>
    <dgm:pt modelId="{C36C5BBF-7A17-474E-9B2C-23C79685AE4C}" type="pres">
      <dgm:prSet presAssocID="{CE6512AC-EC62-4F5B-88C1-98B71D683B4E}" presName="rootComposite" presStyleCnt="0"/>
      <dgm:spPr/>
    </dgm:pt>
    <dgm:pt modelId="{A940980A-A320-46B4-B7E5-66B8CD9BDE62}" type="pres">
      <dgm:prSet presAssocID="{CE6512AC-EC62-4F5B-88C1-98B71D683B4E}" presName="rootText" presStyleLbl="node4" presStyleIdx="2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06D964-32CC-4375-8524-2D342990F725}" type="pres">
      <dgm:prSet presAssocID="{CE6512AC-EC62-4F5B-88C1-98B71D683B4E}" presName="rootPict" presStyleLbl="alignImgPlace1" presStyleIdx="5" presStyleCnt="20"/>
      <dgm:spPr/>
    </dgm:pt>
    <dgm:pt modelId="{42810265-8E80-4B45-AA06-330192CA3240}" type="pres">
      <dgm:prSet presAssocID="{CE6512AC-EC62-4F5B-88C1-98B71D683B4E}" presName="rootConnector" presStyleLbl="node4" presStyleIdx="2" presStyleCnt="10"/>
      <dgm:spPr/>
      <dgm:t>
        <a:bodyPr/>
        <a:lstStyle/>
        <a:p>
          <a:endParaRPr lang="en-US"/>
        </a:p>
      </dgm:t>
    </dgm:pt>
    <dgm:pt modelId="{A6B4920B-8304-4185-870D-5AA8FC254188}" type="pres">
      <dgm:prSet presAssocID="{CE6512AC-EC62-4F5B-88C1-98B71D683B4E}" presName="hierChild4" presStyleCnt="0"/>
      <dgm:spPr/>
    </dgm:pt>
    <dgm:pt modelId="{0B37701E-5FD6-45C8-9070-70FA0015E52B}" type="pres">
      <dgm:prSet presAssocID="{5747C220-2773-420C-8E9B-87C15A79FA21}" presName="Name37" presStyleLbl="parChTrans1D4" presStyleIdx="3" presStyleCnt="10"/>
      <dgm:spPr/>
      <dgm:t>
        <a:bodyPr/>
        <a:lstStyle/>
        <a:p>
          <a:endParaRPr lang="en-US"/>
        </a:p>
      </dgm:t>
    </dgm:pt>
    <dgm:pt modelId="{871E38F8-50D3-4380-8039-E7D07C6E9E7F}" type="pres">
      <dgm:prSet presAssocID="{7CE54810-9190-4B46-8402-B7C37AB9F256}" presName="hierRoot2" presStyleCnt="0">
        <dgm:presLayoutVars>
          <dgm:hierBranch val="init"/>
        </dgm:presLayoutVars>
      </dgm:prSet>
      <dgm:spPr/>
    </dgm:pt>
    <dgm:pt modelId="{F11BD030-8213-4CBA-83A1-DF5BBCD725F0}" type="pres">
      <dgm:prSet presAssocID="{7CE54810-9190-4B46-8402-B7C37AB9F256}" presName="rootComposite" presStyleCnt="0"/>
      <dgm:spPr/>
    </dgm:pt>
    <dgm:pt modelId="{0353FDCB-BF94-468E-B4AB-8EE07A58C0A1}" type="pres">
      <dgm:prSet presAssocID="{7CE54810-9190-4B46-8402-B7C37AB9F256}" presName="rootText" presStyleLbl="node4" presStyleIdx="3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9A6625B-3211-46A0-8611-DE9BF81FC03C}" type="pres">
      <dgm:prSet presAssocID="{7CE54810-9190-4B46-8402-B7C37AB9F256}" presName="rootPict" presStyleLbl="alignImgPlace1" presStyleIdx="6" presStyleCnt="20"/>
      <dgm:spPr/>
    </dgm:pt>
    <dgm:pt modelId="{F7A51757-686A-45CD-8E33-F5477E583623}" type="pres">
      <dgm:prSet presAssocID="{7CE54810-9190-4B46-8402-B7C37AB9F256}" presName="rootConnector" presStyleLbl="node4" presStyleIdx="3" presStyleCnt="10"/>
      <dgm:spPr/>
      <dgm:t>
        <a:bodyPr/>
        <a:lstStyle/>
        <a:p>
          <a:endParaRPr lang="en-US"/>
        </a:p>
      </dgm:t>
    </dgm:pt>
    <dgm:pt modelId="{658277D7-59D6-496C-831A-F9784448227D}" type="pres">
      <dgm:prSet presAssocID="{7CE54810-9190-4B46-8402-B7C37AB9F256}" presName="hierChild4" presStyleCnt="0"/>
      <dgm:spPr/>
    </dgm:pt>
    <dgm:pt modelId="{2F5A9AC4-B080-4074-AF26-28154FBD9C86}" type="pres">
      <dgm:prSet presAssocID="{7CE54810-9190-4B46-8402-B7C37AB9F256}" presName="hierChild5" presStyleCnt="0"/>
      <dgm:spPr/>
    </dgm:pt>
    <dgm:pt modelId="{94DBD161-F5CE-4DEE-9467-B66593A1EF60}" type="pres">
      <dgm:prSet presAssocID="{CE6512AC-EC62-4F5B-88C1-98B71D683B4E}" presName="hierChild5" presStyleCnt="0"/>
      <dgm:spPr/>
    </dgm:pt>
    <dgm:pt modelId="{8EB81EB9-0273-4E17-95C2-DECF0FD07CC6}" type="pres">
      <dgm:prSet presAssocID="{5DE43C44-0F76-4035-AC8F-B73A5B874E72}" presName="hierChild5" presStyleCnt="0"/>
      <dgm:spPr/>
    </dgm:pt>
    <dgm:pt modelId="{B4F4EFF9-B8BB-4D64-B479-E6EB568D4BEC}" type="pres">
      <dgm:prSet presAssocID="{D4BB933A-A933-4439-9872-63006F09BC03}" presName="hierChild5" presStyleCnt="0"/>
      <dgm:spPr/>
    </dgm:pt>
    <dgm:pt modelId="{5608EA3C-056A-45BE-905D-D3AFEF428AB1}" type="pres">
      <dgm:prSet presAssocID="{E7C357A8-212A-4BC4-AADE-01999E556E61}" presName="Name37" presStyleLbl="parChTrans1D3" presStyleIdx="1" presStyleCnt="5"/>
      <dgm:spPr/>
      <dgm:t>
        <a:bodyPr/>
        <a:lstStyle/>
        <a:p>
          <a:endParaRPr lang="en-US"/>
        </a:p>
      </dgm:t>
    </dgm:pt>
    <dgm:pt modelId="{EB9F2013-E37B-45CF-888C-A6009B041791}" type="pres">
      <dgm:prSet presAssocID="{B8151F00-A58E-4020-9494-F15E1D501298}" presName="hierRoot2" presStyleCnt="0">
        <dgm:presLayoutVars>
          <dgm:hierBranch val="init"/>
        </dgm:presLayoutVars>
      </dgm:prSet>
      <dgm:spPr/>
    </dgm:pt>
    <dgm:pt modelId="{C8DA31DC-412C-4679-8C59-FD421FECC21A}" type="pres">
      <dgm:prSet presAssocID="{B8151F00-A58E-4020-9494-F15E1D501298}" presName="rootComposite" presStyleCnt="0"/>
      <dgm:spPr/>
    </dgm:pt>
    <dgm:pt modelId="{29539635-0A20-4844-A4EF-82F930FAF783}" type="pres">
      <dgm:prSet presAssocID="{B8151F00-A58E-4020-9494-F15E1D501298}" presName="rootText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277A24-0171-48F4-9DBB-D799BB574524}" type="pres">
      <dgm:prSet presAssocID="{B8151F00-A58E-4020-9494-F15E1D501298}" presName="rootPict" presStyleLbl="alignImgPlace1" presStyleIdx="7" presStyleCnt="20"/>
      <dgm:spPr/>
    </dgm:pt>
    <dgm:pt modelId="{C577544B-0205-4DB9-A47D-EB5744AAF7C5}" type="pres">
      <dgm:prSet presAssocID="{B8151F00-A58E-4020-9494-F15E1D501298}" presName="rootConnector" presStyleLbl="node3" presStyleIdx="1" presStyleCnt="5"/>
      <dgm:spPr/>
      <dgm:t>
        <a:bodyPr/>
        <a:lstStyle/>
        <a:p>
          <a:endParaRPr lang="en-US"/>
        </a:p>
      </dgm:t>
    </dgm:pt>
    <dgm:pt modelId="{2BB0E533-816B-4BD1-B5D2-63591DBBD7F7}" type="pres">
      <dgm:prSet presAssocID="{B8151F00-A58E-4020-9494-F15E1D501298}" presName="hierChild4" presStyleCnt="0"/>
      <dgm:spPr/>
    </dgm:pt>
    <dgm:pt modelId="{E5A66CDF-3AB2-4DB1-8EDB-337E10C2B280}" type="pres">
      <dgm:prSet presAssocID="{B8151F00-A58E-4020-9494-F15E1D501298}" presName="hierChild5" presStyleCnt="0"/>
      <dgm:spPr/>
    </dgm:pt>
    <dgm:pt modelId="{A5F51633-9289-4AD5-8A80-D0939BCDAED4}" type="pres">
      <dgm:prSet presAssocID="{51CF6839-1F03-4CED-A994-77DD6595154A}" presName="hierChild5" presStyleCnt="0"/>
      <dgm:spPr/>
    </dgm:pt>
    <dgm:pt modelId="{1D51A875-6C9F-471A-9CC1-BAB91C5E17E1}" type="pres">
      <dgm:prSet presAssocID="{419CCDE0-5C94-4450-B309-7A6056772217}" presName="Name37" presStyleLbl="parChTrans1D2" presStyleIdx="1" presStyleCnt="4"/>
      <dgm:spPr/>
      <dgm:t>
        <a:bodyPr/>
        <a:lstStyle/>
        <a:p>
          <a:endParaRPr lang="en-US"/>
        </a:p>
      </dgm:t>
    </dgm:pt>
    <dgm:pt modelId="{6093BB60-E9C1-4136-B6CE-78CDD688797E}" type="pres">
      <dgm:prSet presAssocID="{C743939D-7A60-4FD2-A535-613D72072C57}" presName="hierRoot2" presStyleCnt="0">
        <dgm:presLayoutVars>
          <dgm:hierBranch val="init"/>
        </dgm:presLayoutVars>
      </dgm:prSet>
      <dgm:spPr/>
    </dgm:pt>
    <dgm:pt modelId="{4D239123-83AD-4C44-A09D-90A25FEA822C}" type="pres">
      <dgm:prSet presAssocID="{C743939D-7A60-4FD2-A535-613D72072C57}" presName="rootComposite" presStyleCnt="0"/>
      <dgm:spPr/>
    </dgm:pt>
    <dgm:pt modelId="{18869EA1-31D9-4BAC-8D91-F5739B8C476C}" type="pres">
      <dgm:prSet presAssocID="{C743939D-7A60-4FD2-A535-613D72072C57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243A7F-EE53-44B0-91AA-9060C4DD51D2}" type="pres">
      <dgm:prSet presAssocID="{C743939D-7A60-4FD2-A535-613D72072C57}" presName="rootPict" presStyleLbl="alignImgPlace1" presStyleIdx="8" presStyleCnt="20"/>
      <dgm:spPr/>
    </dgm:pt>
    <dgm:pt modelId="{A027B230-7155-4EC9-990D-B23974167D19}" type="pres">
      <dgm:prSet presAssocID="{C743939D-7A60-4FD2-A535-613D72072C57}" presName="rootConnector" presStyleLbl="node2" presStyleIdx="1" presStyleCnt="3"/>
      <dgm:spPr/>
      <dgm:t>
        <a:bodyPr/>
        <a:lstStyle/>
        <a:p>
          <a:endParaRPr lang="en-US"/>
        </a:p>
      </dgm:t>
    </dgm:pt>
    <dgm:pt modelId="{B5DDBDBF-A2B0-4A10-B75F-9F58A527E2EF}" type="pres">
      <dgm:prSet presAssocID="{C743939D-7A60-4FD2-A535-613D72072C57}" presName="hierChild4" presStyleCnt="0"/>
      <dgm:spPr/>
    </dgm:pt>
    <dgm:pt modelId="{106C5E0A-07AE-4BD8-9BCB-3E4FE35C2E1B}" type="pres">
      <dgm:prSet presAssocID="{DDB7A9E7-1641-4111-AC67-15EC131DDFB7}" presName="Name37" presStyleLbl="parChTrans1D3" presStyleIdx="2" presStyleCnt="5"/>
      <dgm:spPr/>
      <dgm:t>
        <a:bodyPr/>
        <a:lstStyle/>
        <a:p>
          <a:endParaRPr lang="en-US"/>
        </a:p>
      </dgm:t>
    </dgm:pt>
    <dgm:pt modelId="{0B800CA0-B31E-4E2F-A73A-12B230F578AF}" type="pres">
      <dgm:prSet presAssocID="{C7650932-E02C-4EB7-9604-D85AE2A500AA}" presName="hierRoot2" presStyleCnt="0">
        <dgm:presLayoutVars>
          <dgm:hierBranch val="init"/>
        </dgm:presLayoutVars>
      </dgm:prSet>
      <dgm:spPr/>
    </dgm:pt>
    <dgm:pt modelId="{1FDE5117-97A7-45BC-8605-310A1C957FDE}" type="pres">
      <dgm:prSet presAssocID="{C7650932-E02C-4EB7-9604-D85AE2A500AA}" presName="rootComposite" presStyleCnt="0"/>
      <dgm:spPr/>
    </dgm:pt>
    <dgm:pt modelId="{1B6CED17-ED14-4069-B3D1-7C5179F2C30F}" type="pres">
      <dgm:prSet presAssocID="{C7650932-E02C-4EB7-9604-D85AE2A500AA}" presName="rootText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518578-C96D-40EE-9295-333B6DC2938B}" type="pres">
      <dgm:prSet presAssocID="{C7650932-E02C-4EB7-9604-D85AE2A500AA}" presName="rootPict" presStyleLbl="alignImgPlace1" presStyleIdx="9" presStyleCnt="20"/>
      <dgm:spPr/>
    </dgm:pt>
    <dgm:pt modelId="{77EC60D4-951B-470E-890D-C05E8AE922D7}" type="pres">
      <dgm:prSet presAssocID="{C7650932-E02C-4EB7-9604-D85AE2A500AA}" presName="rootConnector" presStyleLbl="node3" presStyleIdx="2" presStyleCnt="5"/>
      <dgm:spPr/>
      <dgm:t>
        <a:bodyPr/>
        <a:lstStyle/>
        <a:p>
          <a:endParaRPr lang="en-US"/>
        </a:p>
      </dgm:t>
    </dgm:pt>
    <dgm:pt modelId="{A06A29BB-2819-4F76-817B-24A17915221F}" type="pres">
      <dgm:prSet presAssocID="{C7650932-E02C-4EB7-9604-D85AE2A500AA}" presName="hierChild4" presStyleCnt="0"/>
      <dgm:spPr/>
    </dgm:pt>
    <dgm:pt modelId="{FCA4F5E5-BD0E-4214-B869-6E54A89D29F2}" type="pres">
      <dgm:prSet presAssocID="{223180B9-E290-46D3-8EE7-51A96FACF8EB}" presName="Name37" presStyleLbl="parChTrans1D4" presStyleIdx="4" presStyleCnt="10"/>
      <dgm:spPr/>
      <dgm:t>
        <a:bodyPr/>
        <a:lstStyle/>
        <a:p>
          <a:endParaRPr lang="en-US"/>
        </a:p>
      </dgm:t>
    </dgm:pt>
    <dgm:pt modelId="{54E2D9DA-8001-4EC3-94E2-AFEC51E6B6CD}" type="pres">
      <dgm:prSet presAssocID="{4CDB789E-846E-4F96-AE1F-4920559BB810}" presName="hierRoot2" presStyleCnt="0">
        <dgm:presLayoutVars>
          <dgm:hierBranch val="init"/>
        </dgm:presLayoutVars>
      </dgm:prSet>
      <dgm:spPr/>
    </dgm:pt>
    <dgm:pt modelId="{18347B5B-58CD-4583-B24F-F70C86D37BA9}" type="pres">
      <dgm:prSet presAssocID="{4CDB789E-846E-4F96-AE1F-4920559BB810}" presName="rootComposite" presStyleCnt="0"/>
      <dgm:spPr/>
    </dgm:pt>
    <dgm:pt modelId="{697A36C0-546C-4DA7-901F-D08F4B84AC14}" type="pres">
      <dgm:prSet presAssocID="{4CDB789E-846E-4F96-AE1F-4920559BB810}" presName="rootText" presStyleLbl="node4" presStyleIdx="4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683154-3C23-43DC-B737-53B6B3E60E73}" type="pres">
      <dgm:prSet presAssocID="{4CDB789E-846E-4F96-AE1F-4920559BB810}" presName="rootPict" presStyleLbl="alignImgPlace1" presStyleIdx="10" presStyleCnt="20"/>
      <dgm:spPr/>
    </dgm:pt>
    <dgm:pt modelId="{CFA46414-652C-4B78-9649-3AAE579C9144}" type="pres">
      <dgm:prSet presAssocID="{4CDB789E-846E-4F96-AE1F-4920559BB810}" presName="rootConnector" presStyleLbl="node4" presStyleIdx="4" presStyleCnt="10"/>
      <dgm:spPr/>
      <dgm:t>
        <a:bodyPr/>
        <a:lstStyle/>
        <a:p>
          <a:endParaRPr lang="en-US"/>
        </a:p>
      </dgm:t>
    </dgm:pt>
    <dgm:pt modelId="{6531B021-1E1D-4E10-93F7-67076C32CE4E}" type="pres">
      <dgm:prSet presAssocID="{4CDB789E-846E-4F96-AE1F-4920559BB810}" presName="hierChild4" presStyleCnt="0"/>
      <dgm:spPr/>
    </dgm:pt>
    <dgm:pt modelId="{F2D73CD5-31D7-4B37-BDA1-0904B9FCD48F}" type="pres">
      <dgm:prSet presAssocID="{F3191F85-7451-422B-B96F-54D3781C96A7}" presName="Name37" presStyleLbl="parChTrans1D4" presStyleIdx="5" presStyleCnt="10"/>
      <dgm:spPr/>
      <dgm:t>
        <a:bodyPr/>
        <a:lstStyle/>
        <a:p>
          <a:endParaRPr lang="en-US"/>
        </a:p>
      </dgm:t>
    </dgm:pt>
    <dgm:pt modelId="{57F2813B-E927-4FD1-AFB7-A498DD95D95F}" type="pres">
      <dgm:prSet presAssocID="{B47B6494-7E57-4049-91B5-5099891D3629}" presName="hierRoot2" presStyleCnt="0">
        <dgm:presLayoutVars>
          <dgm:hierBranch val="init"/>
        </dgm:presLayoutVars>
      </dgm:prSet>
      <dgm:spPr/>
    </dgm:pt>
    <dgm:pt modelId="{072C7BC8-5BBA-4FDF-9D58-551C18C2836E}" type="pres">
      <dgm:prSet presAssocID="{B47B6494-7E57-4049-91B5-5099891D3629}" presName="rootComposite" presStyleCnt="0"/>
      <dgm:spPr/>
    </dgm:pt>
    <dgm:pt modelId="{64CE3947-616B-45ED-B50E-520E1DA66170}" type="pres">
      <dgm:prSet presAssocID="{B47B6494-7E57-4049-91B5-5099891D3629}" presName="rootText" presStyleLbl="node4" presStyleIdx="5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70C1E86-232F-4E99-BA1F-CBE7DEFCDF02}" type="pres">
      <dgm:prSet presAssocID="{B47B6494-7E57-4049-91B5-5099891D3629}" presName="rootPict" presStyleLbl="alignImgPlace1" presStyleIdx="11" presStyleCnt="20"/>
      <dgm:spPr/>
    </dgm:pt>
    <dgm:pt modelId="{B4A890AC-CCC3-44F3-BF3F-3BEB07DA7727}" type="pres">
      <dgm:prSet presAssocID="{B47B6494-7E57-4049-91B5-5099891D3629}" presName="rootConnector" presStyleLbl="node4" presStyleIdx="5" presStyleCnt="10"/>
      <dgm:spPr/>
      <dgm:t>
        <a:bodyPr/>
        <a:lstStyle/>
        <a:p>
          <a:endParaRPr lang="en-US"/>
        </a:p>
      </dgm:t>
    </dgm:pt>
    <dgm:pt modelId="{814A2AFF-E790-4E6C-AE33-C0A8AEAFDB95}" type="pres">
      <dgm:prSet presAssocID="{B47B6494-7E57-4049-91B5-5099891D3629}" presName="hierChild4" presStyleCnt="0"/>
      <dgm:spPr/>
    </dgm:pt>
    <dgm:pt modelId="{78F5B509-8F26-469F-A987-3795BE0FDD62}" type="pres">
      <dgm:prSet presAssocID="{8F16703F-8401-4099-BCC7-46E75FD6F440}" presName="Name37" presStyleLbl="parChTrans1D4" presStyleIdx="6" presStyleCnt="10"/>
      <dgm:spPr/>
      <dgm:t>
        <a:bodyPr/>
        <a:lstStyle/>
        <a:p>
          <a:endParaRPr lang="en-US"/>
        </a:p>
      </dgm:t>
    </dgm:pt>
    <dgm:pt modelId="{1E26324E-7A69-4A31-9D83-288D5388BCBE}" type="pres">
      <dgm:prSet presAssocID="{B7A3C8DE-FC08-4048-B8D5-BAB508574FC1}" presName="hierRoot2" presStyleCnt="0">
        <dgm:presLayoutVars>
          <dgm:hierBranch val="init"/>
        </dgm:presLayoutVars>
      </dgm:prSet>
      <dgm:spPr/>
    </dgm:pt>
    <dgm:pt modelId="{DEEA1297-F7AA-41F5-952F-967A6873CDED}" type="pres">
      <dgm:prSet presAssocID="{B7A3C8DE-FC08-4048-B8D5-BAB508574FC1}" presName="rootComposite" presStyleCnt="0"/>
      <dgm:spPr/>
    </dgm:pt>
    <dgm:pt modelId="{95C85543-B119-4E0E-924E-CC9FCD8BA740}" type="pres">
      <dgm:prSet presAssocID="{B7A3C8DE-FC08-4048-B8D5-BAB508574FC1}" presName="rootText" presStyleLbl="node4" presStyleIdx="6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A842B1-FD4C-41AE-99A6-6426C2F7E311}" type="pres">
      <dgm:prSet presAssocID="{B7A3C8DE-FC08-4048-B8D5-BAB508574FC1}" presName="rootPict" presStyleLbl="alignImgPlace1" presStyleIdx="12" presStyleCnt="20"/>
      <dgm:spPr/>
    </dgm:pt>
    <dgm:pt modelId="{FE4B9DCE-0D81-4A08-ABC2-0D12426109D7}" type="pres">
      <dgm:prSet presAssocID="{B7A3C8DE-FC08-4048-B8D5-BAB508574FC1}" presName="rootConnector" presStyleLbl="node4" presStyleIdx="6" presStyleCnt="10"/>
      <dgm:spPr/>
      <dgm:t>
        <a:bodyPr/>
        <a:lstStyle/>
        <a:p>
          <a:endParaRPr lang="en-US"/>
        </a:p>
      </dgm:t>
    </dgm:pt>
    <dgm:pt modelId="{F3F3125E-9386-4CC3-A681-7D65276F6ED5}" type="pres">
      <dgm:prSet presAssocID="{B7A3C8DE-FC08-4048-B8D5-BAB508574FC1}" presName="hierChild4" presStyleCnt="0"/>
      <dgm:spPr/>
    </dgm:pt>
    <dgm:pt modelId="{CD683893-9D2D-4953-9752-5AE472ECBCB4}" type="pres">
      <dgm:prSet presAssocID="{B7A3C8DE-FC08-4048-B8D5-BAB508574FC1}" presName="hierChild5" presStyleCnt="0"/>
      <dgm:spPr/>
    </dgm:pt>
    <dgm:pt modelId="{6B3FE6F0-70E7-41CE-BFFE-5FCF377565AB}" type="pres">
      <dgm:prSet presAssocID="{4E7ABEFC-75EB-41B7-91EC-684F1B1EFA5C}" presName="Name37" presStyleLbl="parChTrans1D4" presStyleIdx="7" presStyleCnt="10"/>
      <dgm:spPr/>
      <dgm:t>
        <a:bodyPr/>
        <a:lstStyle/>
        <a:p>
          <a:endParaRPr lang="en-US"/>
        </a:p>
      </dgm:t>
    </dgm:pt>
    <dgm:pt modelId="{28240BDA-6623-426D-999E-1C2972E1C3B5}" type="pres">
      <dgm:prSet presAssocID="{021088F6-0DF1-40C2-9617-24FDC1742F64}" presName="hierRoot2" presStyleCnt="0">
        <dgm:presLayoutVars>
          <dgm:hierBranch val="init"/>
        </dgm:presLayoutVars>
      </dgm:prSet>
      <dgm:spPr/>
    </dgm:pt>
    <dgm:pt modelId="{A8AC8B4B-2147-4258-9A5F-EED2E7C96049}" type="pres">
      <dgm:prSet presAssocID="{021088F6-0DF1-40C2-9617-24FDC1742F64}" presName="rootComposite" presStyleCnt="0"/>
      <dgm:spPr/>
    </dgm:pt>
    <dgm:pt modelId="{13DA9EE8-3063-4218-9BF1-723E60E836E3}" type="pres">
      <dgm:prSet presAssocID="{021088F6-0DF1-40C2-9617-24FDC1742F64}" presName="rootText" presStyleLbl="node4" presStyleIdx="7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D04218-7BAC-4163-8433-DA23E7563584}" type="pres">
      <dgm:prSet presAssocID="{021088F6-0DF1-40C2-9617-24FDC1742F64}" presName="rootPict" presStyleLbl="alignImgPlace1" presStyleIdx="13" presStyleCnt="20"/>
      <dgm:spPr/>
    </dgm:pt>
    <dgm:pt modelId="{B5FB05B7-2653-4A99-AF8D-2B76B74C6DBE}" type="pres">
      <dgm:prSet presAssocID="{021088F6-0DF1-40C2-9617-24FDC1742F64}" presName="rootConnector" presStyleLbl="node4" presStyleIdx="7" presStyleCnt="10"/>
      <dgm:spPr/>
      <dgm:t>
        <a:bodyPr/>
        <a:lstStyle/>
        <a:p>
          <a:endParaRPr lang="en-US"/>
        </a:p>
      </dgm:t>
    </dgm:pt>
    <dgm:pt modelId="{4406CB72-B3B3-4348-8404-5C3018DCCDF9}" type="pres">
      <dgm:prSet presAssocID="{021088F6-0DF1-40C2-9617-24FDC1742F64}" presName="hierChild4" presStyleCnt="0"/>
      <dgm:spPr/>
    </dgm:pt>
    <dgm:pt modelId="{7A6B4CAE-48D8-4150-848B-0219D3F1C3F9}" type="pres">
      <dgm:prSet presAssocID="{C8BD12D0-3217-41D3-8D41-F9187F126660}" presName="Name37" presStyleLbl="parChTrans1D4" presStyleIdx="8" presStyleCnt="10"/>
      <dgm:spPr/>
      <dgm:t>
        <a:bodyPr/>
        <a:lstStyle/>
        <a:p>
          <a:endParaRPr lang="en-US"/>
        </a:p>
      </dgm:t>
    </dgm:pt>
    <dgm:pt modelId="{F1C057CC-DB83-4358-8E31-EDB3C6414002}" type="pres">
      <dgm:prSet presAssocID="{089DBECF-8795-46E7-B7AF-8CD3295E1084}" presName="hierRoot2" presStyleCnt="0">
        <dgm:presLayoutVars>
          <dgm:hierBranch val="init"/>
        </dgm:presLayoutVars>
      </dgm:prSet>
      <dgm:spPr/>
    </dgm:pt>
    <dgm:pt modelId="{F16565D1-F246-4E40-A924-5BD785976C96}" type="pres">
      <dgm:prSet presAssocID="{089DBECF-8795-46E7-B7AF-8CD3295E1084}" presName="rootComposite" presStyleCnt="0"/>
      <dgm:spPr/>
    </dgm:pt>
    <dgm:pt modelId="{F1EABCE1-4EDB-45E7-975A-9933A3541353}" type="pres">
      <dgm:prSet presAssocID="{089DBECF-8795-46E7-B7AF-8CD3295E1084}" presName="rootText" presStyleLbl="node4" presStyleIdx="8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EB762C-2532-47AE-911B-F777698E96AF}" type="pres">
      <dgm:prSet presAssocID="{089DBECF-8795-46E7-B7AF-8CD3295E1084}" presName="rootPict" presStyleLbl="alignImgPlace1" presStyleIdx="14" presStyleCnt="20"/>
      <dgm:spPr/>
    </dgm:pt>
    <dgm:pt modelId="{1111DB03-FDD5-4238-B158-FF89D1D050D5}" type="pres">
      <dgm:prSet presAssocID="{089DBECF-8795-46E7-B7AF-8CD3295E1084}" presName="rootConnector" presStyleLbl="node4" presStyleIdx="8" presStyleCnt="10"/>
      <dgm:spPr/>
      <dgm:t>
        <a:bodyPr/>
        <a:lstStyle/>
        <a:p>
          <a:endParaRPr lang="en-US"/>
        </a:p>
      </dgm:t>
    </dgm:pt>
    <dgm:pt modelId="{C9A24DA5-51DC-4441-9706-EC7DF77B0E48}" type="pres">
      <dgm:prSet presAssocID="{089DBECF-8795-46E7-B7AF-8CD3295E1084}" presName="hierChild4" presStyleCnt="0"/>
      <dgm:spPr/>
    </dgm:pt>
    <dgm:pt modelId="{2FC0EE7A-E095-40EB-80A4-43B680C74F10}" type="pres">
      <dgm:prSet presAssocID="{089DBECF-8795-46E7-B7AF-8CD3295E1084}" presName="hierChild5" presStyleCnt="0"/>
      <dgm:spPr/>
    </dgm:pt>
    <dgm:pt modelId="{EDF0D514-F4F7-4610-A534-A91AE6B5DD80}" type="pres">
      <dgm:prSet presAssocID="{021088F6-0DF1-40C2-9617-24FDC1742F64}" presName="hierChild5" presStyleCnt="0"/>
      <dgm:spPr/>
    </dgm:pt>
    <dgm:pt modelId="{462CC69E-998C-458D-B664-B7C8734EEC50}" type="pres">
      <dgm:prSet presAssocID="{B47B6494-7E57-4049-91B5-5099891D3629}" presName="hierChild5" presStyleCnt="0"/>
      <dgm:spPr/>
    </dgm:pt>
    <dgm:pt modelId="{8F40385A-8CEC-4246-BA7D-EF5D1C6E8D36}" type="pres">
      <dgm:prSet presAssocID="{4CDB789E-846E-4F96-AE1F-4920559BB810}" presName="hierChild5" presStyleCnt="0"/>
      <dgm:spPr/>
    </dgm:pt>
    <dgm:pt modelId="{C58B39B0-FC2B-4CC3-AA5E-F74BDA997616}" type="pres">
      <dgm:prSet presAssocID="{C7650932-E02C-4EB7-9604-D85AE2A500AA}" presName="hierChild5" presStyleCnt="0"/>
      <dgm:spPr/>
    </dgm:pt>
    <dgm:pt modelId="{47B216F2-B1D0-4C38-B0BE-0CA39F395282}" type="pres">
      <dgm:prSet presAssocID="{F3FA766E-28F5-4AA5-9AA4-2876FB5A6FFE}" presName="Name37" presStyleLbl="parChTrans1D3" presStyleIdx="3" presStyleCnt="5"/>
      <dgm:spPr/>
      <dgm:t>
        <a:bodyPr/>
        <a:lstStyle/>
        <a:p>
          <a:endParaRPr lang="en-US"/>
        </a:p>
      </dgm:t>
    </dgm:pt>
    <dgm:pt modelId="{C7BFC527-FA3D-499F-A738-28A786F9B3ED}" type="pres">
      <dgm:prSet presAssocID="{591EE130-A637-4F8C-B5BC-8C4E238D2C86}" presName="hierRoot2" presStyleCnt="0">
        <dgm:presLayoutVars>
          <dgm:hierBranch val="init"/>
        </dgm:presLayoutVars>
      </dgm:prSet>
      <dgm:spPr/>
    </dgm:pt>
    <dgm:pt modelId="{7B22ECC4-4230-4DB0-8E8D-9AA80E9CD895}" type="pres">
      <dgm:prSet presAssocID="{591EE130-A637-4F8C-B5BC-8C4E238D2C86}" presName="rootComposite" presStyleCnt="0"/>
      <dgm:spPr/>
    </dgm:pt>
    <dgm:pt modelId="{31FBF317-4542-4555-9C88-A631B51CC21E}" type="pres">
      <dgm:prSet presAssocID="{591EE130-A637-4F8C-B5BC-8C4E238D2C86}" presName="rootText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C547C15-B8DD-439B-BA06-5720E509E8A0}" type="pres">
      <dgm:prSet presAssocID="{591EE130-A637-4F8C-B5BC-8C4E238D2C86}" presName="rootPict" presStyleLbl="alignImgPlace1" presStyleIdx="15" presStyleCnt="20"/>
      <dgm:spPr/>
    </dgm:pt>
    <dgm:pt modelId="{9E738AC3-21FB-4BE8-8946-09EEC3B761D3}" type="pres">
      <dgm:prSet presAssocID="{591EE130-A637-4F8C-B5BC-8C4E238D2C86}" presName="rootConnector" presStyleLbl="node3" presStyleIdx="3" presStyleCnt="5"/>
      <dgm:spPr/>
      <dgm:t>
        <a:bodyPr/>
        <a:lstStyle/>
        <a:p>
          <a:endParaRPr lang="en-US"/>
        </a:p>
      </dgm:t>
    </dgm:pt>
    <dgm:pt modelId="{A24B29DB-9358-4BD6-A7FF-229FE20D2D85}" type="pres">
      <dgm:prSet presAssocID="{591EE130-A637-4F8C-B5BC-8C4E238D2C86}" presName="hierChild4" presStyleCnt="0"/>
      <dgm:spPr/>
    </dgm:pt>
    <dgm:pt modelId="{7F15807E-8DEA-4631-8590-9A4E420844DE}" type="pres">
      <dgm:prSet presAssocID="{591EE130-A637-4F8C-B5BC-8C4E238D2C86}" presName="hierChild5" presStyleCnt="0"/>
      <dgm:spPr/>
    </dgm:pt>
    <dgm:pt modelId="{196D8289-4A27-4CE5-8C28-341E772BA50C}" type="pres">
      <dgm:prSet presAssocID="{C743939D-7A60-4FD2-A535-613D72072C57}" presName="hierChild5" presStyleCnt="0"/>
      <dgm:spPr/>
    </dgm:pt>
    <dgm:pt modelId="{7C7FC35D-B4FF-4468-87DC-D9BF423FE088}" type="pres">
      <dgm:prSet presAssocID="{63679EBB-A65B-4221-AC11-7E9C3042ECF2}" presName="Name37" presStyleLbl="parChTrans1D2" presStyleIdx="2" presStyleCnt="4"/>
      <dgm:spPr/>
      <dgm:t>
        <a:bodyPr/>
        <a:lstStyle/>
        <a:p>
          <a:endParaRPr lang="en-US"/>
        </a:p>
      </dgm:t>
    </dgm:pt>
    <dgm:pt modelId="{735AC45B-FC4D-45B4-9451-CDB618CFD2CC}" type="pres">
      <dgm:prSet presAssocID="{08A868CC-1868-464A-AF1A-7B98D7F1EA9C}" presName="hierRoot2" presStyleCnt="0">
        <dgm:presLayoutVars>
          <dgm:hierBranch val="init"/>
        </dgm:presLayoutVars>
      </dgm:prSet>
      <dgm:spPr/>
    </dgm:pt>
    <dgm:pt modelId="{46814918-E912-4D8A-9B9D-3B5AC47ED6D4}" type="pres">
      <dgm:prSet presAssocID="{08A868CC-1868-464A-AF1A-7B98D7F1EA9C}" presName="rootComposite" presStyleCnt="0"/>
      <dgm:spPr/>
    </dgm:pt>
    <dgm:pt modelId="{F756DA06-2676-41CD-ACFF-35FD44B468F6}" type="pres">
      <dgm:prSet presAssocID="{08A868CC-1868-464A-AF1A-7B98D7F1EA9C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3A5EC3-0910-4D50-880C-D0F820F9EE6B}" type="pres">
      <dgm:prSet presAssocID="{08A868CC-1868-464A-AF1A-7B98D7F1EA9C}" presName="rootPict" presStyleLbl="alignImgPlace1" presStyleIdx="16" presStyleCnt="20"/>
      <dgm:spPr/>
    </dgm:pt>
    <dgm:pt modelId="{03441069-4F03-4B9D-A277-41E5992828D1}" type="pres">
      <dgm:prSet presAssocID="{08A868CC-1868-464A-AF1A-7B98D7F1EA9C}" presName="rootConnector" presStyleLbl="node2" presStyleIdx="2" presStyleCnt="3"/>
      <dgm:spPr/>
      <dgm:t>
        <a:bodyPr/>
        <a:lstStyle/>
        <a:p>
          <a:endParaRPr lang="en-US"/>
        </a:p>
      </dgm:t>
    </dgm:pt>
    <dgm:pt modelId="{3484557D-E0A0-416D-96F5-8CD7A19E7E4B}" type="pres">
      <dgm:prSet presAssocID="{08A868CC-1868-464A-AF1A-7B98D7F1EA9C}" presName="hierChild4" presStyleCnt="0"/>
      <dgm:spPr/>
    </dgm:pt>
    <dgm:pt modelId="{07396A0B-4839-43E7-B799-1F7250921141}" type="pres">
      <dgm:prSet presAssocID="{465BA028-B739-4B1B-9B8A-27E2E144DB4D}" presName="Name37" presStyleLbl="parChTrans1D3" presStyleIdx="4" presStyleCnt="5"/>
      <dgm:spPr/>
      <dgm:t>
        <a:bodyPr/>
        <a:lstStyle/>
        <a:p>
          <a:endParaRPr lang="en-US"/>
        </a:p>
      </dgm:t>
    </dgm:pt>
    <dgm:pt modelId="{A290C1EC-7DF8-4167-B593-489A829E8997}" type="pres">
      <dgm:prSet presAssocID="{6A311436-096B-4210-97AD-E19FD0931E17}" presName="hierRoot2" presStyleCnt="0">
        <dgm:presLayoutVars>
          <dgm:hierBranch val="init"/>
        </dgm:presLayoutVars>
      </dgm:prSet>
      <dgm:spPr/>
    </dgm:pt>
    <dgm:pt modelId="{046856AB-7197-4DF5-8BA5-A7AE96A67056}" type="pres">
      <dgm:prSet presAssocID="{6A311436-096B-4210-97AD-E19FD0931E17}" presName="rootComposite" presStyleCnt="0"/>
      <dgm:spPr/>
    </dgm:pt>
    <dgm:pt modelId="{B550A4BB-CB1D-4F22-889F-720C145F0CB3}" type="pres">
      <dgm:prSet presAssocID="{6A311436-096B-4210-97AD-E19FD0931E17}" presName="rootText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91DF53-20BF-4189-8CCA-4ED52773D616}" type="pres">
      <dgm:prSet presAssocID="{6A311436-096B-4210-97AD-E19FD0931E17}" presName="rootPict" presStyleLbl="alignImgPlace1" presStyleIdx="17" presStyleCnt="20"/>
      <dgm:spPr/>
    </dgm:pt>
    <dgm:pt modelId="{DAFD5783-A43A-4AED-862D-943BDE4216AB}" type="pres">
      <dgm:prSet presAssocID="{6A311436-096B-4210-97AD-E19FD0931E17}" presName="rootConnector" presStyleLbl="node3" presStyleIdx="4" presStyleCnt="5"/>
      <dgm:spPr/>
      <dgm:t>
        <a:bodyPr/>
        <a:lstStyle/>
        <a:p>
          <a:endParaRPr lang="en-US"/>
        </a:p>
      </dgm:t>
    </dgm:pt>
    <dgm:pt modelId="{DED0D997-A5ED-496A-999A-4840661D1F3D}" type="pres">
      <dgm:prSet presAssocID="{6A311436-096B-4210-97AD-E19FD0931E17}" presName="hierChild4" presStyleCnt="0"/>
      <dgm:spPr/>
    </dgm:pt>
    <dgm:pt modelId="{C2586CDE-6AC3-4CAD-822A-4A05CCA3E53A}" type="pres">
      <dgm:prSet presAssocID="{E7FFA17B-19D5-4F67-8D66-132C9BC10489}" presName="Name37" presStyleLbl="parChTrans1D4" presStyleIdx="9" presStyleCnt="10"/>
      <dgm:spPr/>
      <dgm:t>
        <a:bodyPr/>
        <a:lstStyle/>
        <a:p>
          <a:endParaRPr lang="en-US"/>
        </a:p>
      </dgm:t>
    </dgm:pt>
    <dgm:pt modelId="{B296CD01-E088-4FE6-8E73-8FC01406CB64}" type="pres">
      <dgm:prSet presAssocID="{603C2F3F-2BEE-41CD-AF9D-ACC67DE7F8AA}" presName="hierRoot2" presStyleCnt="0">
        <dgm:presLayoutVars>
          <dgm:hierBranch val="init"/>
        </dgm:presLayoutVars>
      </dgm:prSet>
      <dgm:spPr/>
    </dgm:pt>
    <dgm:pt modelId="{184BC007-1982-4371-B489-19DC748B85B6}" type="pres">
      <dgm:prSet presAssocID="{603C2F3F-2BEE-41CD-AF9D-ACC67DE7F8AA}" presName="rootComposite" presStyleCnt="0"/>
      <dgm:spPr/>
    </dgm:pt>
    <dgm:pt modelId="{B60A0BD0-1B84-4DF6-BAA2-268755CDFDAC}" type="pres">
      <dgm:prSet presAssocID="{603C2F3F-2BEE-41CD-AF9D-ACC67DE7F8AA}" presName="rootText" presStyleLbl="node4" presStyleIdx="9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79B85E4-FBCB-47C3-AE50-BD96C1892A59}" type="pres">
      <dgm:prSet presAssocID="{603C2F3F-2BEE-41CD-AF9D-ACC67DE7F8AA}" presName="rootPict" presStyleLbl="alignImgPlace1" presStyleIdx="18" presStyleCnt="20"/>
      <dgm:spPr/>
    </dgm:pt>
    <dgm:pt modelId="{BD55D4E7-0B8A-4D75-9AFE-DAE7D3373A19}" type="pres">
      <dgm:prSet presAssocID="{603C2F3F-2BEE-41CD-AF9D-ACC67DE7F8AA}" presName="rootConnector" presStyleLbl="node4" presStyleIdx="9" presStyleCnt="10"/>
      <dgm:spPr/>
      <dgm:t>
        <a:bodyPr/>
        <a:lstStyle/>
        <a:p>
          <a:endParaRPr lang="en-US"/>
        </a:p>
      </dgm:t>
    </dgm:pt>
    <dgm:pt modelId="{C32A3494-C50F-42FE-B8C0-14E1CBEBD8EA}" type="pres">
      <dgm:prSet presAssocID="{603C2F3F-2BEE-41CD-AF9D-ACC67DE7F8AA}" presName="hierChild4" presStyleCnt="0"/>
      <dgm:spPr/>
    </dgm:pt>
    <dgm:pt modelId="{C62E14AB-3E26-4388-96F2-338684C92575}" type="pres">
      <dgm:prSet presAssocID="{603C2F3F-2BEE-41CD-AF9D-ACC67DE7F8AA}" presName="hierChild5" presStyleCnt="0"/>
      <dgm:spPr/>
    </dgm:pt>
    <dgm:pt modelId="{31F4BFCB-BDB8-4214-94B0-605A98892E7E}" type="pres">
      <dgm:prSet presAssocID="{6A311436-096B-4210-97AD-E19FD0931E17}" presName="hierChild5" presStyleCnt="0"/>
      <dgm:spPr/>
    </dgm:pt>
    <dgm:pt modelId="{E5F4BF1E-1617-4B34-B8B9-BDD1432CE808}" type="pres">
      <dgm:prSet presAssocID="{08A868CC-1868-464A-AF1A-7B98D7F1EA9C}" presName="hierChild5" presStyleCnt="0"/>
      <dgm:spPr/>
    </dgm:pt>
    <dgm:pt modelId="{367F58A9-DBD8-4BA7-B050-CF7FF71E266B}" type="pres">
      <dgm:prSet presAssocID="{D4442646-C67B-44BA-9CA7-DEA3FDB49166}" presName="hierChild3" presStyleCnt="0"/>
      <dgm:spPr/>
    </dgm:pt>
    <dgm:pt modelId="{6F3412BC-EBF4-4CE2-AE1B-380198A24308}" type="pres">
      <dgm:prSet presAssocID="{3847A641-F563-48B5-AE87-671426D496B4}" presName="Name111" presStyleLbl="parChTrans1D2" presStyleIdx="3" presStyleCnt="4"/>
      <dgm:spPr/>
      <dgm:t>
        <a:bodyPr/>
        <a:lstStyle/>
        <a:p>
          <a:endParaRPr lang="en-US"/>
        </a:p>
      </dgm:t>
    </dgm:pt>
    <dgm:pt modelId="{B9E32FDF-42C1-4FF4-896F-14C3D380BC79}" type="pres">
      <dgm:prSet presAssocID="{2AB11A0E-3EE3-456A-AF4C-318519269908}" presName="hierRoot3" presStyleCnt="0">
        <dgm:presLayoutVars>
          <dgm:hierBranch val="init"/>
        </dgm:presLayoutVars>
      </dgm:prSet>
      <dgm:spPr/>
    </dgm:pt>
    <dgm:pt modelId="{57E865A2-D331-4CBF-84F9-F2D7784EC13B}" type="pres">
      <dgm:prSet presAssocID="{2AB11A0E-3EE3-456A-AF4C-318519269908}" presName="rootComposite3" presStyleCnt="0"/>
      <dgm:spPr/>
    </dgm:pt>
    <dgm:pt modelId="{E7ADF1CC-2CB8-42AB-8470-2CADB7E9283A}" type="pres">
      <dgm:prSet presAssocID="{2AB11A0E-3EE3-456A-AF4C-318519269908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D75825-3C3A-4367-B34C-08D3B466093E}" type="pres">
      <dgm:prSet presAssocID="{2AB11A0E-3EE3-456A-AF4C-318519269908}" presName="rootPict3" presStyleLbl="alignImgPlace1" presStyleIdx="19" presStyleCnt="20"/>
      <dgm:spPr/>
    </dgm:pt>
    <dgm:pt modelId="{89F9FD8E-B9B8-4EC7-B3AE-73971768A8A6}" type="pres">
      <dgm:prSet presAssocID="{2AB11A0E-3EE3-456A-AF4C-318519269908}" presName="rootConnector3" presStyleLbl="asst1" presStyleIdx="0" presStyleCnt="1"/>
      <dgm:spPr/>
      <dgm:t>
        <a:bodyPr/>
        <a:lstStyle/>
        <a:p>
          <a:endParaRPr lang="en-US"/>
        </a:p>
      </dgm:t>
    </dgm:pt>
    <dgm:pt modelId="{28BF95D5-CBAE-4A27-9B8D-AB7AF8988F15}" type="pres">
      <dgm:prSet presAssocID="{2AB11A0E-3EE3-456A-AF4C-318519269908}" presName="hierChild6" presStyleCnt="0"/>
      <dgm:spPr/>
    </dgm:pt>
    <dgm:pt modelId="{83CE3A34-FBBA-4092-8EF6-D908B0088E6D}" type="pres">
      <dgm:prSet presAssocID="{2AB11A0E-3EE3-456A-AF4C-318519269908}" presName="hierChild7" presStyleCnt="0"/>
      <dgm:spPr/>
    </dgm:pt>
  </dgm:ptLst>
  <dgm:cxnLst>
    <dgm:cxn modelId="{002482B6-7198-4D20-9975-0E50ECBAB51A}" type="presOf" srcId="{5DE43C44-0F76-4035-AC8F-B73A5B874E72}" destId="{9C5B9303-50C9-4E17-B9EC-0E3F9FCEB829}" srcOrd="1" destOrd="0" presId="urn:microsoft.com/office/officeart/2005/8/layout/pictureOrgChart+Icon"/>
    <dgm:cxn modelId="{13FE43ED-1832-4D57-B442-209B2DDEF837}" type="presOf" srcId="{08A868CC-1868-464A-AF1A-7B98D7F1EA9C}" destId="{03441069-4F03-4B9D-A277-41E5992828D1}" srcOrd="1" destOrd="0" presId="urn:microsoft.com/office/officeart/2005/8/layout/pictureOrgChart+Icon"/>
    <dgm:cxn modelId="{2506F445-BCE3-46F7-ADFF-76F8C5B7B9CC}" srcId="{B47B6494-7E57-4049-91B5-5099891D3629}" destId="{021088F6-0DF1-40C2-9617-24FDC1742F64}" srcOrd="1" destOrd="0" parTransId="{4E7ABEFC-75EB-41B7-91EC-684F1B1EFA5C}" sibTransId="{6201E6C7-6109-438B-9B2B-23A35B130115}"/>
    <dgm:cxn modelId="{7F5D25B1-2450-4DD3-81E9-BF71F7F108CE}" srcId="{51CF6839-1F03-4CED-A994-77DD6595154A}" destId="{D4BB933A-A933-4439-9872-63006F09BC03}" srcOrd="0" destOrd="0" parTransId="{A08897B7-0240-4879-A88A-F00ADE7E72DA}" sibTransId="{7F8A1F3C-A276-45EA-93EB-534F320C92AD}"/>
    <dgm:cxn modelId="{820F0499-D2F4-4F67-BB01-3899C1EFBABA}" type="presOf" srcId="{C7650932-E02C-4EB7-9604-D85AE2A500AA}" destId="{77EC60D4-951B-470E-890D-C05E8AE922D7}" srcOrd="1" destOrd="0" presId="urn:microsoft.com/office/officeart/2005/8/layout/pictureOrgChart+Icon"/>
    <dgm:cxn modelId="{5063989F-4566-498D-B01C-93AE236F53C7}" type="presOf" srcId="{B47B6494-7E57-4049-91B5-5099891D3629}" destId="{64CE3947-616B-45ED-B50E-520E1DA66170}" srcOrd="0" destOrd="0" presId="urn:microsoft.com/office/officeart/2005/8/layout/pictureOrgChart+Icon"/>
    <dgm:cxn modelId="{567E1121-DDF4-4D3E-9DA9-BBD84EE77A1A}" type="presOf" srcId="{C8BD12D0-3217-41D3-8D41-F9187F126660}" destId="{7A6B4CAE-48D8-4150-848B-0219D3F1C3F9}" srcOrd="0" destOrd="0" presId="urn:microsoft.com/office/officeart/2005/8/layout/pictureOrgChart+Icon"/>
    <dgm:cxn modelId="{68F668FF-0DE0-42FE-A4DB-D3280E4D707B}" type="presOf" srcId="{69407BC1-D8EA-49F3-89EA-97029D36D88D}" destId="{6EFBD524-8AC7-4F8E-A742-952E3E97988E}" srcOrd="0" destOrd="0" presId="urn:microsoft.com/office/officeart/2005/8/layout/pictureOrgChart+Icon"/>
    <dgm:cxn modelId="{109B0BF4-954B-4E44-9F4C-E705FF5F306A}" type="presOf" srcId="{8F16703F-8401-4099-BCC7-46E75FD6F440}" destId="{78F5B509-8F26-469F-A987-3795BE0FDD62}" srcOrd="0" destOrd="0" presId="urn:microsoft.com/office/officeart/2005/8/layout/pictureOrgChart+Icon"/>
    <dgm:cxn modelId="{6692A351-4006-48D1-9D1C-0E0575D2A5B6}" type="presOf" srcId="{6A311436-096B-4210-97AD-E19FD0931E17}" destId="{B550A4BB-CB1D-4F22-889F-720C145F0CB3}" srcOrd="0" destOrd="0" presId="urn:microsoft.com/office/officeart/2005/8/layout/pictureOrgChart+Icon"/>
    <dgm:cxn modelId="{10BB294C-FE15-4A15-8E87-0CA5C20EDD6A}" srcId="{51CF6839-1F03-4CED-A994-77DD6595154A}" destId="{B8151F00-A58E-4020-9494-F15E1D501298}" srcOrd="1" destOrd="0" parTransId="{E7C357A8-212A-4BC4-AADE-01999E556E61}" sibTransId="{8820442B-853C-4B58-B5F7-90D59D739149}"/>
    <dgm:cxn modelId="{E6C67D40-E37E-40AB-8F84-12ED385F2CF2}" type="presOf" srcId="{B7A3C8DE-FC08-4048-B8D5-BAB508574FC1}" destId="{95C85543-B119-4E0E-924E-CC9FCD8BA740}" srcOrd="0" destOrd="0" presId="urn:microsoft.com/office/officeart/2005/8/layout/pictureOrgChart+Icon"/>
    <dgm:cxn modelId="{1A0BFDD3-7272-4780-A023-BD5BE58552A7}" type="presOf" srcId="{CE6512AC-EC62-4F5B-88C1-98B71D683B4E}" destId="{A940980A-A320-46B4-B7E5-66B8CD9BDE62}" srcOrd="0" destOrd="0" presId="urn:microsoft.com/office/officeart/2005/8/layout/pictureOrgChart+Icon"/>
    <dgm:cxn modelId="{AF41E390-FE9E-450A-B14F-9C992CD7C435}" type="presOf" srcId="{6E9D1BE4-70A5-4F00-AF09-A7927DCA6019}" destId="{E7F5A82D-8086-486F-AAE7-C4459FE869C5}" srcOrd="0" destOrd="0" presId="urn:microsoft.com/office/officeart/2005/8/layout/pictureOrgChart+Icon"/>
    <dgm:cxn modelId="{D4CDAC23-EA50-44BF-AE6D-D346E21E4954}" type="presOf" srcId="{4CDB789E-846E-4F96-AE1F-4920559BB810}" destId="{CFA46414-652C-4B78-9649-3AAE579C9144}" srcOrd="1" destOrd="0" presId="urn:microsoft.com/office/officeart/2005/8/layout/pictureOrgChart+Icon"/>
    <dgm:cxn modelId="{51C6DAE3-B772-4746-A77C-71AE1381DE41}" type="presOf" srcId="{C7650932-E02C-4EB7-9604-D85AE2A500AA}" destId="{1B6CED17-ED14-4069-B3D1-7C5179F2C30F}" srcOrd="0" destOrd="0" presId="urn:microsoft.com/office/officeart/2005/8/layout/pictureOrgChart+Icon"/>
    <dgm:cxn modelId="{09B51711-F08C-4B7A-8405-4EE1F4C429FE}" type="presOf" srcId="{51CF6839-1F03-4CED-A994-77DD6595154A}" destId="{96F2B1E4-0522-4D80-BD84-1D3B4E17875F}" srcOrd="1" destOrd="0" presId="urn:microsoft.com/office/officeart/2005/8/layout/pictureOrgChart+Icon"/>
    <dgm:cxn modelId="{9DA719C6-F770-410A-88AD-2549CE3534B1}" type="presOf" srcId="{7CE54810-9190-4B46-8402-B7C37AB9F256}" destId="{F7A51757-686A-45CD-8E33-F5477E583623}" srcOrd="1" destOrd="0" presId="urn:microsoft.com/office/officeart/2005/8/layout/pictureOrgChart+Icon"/>
    <dgm:cxn modelId="{DF09B491-5E48-45F2-A30D-A20750C324C8}" type="presOf" srcId="{B8151F00-A58E-4020-9494-F15E1D501298}" destId="{29539635-0A20-4844-A4EF-82F930FAF783}" srcOrd="0" destOrd="0" presId="urn:microsoft.com/office/officeart/2005/8/layout/pictureOrgChart+Icon"/>
    <dgm:cxn modelId="{2CA0E94E-2CE0-4BB7-8EF9-B45ADC0897FA}" type="presOf" srcId="{08A868CC-1868-464A-AF1A-7B98D7F1EA9C}" destId="{F756DA06-2676-41CD-ACFF-35FD44B468F6}" srcOrd="0" destOrd="0" presId="urn:microsoft.com/office/officeart/2005/8/layout/pictureOrgChart+Icon"/>
    <dgm:cxn modelId="{DEFE28B9-19DC-419E-8AF4-FFDC3A4896EA}" type="presOf" srcId="{B47B6494-7E57-4049-91B5-5099891D3629}" destId="{B4A890AC-CCC3-44F3-BF3F-3BEB07DA7727}" srcOrd="1" destOrd="0" presId="urn:microsoft.com/office/officeart/2005/8/layout/pictureOrgChart+Icon"/>
    <dgm:cxn modelId="{1DA2FB6E-4B08-46CA-AE72-2C0C8D09EA2E}" type="presOf" srcId="{603C2F3F-2BEE-41CD-AF9D-ACC67DE7F8AA}" destId="{BD55D4E7-0B8A-4D75-9AFE-DAE7D3373A19}" srcOrd="1" destOrd="0" presId="urn:microsoft.com/office/officeart/2005/8/layout/pictureOrgChart+Icon"/>
    <dgm:cxn modelId="{DED35E5E-2981-4A43-8A70-E695AFC678CB}" type="presOf" srcId="{D4442646-C67B-44BA-9CA7-DEA3FDB49166}" destId="{38B07A2A-6CDB-4148-B026-D197AB0E741C}" srcOrd="0" destOrd="0" presId="urn:microsoft.com/office/officeart/2005/8/layout/pictureOrgChart+Icon"/>
    <dgm:cxn modelId="{E53AE425-4750-45EF-A154-20C29AB62E72}" type="presOf" srcId="{C4F74FF8-0521-4F91-8262-E27B6C75289E}" destId="{A032A658-B74F-480E-A660-7259C2AB0B7F}" srcOrd="1" destOrd="0" presId="urn:microsoft.com/office/officeart/2005/8/layout/pictureOrgChart+Icon"/>
    <dgm:cxn modelId="{3BD50F08-082A-4DD5-B217-30DE2A3CC8E0}" type="presOf" srcId="{2AB11A0E-3EE3-456A-AF4C-318519269908}" destId="{89F9FD8E-B9B8-4EC7-B3AE-73971768A8A6}" srcOrd="1" destOrd="0" presId="urn:microsoft.com/office/officeart/2005/8/layout/pictureOrgChart+Icon"/>
    <dgm:cxn modelId="{45450F34-0210-48E2-8E24-3CAA59C1E493}" type="presOf" srcId="{591EE130-A637-4F8C-B5BC-8C4E238D2C86}" destId="{9E738AC3-21FB-4BE8-8946-09EEC3B761D3}" srcOrd="1" destOrd="0" presId="urn:microsoft.com/office/officeart/2005/8/layout/pictureOrgChart+Icon"/>
    <dgm:cxn modelId="{D656065D-5B47-44FB-AC20-1992EA95C78A}" type="presOf" srcId="{D4BB933A-A933-4439-9872-63006F09BC03}" destId="{295903C6-9110-4D67-B584-59293506D81D}" srcOrd="1" destOrd="0" presId="urn:microsoft.com/office/officeart/2005/8/layout/pictureOrgChart+Icon"/>
    <dgm:cxn modelId="{5217F02C-A482-40D5-8A0D-BC14188D8BE6}" srcId="{D4442646-C67B-44BA-9CA7-DEA3FDB49166}" destId="{C743939D-7A60-4FD2-A535-613D72072C57}" srcOrd="2" destOrd="0" parTransId="{419CCDE0-5C94-4450-B309-7A6056772217}" sibTransId="{E7184B8E-18A6-448E-9D3F-3FD5DF36A7B5}"/>
    <dgm:cxn modelId="{98A00794-A237-42DC-B872-8B9C2586716A}" type="presOf" srcId="{E7C357A8-212A-4BC4-AADE-01999E556E61}" destId="{5608EA3C-056A-45BE-905D-D3AFEF428AB1}" srcOrd="0" destOrd="0" presId="urn:microsoft.com/office/officeart/2005/8/layout/pictureOrgChart+Icon"/>
    <dgm:cxn modelId="{71496972-7072-4F7A-B60B-0D4C4B4DAA6C}" type="presOf" srcId="{419CCDE0-5C94-4450-B309-7A6056772217}" destId="{1D51A875-6C9F-471A-9CC1-BAB91C5E17E1}" srcOrd="0" destOrd="0" presId="urn:microsoft.com/office/officeart/2005/8/layout/pictureOrgChart+Icon"/>
    <dgm:cxn modelId="{ED71834F-FE88-4F52-8BEA-D7095B9A14D0}" srcId="{B47B6494-7E57-4049-91B5-5099891D3629}" destId="{B7A3C8DE-FC08-4048-B8D5-BAB508574FC1}" srcOrd="0" destOrd="0" parTransId="{8F16703F-8401-4099-BCC7-46E75FD6F440}" sibTransId="{7B1924FC-5E83-4D51-A8A1-D2575D395AA9}"/>
    <dgm:cxn modelId="{48605202-CB93-4C14-A863-4DAE91B0D852}" type="presOf" srcId="{D241B4F0-AFFF-494A-8ED3-E473B90CF145}" destId="{77CAC804-1ED7-4D6E-B1FC-C050E52AE395}" srcOrd="0" destOrd="0" presId="urn:microsoft.com/office/officeart/2005/8/layout/pictureOrgChart+Icon"/>
    <dgm:cxn modelId="{1D0BE669-0D4D-4363-9E5F-E14F5D7DC71C}" type="presOf" srcId="{E7FFA17B-19D5-4F67-8D66-132C9BC10489}" destId="{C2586CDE-6AC3-4CAD-822A-4A05CCA3E53A}" srcOrd="0" destOrd="0" presId="urn:microsoft.com/office/officeart/2005/8/layout/pictureOrgChart+Icon"/>
    <dgm:cxn modelId="{49C0443D-23AF-4E89-8882-4B39AAD763A8}" srcId="{08A868CC-1868-464A-AF1A-7B98D7F1EA9C}" destId="{6A311436-096B-4210-97AD-E19FD0931E17}" srcOrd="0" destOrd="0" parTransId="{465BA028-B739-4B1B-9B8A-27E2E144DB4D}" sibTransId="{65640D51-5043-4999-B025-08D6F0C3D39C}"/>
    <dgm:cxn modelId="{3C58CBF6-3890-404C-8471-1F14EDCCF99D}" type="presOf" srcId="{5DE43C44-0F76-4035-AC8F-B73A5B874E72}" destId="{B2061F95-72D6-4DC8-8FD2-7A389758697B}" srcOrd="0" destOrd="0" presId="urn:microsoft.com/office/officeart/2005/8/layout/pictureOrgChart+Icon"/>
    <dgm:cxn modelId="{99C8B511-2961-424C-A188-7D1CEE947803}" type="presOf" srcId="{C4F74FF8-0521-4F91-8262-E27B6C75289E}" destId="{8DE717E9-8A0E-4DF3-A17D-A5BE5386F193}" srcOrd="0" destOrd="0" presId="urn:microsoft.com/office/officeart/2005/8/layout/pictureOrgChart+Icon"/>
    <dgm:cxn modelId="{0155C7D0-27BF-4FC2-916D-0005F62D1136}" srcId="{49D47684-8075-49D5-8FEB-0920075822BE}" destId="{D4442646-C67B-44BA-9CA7-DEA3FDB49166}" srcOrd="0" destOrd="0" parTransId="{9F3B0733-6764-4F84-9F38-A13BD7E53FFA}" sibTransId="{FD9C7445-2ED8-4E00-99F1-EF26B55FD633}"/>
    <dgm:cxn modelId="{0DDCEFF3-CB58-4DBA-B402-21BDC40C572A}" type="presOf" srcId="{2AB11A0E-3EE3-456A-AF4C-318519269908}" destId="{E7ADF1CC-2CB8-42AB-8470-2CADB7E9283A}" srcOrd="0" destOrd="0" presId="urn:microsoft.com/office/officeart/2005/8/layout/pictureOrgChart+Icon"/>
    <dgm:cxn modelId="{6C6F0B46-B443-4491-A7F6-3E8F9D7EF46E}" type="presOf" srcId="{7CE54810-9190-4B46-8402-B7C37AB9F256}" destId="{0353FDCB-BF94-468E-B4AB-8EE07A58C0A1}" srcOrd="0" destOrd="0" presId="urn:microsoft.com/office/officeart/2005/8/layout/pictureOrgChart+Icon"/>
    <dgm:cxn modelId="{B10AB14B-3B09-447F-8650-D7A00E157F94}" type="presOf" srcId="{4E7ABEFC-75EB-41B7-91EC-684F1B1EFA5C}" destId="{6B3FE6F0-70E7-41CE-BFFE-5FCF377565AB}" srcOrd="0" destOrd="0" presId="urn:microsoft.com/office/officeart/2005/8/layout/pictureOrgChart+Icon"/>
    <dgm:cxn modelId="{2C2177DF-FA2D-4EED-B4DB-F4AD6375895C}" type="presOf" srcId="{3847A641-F563-48B5-AE87-671426D496B4}" destId="{6F3412BC-EBF4-4CE2-AE1B-380198A24308}" srcOrd="0" destOrd="0" presId="urn:microsoft.com/office/officeart/2005/8/layout/pictureOrgChart+Icon"/>
    <dgm:cxn modelId="{9CE2E9E1-971D-4F53-A034-35996CA3147E}" srcId="{5DE43C44-0F76-4035-AC8F-B73A5B874E72}" destId="{C4F74FF8-0521-4F91-8262-E27B6C75289E}" srcOrd="0" destOrd="0" parTransId="{69407BC1-D8EA-49F3-89EA-97029D36D88D}" sibTransId="{0E707AB1-B212-4CE0-9435-A26B1083CBA3}"/>
    <dgm:cxn modelId="{6415D229-9F2E-49A5-8488-1EB586FD4A14}" type="presOf" srcId="{603C2F3F-2BEE-41CD-AF9D-ACC67DE7F8AA}" destId="{B60A0BD0-1B84-4DF6-BAA2-268755CDFDAC}" srcOrd="0" destOrd="0" presId="urn:microsoft.com/office/officeart/2005/8/layout/pictureOrgChart+Icon"/>
    <dgm:cxn modelId="{DEA7605B-A903-425E-B645-F24C6B7A86EE}" type="presOf" srcId="{021088F6-0DF1-40C2-9617-24FDC1742F64}" destId="{B5FB05B7-2653-4A99-AF8D-2B76B74C6DBE}" srcOrd="1" destOrd="0" presId="urn:microsoft.com/office/officeart/2005/8/layout/pictureOrgChart+Icon"/>
    <dgm:cxn modelId="{E576F260-FA7F-44AD-92E5-A32ECDAA9A21}" srcId="{C743939D-7A60-4FD2-A535-613D72072C57}" destId="{591EE130-A637-4F8C-B5BC-8C4E238D2C86}" srcOrd="1" destOrd="0" parTransId="{F3FA766E-28F5-4AA5-9AA4-2876FB5A6FFE}" sibTransId="{7E839488-8C06-4611-BB88-BBDEBBB3F5D9}"/>
    <dgm:cxn modelId="{97FCD8EB-7A60-40B8-8E41-6A6F2A458932}" type="presOf" srcId="{D4442646-C67B-44BA-9CA7-DEA3FDB49166}" destId="{CF24D1E1-3B87-4EC3-9089-9F0A32D7B48F}" srcOrd="1" destOrd="0" presId="urn:microsoft.com/office/officeart/2005/8/layout/pictureOrgChart+Icon"/>
    <dgm:cxn modelId="{EBE7C86E-693D-4E3A-A23A-5CD2D62B0E41}" type="presOf" srcId="{591EE130-A637-4F8C-B5BC-8C4E238D2C86}" destId="{31FBF317-4542-4555-9C88-A631B51CC21E}" srcOrd="0" destOrd="0" presId="urn:microsoft.com/office/officeart/2005/8/layout/pictureOrgChart+Icon"/>
    <dgm:cxn modelId="{966E45EE-741B-48A3-93A1-0E53D35167CA}" type="presOf" srcId="{223180B9-E290-46D3-8EE7-51A96FACF8EB}" destId="{FCA4F5E5-BD0E-4214-B869-6E54A89D29F2}" srcOrd="0" destOrd="0" presId="urn:microsoft.com/office/officeart/2005/8/layout/pictureOrgChart+Icon"/>
    <dgm:cxn modelId="{180C8366-C012-4A10-A695-734B1F6929F7}" type="presOf" srcId="{089DBECF-8795-46E7-B7AF-8CD3295E1084}" destId="{1111DB03-FDD5-4238-B158-FF89D1D050D5}" srcOrd="1" destOrd="0" presId="urn:microsoft.com/office/officeart/2005/8/layout/pictureOrgChart+Icon"/>
    <dgm:cxn modelId="{C7C14823-6E26-46A2-AE8B-93476270C447}" srcId="{5DE43C44-0F76-4035-AC8F-B73A5B874E72}" destId="{CE6512AC-EC62-4F5B-88C1-98B71D683B4E}" srcOrd="1" destOrd="0" parTransId="{D241B4F0-AFFF-494A-8ED3-E473B90CF145}" sibTransId="{22996079-1892-4673-8CBE-E677C8504BF0}"/>
    <dgm:cxn modelId="{073A6759-E289-44A6-B3E9-6F986CDC04AC}" type="presOf" srcId="{D4BB933A-A933-4439-9872-63006F09BC03}" destId="{FBA928F0-38A8-4904-86EE-F8FB860D4E18}" srcOrd="0" destOrd="0" presId="urn:microsoft.com/office/officeart/2005/8/layout/pictureOrgChart+Icon"/>
    <dgm:cxn modelId="{DA1FBFE5-14D8-4994-9F76-AB3790EFF775}" type="presOf" srcId="{DDB7A9E7-1641-4111-AC67-15EC131DDFB7}" destId="{106C5E0A-07AE-4BD8-9BCB-3E4FE35C2E1B}" srcOrd="0" destOrd="0" presId="urn:microsoft.com/office/officeart/2005/8/layout/pictureOrgChart+Icon"/>
    <dgm:cxn modelId="{6D283A95-892A-450E-9939-7BC516094DDA}" type="presOf" srcId="{5747C220-2773-420C-8E9B-87C15A79FA21}" destId="{0B37701E-5FD6-45C8-9070-70FA0015E52B}" srcOrd="0" destOrd="0" presId="urn:microsoft.com/office/officeart/2005/8/layout/pictureOrgChart+Icon"/>
    <dgm:cxn modelId="{AFAF6E51-8E77-4110-9199-0E20A62797D4}" type="presOf" srcId="{F3FA766E-28F5-4AA5-9AA4-2876FB5A6FFE}" destId="{47B216F2-B1D0-4C38-B0BE-0CA39F395282}" srcOrd="0" destOrd="0" presId="urn:microsoft.com/office/officeart/2005/8/layout/pictureOrgChart+Icon"/>
    <dgm:cxn modelId="{9AEB746C-C269-4DF4-9D3A-4BD0E328394E}" srcId="{D4442646-C67B-44BA-9CA7-DEA3FDB49166}" destId="{08A868CC-1868-464A-AF1A-7B98D7F1EA9C}" srcOrd="3" destOrd="0" parTransId="{63679EBB-A65B-4221-AC11-7E9C3042ECF2}" sibTransId="{56AFF47C-E17D-4A65-9991-78F559CDACCC}"/>
    <dgm:cxn modelId="{116D4024-D365-48B1-8816-71CB16F4A1BF}" srcId="{D4BB933A-A933-4439-9872-63006F09BC03}" destId="{5DE43C44-0F76-4035-AC8F-B73A5B874E72}" srcOrd="0" destOrd="0" parTransId="{6E9D1BE4-70A5-4F00-AF09-A7927DCA6019}" sibTransId="{5EAEDB76-4572-4151-81C5-5F25B37AC9ED}"/>
    <dgm:cxn modelId="{8C730413-4CEB-4C9E-A4B3-95028BE9ADA0}" type="presOf" srcId="{F3191F85-7451-422B-B96F-54D3781C96A7}" destId="{F2D73CD5-31D7-4B37-BDA1-0904B9FCD48F}" srcOrd="0" destOrd="0" presId="urn:microsoft.com/office/officeart/2005/8/layout/pictureOrgChart+Icon"/>
    <dgm:cxn modelId="{3A78BB13-5498-4B62-8CB7-A55F881787BE}" srcId="{4CDB789E-846E-4F96-AE1F-4920559BB810}" destId="{B47B6494-7E57-4049-91B5-5099891D3629}" srcOrd="0" destOrd="0" parTransId="{F3191F85-7451-422B-B96F-54D3781C96A7}" sibTransId="{3E844B44-95E5-4ACB-9BF2-3A7B1ADF7CC0}"/>
    <dgm:cxn modelId="{80E85CDF-F3D3-4F48-9A3E-797EDD4C0232}" type="presOf" srcId="{B8151F00-A58E-4020-9494-F15E1D501298}" destId="{C577544B-0205-4DB9-A47D-EB5744AAF7C5}" srcOrd="1" destOrd="0" presId="urn:microsoft.com/office/officeart/2005/8/layout/pictureOrgChart+Icon"/>
    <dgm:cxn modelId="{309A4DCE-D453-484B-9D12-C57DABD10F93}" type="presOf" srcId="{4CDB789E-846E-4F96-AE1F-4920559BB810}" destId="{697A36C0-546C-4DA7-901F-D08F4B84AC14}" srcOrd="0" destOrd="0" presId="urn:microsoft.com/office/officeart/2005/8/layout/pictureOrgChart+Icon"/>
    <dgm:cxn modelId="{771DF11C-4B86-4E21-9C51-92F7DD3D28BC}" srcId="{CE6512AC-EC62-4F5B-88C1-98B71D683B4E}" destId="{7CE54810-9190-4B46-8402-B7C37AB9F256}" srcOrd="0" destOrd="0" parTransId="{5747C220-2773-420C-8E9B-87C15A79FA21}" sibTransId="{AC58CC0B-06A7-4C28-B7D0-FD73C1B6C17B}"/>
    <dgm:cxn modelId="{B0291044-5D14-4DD3-9831-62587708FE6A}" type="presOf" srcId="{089DBECF-8795-46E7-B7AF-8CD3295E1084}" destId="{F1EABCE1-4EDB-45E7-975A-9933A3541353}" srcOrd="0" destOrd="0" presId="urn:microsoft.com/office/officeart/2005/8/layout/pictureOrgChart+Icon"/>
    <dgm:cxn modelId="{DD05117B-0401-41A2-B83B-120674F63D57}" type="presOf" srcId="{A08897B7-0240-4879-A88A-F00ADE7E72DA}" destId="{BF31C296-8A56-41F6-93E8-AE864846AA84}" srcOrd="0" destOrd="0" presId="urn:microsoft.com/office/officeart/2005/8/layout/pictureOrgChart+Icon"/>
    <dgm:cxn modelId="{EF4AB513-EFED-45A9-BEAE-3E3D84BEAAA4}" type="presOf" srcId="{465BA028-B739-4B1B-9B8A-27E2E144DB4D}" destId="{07396A0B-4839-43E7-B799-1F7250921141}" srcOrd="0" destOrd="0" presId="urn:microsoft.com/office/officeart/2005/8/layout/pictureOrgChart+Icon"/>
    <dgm:cxn modelId="{A458498F-3086-486C-860A-FB54204AF194}" srcId="{D4442646-C67B-44BA-9CA7-DEA3FDB49166}" destId="{51CF6839-1F03-4CED-A994-77DD6595154A}" srcOrd="1" destOrd="0" parTransId="{0C936B1E-6D68-49EB-A970-5B7FA17AED58}" sibTransId="{413D25A6-EEBC-4B97-AC68-62FE61B77CE2}"/>
    <dgm:cxn modelId="{F42D0396-681D-490F-BEEF-64A8D191C748}" srcId="{6A311436-096B-4210-97AD-E19FD0931E17}" destId="{603C2F3F-2BEE-41CD-AF9D-ACC67DE7F8AA}" srcOrd="0" destOrd="0" parTransId="{E7FFA17B-19D5-4F67-8D66-132C9BC10489}" sibTransId="{1DB5EC68-5D0D-4C80-B1D9-5B0AC2838C34}"/>
    <dgm:cxn modelId="{B8A264BE-35BF-4CE8-8FAC-953CD8AFADFC}" type="presOf" srcId="{6A311436-096B-4210-97AD-E19FD0931E17}" destId="{DAFD5783-A43A-4AED-862D-943BDE4216AB}" srcOrd="1" destOrd="0" presId="urn:microsoft.com/office/officeart/2005/8/layout/pictureOrgChart+Icon"/>
    <dgm:cxn modelId="{DA98F9EE-5725-42B4-BF44-9C4FD5272DBD}" srcId="{C743939D-7A60-4FD2-A535-613D72072C57}" destId="{C7650932-E02C-4EB7-9604-D85AE2A500AA}" srcOrd="0" destOrd="0" parTransId="{DDB7A9E7-1641-4111-AC67-15EC131DDFB7}" sibTransId="{7FF10922-A324-4636-8BB3-2D2F601B5658}"/>
    <dgm:cxn modelId="{41E3AE94-0B92-4944-93DE-F0FE30A53D5A}" type="presOf" srcId="{021088F6-0DF1-40C2-9617-24FDC1742F64}" destId="{13DA9EE8-3063-4218-9BF1-723E60E836E3}" srcOrd="0" destOrd="0" presId="urn:microsoft.com/office/officeart/2005/8/layout/pictureOrgChart+Icon"/>
    <dgm:cxn modelId="{B50FEB1C-CE5A-48F5-B5A5-4B81FDE2316F}" type="presOf" srcId="{CE6512AC-EC62-4F5B-88C1-98B71D683B4E}" destId="{42810265-8E80-4B45-AA06-330192CA3240}" srcOrd="1" destOrd="0" presId="urn:microsoft.com/office/officeart/2005/8/layout/pictureOrgChart+Icon"/>
    <dgm:cxn modelId="{B3B32855-C725-44A2-93FC-015B0121C559}" srcId="{021088F6-0DF1-40C2-9617-24FDC1742F64}" destId="{089DBECF-8795-46E7-B7AF-8CD3295E1084}" srcOrd="0" destOrd="0" parTransId="{C8BD12D0-3217-41D3-8D41-F9187F126660}" sibTransId="{0187233E-D07D-4EAF-975A-76CBE1B5A482}"/>
    <dgm:cxn modelId="{D5C77205-F284-4B13-9557-89C0AEEFA2FC}" type="presOf" srcId="{49D47684-8075-49D5-8FEB-0920075822BE}" destId="{240E3D96-E001-48EB-A902-1D4AD3C0DE47}" srcOrd="0" destOrd="0" presId="urn:microsoft.com/office/officeart/2005/8/layout/pictureOrgChart+Icon"/>
    <dgm:cxn modelId="{6C347F76-5864-47C7-9510-379BFD3A8B02}" type="presOf" srcId="{C743939D-7A60-4FD2-A535-613D72072C57}" destId="{18869EA1-31D9-4BAC-8D91-F5739B8C476C}" srcOrd="0" destOrd="0" presId="urn:microsoft.com/office/officeart/2005/8/layout/pictureOrgChart+Icon"/>
    <dgm:cxn modelId="{76268C96-FA04-4713-85E4-FC10CD0B3C6B}" srcId="{C7650932-E02C-4EB7-9604-D85AE2A500AA}" destId="{4CDB789E-846E-4F96-AE1F-4920559BB810}" srcOrd="0" destOrd="0" parTransId="{223180B9-E290-46D3-8EE7-51A96FACF8EB}" sibTransId="{2AB0C10A-2AE6-43D5-9A38-C46DCE03496A}"/>
    <dgm:cxn modelId="{D66D662F-5189-4F1D-BB52-29B494004EE5}" type="presOf" srcId="{51CF6839-1F03-4CED-A994-77DD6595154A}" destId="{52A64D07-B53B-45D2-8EA0-1A7B45B6D7A8}" srcOrd="0" destOrd="0" presId="urn:microsoft.com/office/officeart/2005/8/layout/pictureOrgChart+Icon"/>
    <dgm:cxn modelId="{B50AA1CB-069E-460F-AA48-38F5D43E5BD2}" type="presOf" srcId="{C743939D-7A60-4FD2-A535-613D72072C57}" destId="{A027B230-7155-4EC9-990D-B23974167D19}" srcOrd="1" destOrd="0" presId="urn:microsoft.com/office/officeart/2005/8/layout/pictureOrgChart+Icon"/>
    <dgm:cxn modelId="{B1B0C8B7-2812-417A-8DAA-5A4B1C872060}" type="presOf" srcId="{0C936B1E-6D68-49EB-A970-5B7FA17AED58}" destId="{D19C2597-C427-4431-9972-38C31E45B31A}" srcOrd="0" destOrd="0" presId="urn:microsoft.com/office/officeart/2005/8/layout/pictureOrgChart+Icon"/>
    <dgm:cxn modelId="{9FC28309-4FE3-48A1-A18C-AD0D06FA4C99}" srcId="{D4442646-C67B-44BA-9CA7-DEA3FDB49166}" destId="{2AB11A0E-3EE3-456A-AF4C-318519269908}" srcOrd="0" destOrd="0" parTransId="{3847A641-F563-48B5-AE87-671426D496B4}" sibTransId="{1E488658-FCA4-4216-97A8-92DA5501187A}"/>
    <dgm:cxn modelId="{058B741C-6D25-4B10-9D89-F449884CA6AF}" type="presOf" srcId="{63679EBB-A65B-4221-AC11-7E9C3042ECF2}" destId="{7C7FC35D-B4FF-4468-87DC-D9BF423FE088}" srcOrd="0" destOrd="0" presId="urn:microsoft.com/office/officeart/2005/8/layout/pictureOrgChart+Icon"/>
    <dgm:cxn modelId="{53A1E7F0-0D1B-4CCD-8DBC-9E797D92CB12}" type="presOf" srcId="{B7A3C8DE-FC08-4048-B8D5-BAB508574FC1}" destId="{FE4B9DCE-0D81-4A08-ABC2-0D12426109D7}" srcOrd="1" destOrd="0" presId="urn:microsoft.com/office/officeart/2005/8/layout/pictureOrgChart+Icon"/>
    <dgm:cxn modelId="{5D0AE8D0-1739-47FA-A88E-E3C266E19AE3}" type="presParOf" srcId="{240E3D96-E001-48EB-A902-1D4AD3C0DE47}" destId="{96BFE39C-7B75-47D5-98B7-F1C73B1DA639}" srcOrd="0" destOrd="0" presId="urn:microsoft.com/office/officeart/2005/8/layout/pictureOrgChart+Icon"/>
    <dgm:cxn modelId="{3EDCED1B-50A8-482D-946D-ADA999BE14C6}" type="presParOf" srcId="{96BFE39C-7B75-47D5-98B7-F1C73B1DA639}" destId="{A2700056-04A8-40D3-967F-88350292B4DB}" srcOrd="0" destOrd="0" presId="urn:microsoft.com/office/officeart/2005/8/layout/pictureOrgChart+Icon"/>
    <dgm:cxn modelId="{CE8DC092-F636-4CB8-BDAE-1783BE6E2144}" type="presParOf" srcId="{A2700056-04A8-40D3-967F-88350292B4DB}" destId="{38B07A2A-6CDB-4148-B026-D197AB0E741C}" srcOrd="0" destOrd="0" presId="urn:microsoft.com/office/officeart/2005/8/layout/pictureOrgChart+Icon"/>
    <dgm:cxn modelId="{DE5392D2-5414-47E4-A3D7-9AF6222BD8E4}" type="presParOf" srcId="{A2700056-04A8-40D3-967F-88350292B4DB}" destId="{F6B38194-51E5-4FD2-A982-506E7FDE6E94}" srcOrd="1" destOrd="0" presId="urn:microsoft.com/office/officeart/2005/8/layout/pictureOrgChart+Icon"/>
    <dgm:cxn modelId="{D2598FBE-5058-4B49-9066-B48760CCD1DC}" type="presParOf" srcId="{A2700056-04A8-40D3-967F-88350292B4DB}" destId="{CF24D1E1-3B87-4EC3-9089-9F0A32D7B48F}" srcOrd="2" destOrd="0" presId="urn:microsoft.com/office/officeart/2005/8/layout/pictureOrgChart+Icon"/>
    <dgm:cxn modelId="{39F7B684-C281-4B32-A9D0-FD6F6EDC1E89}" type="presParOf" srcId="{96BFE39C-7B75-47D5-98B7-F1C73B1DA639}" destId="{71475328-E4DC-43D0-9A17-02562AC55BBB}" srcOrd="1" destOrd="0" presId="urn:microsoft.com/office/officeart/2005/8/layout/pictureOrgChart+Icon"/>
    <dgm:cxn modelId="{213FEF81-9683-4027-B73C-DA54EEE9D179}" type="presParOf" srcId="{71475328-E4DC-43D0-9A17-02562AC55BBB}" destId="{D19C2597-C427-4431-9972-38C31E45B31A}" srcOrd="0" destOrd="0" presId="urn:microsoft.com/office/officeart/2005/8/layout/pictureOrgChart+Icon"/>
    <dgm:cxn modelId="{57468669-DA4D-4F74-90E8-5C961FB01CF0}" type="presParOf" srcId="{71475328-E4DC-43D0-9A17-02562AC55BBB}" destId="{8E803446-CB58-411A-BFCF-7E8BDF491A5F}" srcOrd="1" destOrd="0" presId="urn:microsoft.com/office/officeart/2005/8/layout/pictureOrgChart+Icon"/>
    <dgm:cxn modelId="{AEEC0476-7BC1-4CC0-920E-D8772E7C9F6A}" type="presParOf" srcId="{8E803446-CB58-411A-BFCF-7E8BDF491A5F}" destId="{DBFF8D8B-C5BE-4562-BEF1-0A6458D88133}" srcOrd="0" destOrd="0" presId="urn:microsoft.com/office/officeart/2005/8/layout/pictureOrgChart+Icon"/>
    <dgm:cxn modelId="{A430642E-07C8-4F16-8843-B3FBAD9D7289}" type="presParOf" srcId="{DBFF8D8B-C5BE-4562-BEF1-0A6458D88133}" destId="{52A64D07-B53B-45D2-8EA0-1A7B45B6D7A8}" srcOrd="0" destOrd="0" presId="urn:microsoft.com/office/officeart/2005/8/layout/pictureOrgChart+Icon"/>
    <dgm:cxn modelId="{16AFC7FB-957B-4A48-B380-46CF32D913B9}" type="presParOf" srcId="{DBFF8D8B-C5BE-4562-BEF1-0A6458D88133}" destId="{A2BF31AC-5154-4A6B-BCC5-67830CA421F7}" srcOrd="1" destOrd="0" presId="urn:microsoft.com/office/officeart/2005/8/layout/pictureOrgChart+Icon"/>
    <dgm:cxn modelId="{010A34FE-2498-4835-8830-AA5DD8330077}" type="presParOf" srcId="{DBFF8D8B-C5BE-4562-BEF1-0A6458D88133}" destId="{96F2B1E4-0522-4D80-BD84-1D3B4E17875F}" srcOrd="2" destOrd="0" presId="urn:microsoft.com/office/officeart/2005/8/layout/pictureOrgChart+Icon"/>
    <dgm:cxn modelId="{F1D06579-CBC6-4E4A-8AAE-A70EDBBA3F76}" type="presParOf" srcId="{8E803446-CB58-411A-BFCF-7E8BDF491A5F}" destId="{C2705580-5DBD-49F9-86F9-5D3E40AD8016}" srcOrd="1" destOrd="0" presId="urn:microsoft.com/office/officeart/2005/8/layout/pictureOrgChart+Icon"/>
    <dgm:cxn modelId="{AF1662B5-84B1-4251-9155-3304AEBB1711}" type="presParOf" srcId="{C2705580-5DBD-49F9-86F9-5D3E40AD8016}" destId="{BF31C296-8A56-41F6-93E8-AE864846AA84}" srcOrd="0" destOrd="0" presId="urn:microsoft.com/office/officeart/2005/8/layout/pictureOrgChart+Icon"/>
    <dgm:cxn modelId="{99F5807D-A1FD-4195-BB9B-E354C094FADD}" type="presParOf" srcId="{C2705580-5DBD-49F9-86F9-5D3E40AD8016}" destId="{D977C117-D5B0-4709-9765-EB6449F6AE79}" srcOrd="1" destOrd="0" presId="urn:microsoft.com/office/officeart/2005/8/layout/pictureOrgChart+Icon"/>
    <dgm:cxn modelId="{255062CC-9504-44FB-8882-009B7F4F8868}" type="presParOf" srcId="{D977C117-D5B0-4709-9765-EB6449F6AE79}" destId="{495CD5EB-84EF-4EF1-B198-5D86821A24B2}" srcOrd="0" destOrd="0" presId="urn:microsoft.com/office/officeart/2005/8/layout/pictureOrgChart+Icon"/>
    <dgm:cxn modelId="{DD849F39-F355-4DA8-B034-4C9EE38F34BF}" type="presParOf" srcId="{495CD5EB-84EF-4EF1-B198-5D86821A24B2}" destId="{FBA928F0-38A8-4904-86EE-F8FB860D4E18}" srcOrd="0" destOrd="0" presId="urn:microsoft.com/office/officeart/2005/8/layout/pictureOrgChart+Icon"/>
    <dgm:cxn modelId="{E959A29A-C5DE-4E88-BCD9-B2C1AA301159}" type="presParOf" srcId="{495CD5EB-84EF-4EF1-B198-5D86821A24B2}" destId="{9D1A4EA1-F1BD-4D5D-BD12-25042C88AFCB}" srcOrd="1" destOrd="0" presId="urn:microsoft.com/office/officeart/2005/8/layout/pictureOrgChart+Icon"/>
    <dgm:cxn modelId="{EE27CE0A-FA32-4F3E-A231-9C4BBEC6ACCC}" type="presParOf" srcId="{495CD5EB-84EF-4EF1-B198-5D86821A24B2}" destId="{295903C6-9110-4D67-B584-59293506D81D}" srcOrd="2" destOrd="0" presId="urn:microsoft.com/office/officeart/2005/8/layout/pictureOrgChart+Icon"/>
    <dgm:cxn modelId="{7ECD3916-A344-44CE-B5FE-6198C534C5F2}" type="presParOf" srcId="{D977C117-D5B0-4709-9765-EB6449F6AE79}" destId="{5DF4030F-1E1F-49EC-883C-20509077152B}" srcOrd="1" destOrd="0" presId="urn:microsoft.com/office/officeart/2005/8/layout/pictureOrgChart+Icon"/>
    <dgm:cxn modelId="{6F6AA3B1-8334-4F26-876D-DC349B5B0CFA}" type="presParOf" srcId="{5DF4030F-1E1F-49EC-883C-20509077152B}" destId="{E7F5A82D-8086-486F-AAE7-C4459FE869C5}" srcOrd="0" destOrd="0" presId="urn:microsoft.com/office/officeart/2005/8/layout/pictureOrgChart+Icon"/>
    <dgm:cxn modelId="{F6937417-DDA6-426F-AC9E-42B33AC5CE82}" type="presParOf" srcId="{5DF4030F-1E1F-49EC-883C-20509077152B}" destId="{A426DA5C-A22C-4E33-8109-AA2DAFEBA058}" srcOrd="1" destOrd="0" presId="urn:microsoft.com/office/officeart/2005/8/layout/pictureOrgChart+Icon"/>
    <dgm:cxn modelId="{6577A56A-C427-4609-A905-6DB64CBFAB51}" type="presParOf" srcId="{A426DA5C-A22C-4E33-8109-AA2DAFEBA058}" destId="{231AE750-0081-4383-9C07-7C02F1128D49}" srcOrd="0" destOrd="0" presId="urn:microsoft.com/office/officeart/2005/8/layout/pictureOrgChart+Icon"/>
    <dgm:cxn modelId="{D258BC9D-C1AF-4E47-A443-8E550C079564}" type="presParOf" srcId="{231AE750-0081-4383-9C07-7C02F1128D49}" destId="{B2061F95-72D6-4DC8-8FD2-7A389758697B}" srcOrd="0" destOrd="0" presId="urn:microsoft.com/office/officeart/2005/8/layout/pictureOrgChart+Icon"/>
    <dgm:cxn modelId="{15819D83-6115-4DB3-8A9F-4FA27CE2B980}" type="presParOf" srcId="{231AE750-0081-4383-9C07-7C02F1128D49}" destId="{9571DE92-358C-4FC1-8DE3-AD10CED33449}" srcOrd="1" destOrd="0" presId="urn:microsoft.com/office/officeart/2005/8/layout/pictureOrgChart+Icon"/>
    <dgm:cxn modelId="{E6D221DA-1192-46E7-8F32-80F08256EE6E}" type="presParOf" srcId="{231AE750-0081-4383-9C07-7C02F1128D49}" destId="{9C5B9303-50C9-4E17-B9EC-0E3F9FCEB829}" srcOrd="2" destOrd="0" presId="urn:microsoft.com/office/officeart/2005/8/layout/pictureOrgChart+Icon"/>
    <dgm:cxn modelId="{7A4B83BC-B254-4F7D-84F0-A248914BE5D1}" type="presParOf" srcId="{A426DA5C-A22C-4E33-8109-AA2DAFEBA058}" destId="{FBD38A70-FF9B-4BB6-A970-12D033A33451}" srcOrd="1" destOrd="0" presId="urn:microsoft.com/office/officeart/2005/8/layout/pictureOrgChart+Icon"/>
    <dgm:cxn modelId="{B8170457-1454-4C3C-AC48-5B4F7ADA4377}" type="presParOf" srcId="{FBD38A70-FF9B-4BB6-A970-12D033A33451}" destId="{6EFBD524-8AC7-4F8E-A742-952E3E97988E}" srcOrd="0" destOrd="0" presId="urn:microsoft.com/office/officeart/2005/8/layout/pictureOrgChart+Icon"/>
    <dgm:cxn modelId="{63698B7E-6A32-42CB-AC75-A61CA55C8DA2}" type="presParOf" srcId="{FBD38A70-FF9B-4BB6-A970-12D033A33451}" destId="{BF94D0B1-E79E-4E79-BAB8-36F14A26171B}" srcOrd="1" destOrd="0" presId="urn:microsoft.com/office/officeart/2005/8/layout/pictureOrgChart+Icon"/>
    <dgm:cxn modelId="{D21B44EA-097A-471E-8A82-29F526BEAE2B}" type="presParOf" srcId="{BF94D0B1-E79E-4E79-BAB8-36F14A26171B}" destId="{998B1A29-657C-4664-8C89-E9FBC6E8F795}" srcOrd="0" destOrd="0" presId="urn:microsoft.com/office/officeart/2005/8/layout/pictureOrgChart+Icon"/>
    <dgm:cxn modelId="{8FC192E8-25F7-41B4-8304-03510CCA4B5A}" type="presParOf" srcId="{998B1A29-657C-4664-8C89-E9FBC6E8F795}" destId="{8DE717E9-8A0E-4DF3-A17D-A5BE5386F193}" srcOrd="0" destOrd="0" presId="urn:microsoft.com/office/officeart/2005/8/layout/pictureOrgChart+Icon"/>
    <dgm:cxn modelId="{F790E1F7-8874-472C-9888-9ABAA302877A}" type="presParOf" srcId="{998B1A29-657C-4664-8C89-E9FBC6E8F795}" destId="{7324F790-D3DC-45D5-B8F7-7BB484F4B628}" srcOrd="1" destOrd="0" presId="urn:microsoft.com/office/officeart/2005/8/layout/pictureOrgChart+Icon"/>
    <dgm:cxn modelId="{0047D069-1A5F-4735-9B40-1790291ADA4E}" type="presParOf" srcId="{998B1A29-657C-4664-8C89-E9FBC6E8F795}" destId="{A032A658-B74F-480E-A660-7259C2AB0B7F}" srcOrd="2" destOrd="0" presId="urn:microsoft.com/office/officeart/2005/8/layout/pictureOrgChart+Icon"/>
    <dgm:cxn modelId="{666CC981-4E97-4C25-8421-DD0F9A9D3D57}" type="presParOf" srcId="{BF94D0B1-E79E-4E79-BAB8-36F14A26171B}" destId="{47733552-BB0E-4E82-BD3C-18725C2FE185}" srcOrd="1" destOrd="0" presId="urn:microsoft.com/office/officeart/2005/8/layout/pictureOrgChart+Icon"/>
    <dgm:cxn modelId="{D6315E95-4155-4DF7-8585-6E82BB8A2890}" type="presParOf" srcId="{BF94D0B1-E79E-4E79-BAB8-36F14A26171B}" destId="{04286F95-C9F5-4CDF-894D-25577F59AA00}" srcOrd="2" destOrd="0" presId="urn:microsoft.com/office/officeart/2005/8/layout/pictureOrgChart+Icon"/>
    <dgm:cxn modelId="{70937544-4547-4055-BDE7-118D2A647FB5}" type="presParOf" srcId="{FBD38A70-FF9B-4BB6-A970-12D033A33451}" destId="{77CAC804-1ED7-4D6E-B1FC-C050E52AE395}" srcOrd="2" destOrd="0" presId="urn:microsoft.com/office/officeart/2005/8/layout/pictureOrgChart+Icon"/>
    <dgm:cxn modelId="{8C842367-80A0-49F0-B4AF-03F73C48B08D}" type="presParOf" srcId="{FBD38A70-FF9B-4BB6-A970-12D033A33451}" destId="{4FDC876F-F808-42A5-8185-0265C286EF8D}" srcOrd="3" destOrd="0" presId="urn:microsoft.com/office/officeart/2005/8/layout/pictureOrgChart+Icon"/>
    <dgm:cxn modelId="{BBF5EDDB-D746-4FF3-8C19-DD27006B80E0}" type="presParOf" srcId="{4FDC876F-F808-42A5-8185-0265C286EF8D}" destId="{C36C5BBF-7A17-474E-9B2C-23C79685AE4C}" srcOrd="0" destOrd="0" presId="urn:microsoft.com/office/officeart/2005/8/layout/pictureOrgChart+Icon"/>
    <dgm:cxn modelId="{5AFF5F12-6C8C-4391-A770-CF2B56FCDCF9}" type="presParOf" srcId="{C36C5BBF-7A17-474E-9B2C-23C79685AE4C}" destId="{A940980A-A320-46B4-B7E5-66B8CD9BDE62}" srcOrd="0" destOrd="0" presId="urn:microsoft.com/office/officeart/2005/8/layout/pictureOrgChart+Icon"/>
    <dgm:cxn modelId="{B08B3C8F-B1AB-407E-9189-FB23137B7AFB}" type="presParOf" srcId="{C36C5BBF-7A17-474E-9B2C-23C79685AE4C}" destId="{F706D964-32CC-4375-8524-2D342990F725}" srcOrd="1" destOrd="0" presId="urn:microsoft.com/office/officeart/2005/8/layout/pictureOrgChart+Icon"/>
    <dgm:cxn modelId="{6AA93AE8-5581-41C9-85B9-E5F1DB70DD51}" type="presParOf" srcId="{C36C5BBF-7A17-474E-9B2C-23C79685AE4C}" destId="{42810265-8E80-4B45-AA06-330192CA3240}" srcOrd="2" destOrd="0" presId="urn:microsoft.com/office/officeart/2005/8/layout/pictureOrgChart+Icon"/>
    <dgm:cxn modelId="{E625B630-1A52-472E-88A3-DEE8BC1D6BF6}" type="presParOf" srcId="{4FDC876F-F808-42A5-8185-0265C286EF8D}" destId="{A6B4920B-8304-4185-870D-5AA8FC254188}" srcOrd="1" destOrd="0" presId="urn:microsoft.com/office/officeart/2005/8/layout/pictureOrgChart+Icon"/>
    <dgm:cxn modelId="{441511F0-FCD8-4218-86E1-89568DC965D9}" type="presParOf" srcId="{A6B4920B-8304-4185-870D-5AA8FC254188}" destId="{0B37701E-5FD6-45C8-9070-70FA0015E52B}" srcOrd="0" destOrd="0" presId="urn:microsoft.com/office/officeart/2005/8/layout/pictureOrgChart+Icon"/>
    <dgm:cxn modelId="{4A3A17CA-637D-43C3-9C46-DC860737096B}" type="presParOf" srcId="{A6B4920B-8304-4185-870D-5AA8FC254188}" destId="{871E38F8-50D3-4380-8039-E7D07C6E9E7F}" srcOrd="1" destOrd="0" presId="urn:microsoft.com/office/officeart/2005/8/layout/pictureOrgChart+Icon"/>
    <dgm:cxn modelId="{94FFEFA7-85D0-45D5-A009-CA02FE50D6F0}" type="presParOf" srcId="{871E38F8-50D3-4380-8039-E7D07C6E9E7F}" destId="{F11BD030-8213-4CBA-83A1-DF5BBCD725F0}" srcOrd="0" destOrd="0" presId="urn:microsoft.com/office/officeart/2005/8/layout/pictureOrgChart+Icon"/>
    <dgm:cxn modelId="{6883E8DB-8718-41E2-A484-68CA2B502707}" type="presParOf" srcId="{F11BD030-8213-4CBA-83A1-DF5BBCD725F0}" destId="{0353FDCB-BF94-468E-B4AB-8EE07A58C0A1}" srcOrd="0" destOrd="0" presId="urn:microsoft.com/office/officeart/2005/8/layout/pictureOrgChart+Icon"/>
    <dgm:cxn modelId="{C290B7D7-2779-4604-BB64-51121B56FED8}" type="presParOf" srcId="{F11BD030-8213-4CBA-83A1-DF5BBCD725F0}" destId="{39A6625B-3211-46A0-8611-DE9BF81FC03C}" srcOrd="1" destOrd="0" presId="urn:microsoft.com/office/officeart/2005/8/layout/pictureOrgChart+Icon"/>
    <dgm:cxn modelId="{206906F3-61A3-4757-AC50-FFCC14937972}" type="presParOf" srcId="{F11BD030-8213-4CBA-83A1-DF5BBCD725F0}" destId="{F7A51757-686A-45CD-8E33-F5477E583623}" srcOrd="2" destOrd="0" presId="urn:microsoft.com/office/officeart/2005/8/layout/pictureOrgChart+Icon"/>
    <dgm:cxn modelId="{6E39D8BF-8216-4D33-9D24-F21EF4CF340F}" type="presParOf" srcId="{871E38F8-50D3-4380-8039-E7D07C6E9E7F}" destId="{658277D7-59D6-496C-831A-F9784448227D}" srcOrd="1" destOrd="0" presId="urn:microsoft.com/office/officeart/2005/8/layout/pictureOrgChart+Icon"/>
    <dgm:cxn modelId="{4AD7B3F3-7C18-4131-B259-3087F5563648}" type="presParOf" srcId="{871E38F8-50D3-4380-8039-E7D07C6E9E7F}" destId="{2F5A9AC4-B080-4074-AF26-28154FBD9C86}" srcOrd="2" destOrd="0" presId="urn:microsoft.com/office/officeart/2005/8/layout/pictureOrgChart+Icon"/>
    <dgm:cxn modelId="{9DEEC79E-69AA-422C-9F54-6E171D86EE37}" type="presParOf" srcId="{4FDC876F-F808-42A5-8185-0265C286EF8D}" destId="{94DBD161-F5CE-4DEE-9467-B66593A1EF60}" srcOrd="2" destOrd="0" presId="urn:microsoft.com/office/officeart/2005/8/layout/pictureOrgChart+Icon"/>
    <dgm:cxn modelId="{0989EE7C-DC47-49EE-96C2-E4FF6823B63A}" type="presParOf" srcId="{A426DA5C-A22C-4E33-8109-AA2DAFEBA058}" destId="{8EB81EB9-0273-4E17-95C2-DECF0FD07CC6}" srcOrd="2" destOrd="0" presId="urn:microsoft.com/office/officeart/2005/8/layout/pictureOrgChart+Icon"/>
    <dgm:cxn modelId="{E0EBD4D2-3764-4AEC-AEA8-69F698219E58}" type="presParOf" srcId="{D977C117-D5B0-4709-9765-EB6449F6AE79}" destId="{B4F4EFF9-B8BB-4D64-B479-E6EB568D4BEC}" srcOrd="2" destOrd="0" presId="urn:microsoft.com/office/officeart/2005/8/layout/pictureOrgChart+Icon"/>
    <dgm:cxn modelId="{A059EAEA-EEF3-42C5-BE58-50BD83323B6F}" type="presParOf" srcId="{C2705580-5DBD-49F9-86F9-5D3E40AD8016}" destId="{5608EA3C-056A-45BE-905D-D3AFEF428AB1}" srcOrd="2" destOrd="0" presId="urn:microsoft.com/office/officeart/2005/8/layout/pictureOrgChart+Icon"/>
    <dgm:cxn modelId="{950B15AE-AB20-4FC5-8BC7-CBB4D2558DBA}" type="presParOf" srcId="{C2705580-5DBD-49F9-86F9-5D3E40AD8016}" destId="{EB9F2013-E37B-45CF-888C-A6009B041791}" srcOrd="3" destOrd="0" presId="urn:microsoft.com/office/officeart/2005/8/layout/pictureOrgChart+Icon"/>
    <dgm:cxn modelId="{DA05B676-26CD-48B1-A259-78F0704B793D}" type="presParOf" srcId="{EB9F2013-E37B-45CF-888C-A6009B041791}" destId="{C8DA31DC-412C-4679-8C59-FD421FECC21A}" srcOrd="0" destOrd="0" presId="urn:microsoft.com/office/officeart/2005/8/layout/pictureOrgChart+Icon"/>
    <dgm:cxn modelId="{CB42C50D-B7CC-4A57-88BA-5B7E144059B3}" type="presParOf" srcId="{C8DA31DC-412C-4679-8C59-FD421FECC21A}" destId="{29539635-0A20-4844-A4EF-82F930FAF783}" srcOrd="0" destOrd="0" presId="urn:microsoft.com/office/officeart/2005/8/layout/pictureOrgChart+Icon"/>
    <dgm:cxn modelId="{8FDD8E48-2BB3-420F-A2BE-1B77D1E73532}" type="presParOf" srcId="{C8DA31DC-412C-4679-8C59-FD421FECC21A}" destId="{1D277A24-0171-48F4-9DBB-D799BB574524}" srcOrd="1" destOrd="0" presId="urn:microsoft.com/office/officeart/2005/8/layout/pictureOrgChart+Icon"/>
    <dgm:cxn modelId="{F8556DAC-305B-4B3E-B0C4-577066922285}" type="presParOf" srcId="{C8DA31DC-412C-4679-8C59-FD421FECC21A}" destId="{C577544B-0205-4DB9-A47D-EB5744AAF7C5}" srcOrd="2" destOrd="0" presId="urn:microsoft.com/office/officeart/2005/8/layout/pictureOrgChart+Icon"/>
    <dgm:cxn modelId="{0B1D58B5-37DC-4203-B760-FD4AB40FC151}" type="presParOf" srcId="{EB9F2013-E37B-45CF-888C-A6009B041791}" destId="{2BB0E533-816B-4BD1-B5D2-63591DBBD7F7}" srcOrd="1" destOrd="0" presId="urn:microsoft.com/office/officeart/2005/8/layout/pictureOrgChart+Icon"/>
    <dgm:cxn modelId="{9E137631-C1B4-47FA-A001-1B19EF50F631}" type="presParOf" srcId="{EB9F2013-E37B-45CF-888C-A6009B041791}" destId="{E5A66CDF-3AB2-4DB1-8EDB-337E10C2B280}" srcOrd="2" destOrd="0" presId="urn:microsoft.com/office/officeart/2005/8/layout/pictureOrgChart+Icon"/>
    <dgm:cxn modelId="{14837D7D-D7A5-49FF-9D83-D3179B9AD2B2}" type="presParOf" srcId="{8E803446-CB58-411A-BFCF-7E8BDF491A5F}" destId="{A5F51633-9289-4AD5-8A80-D0939BCDAED4}" srcOrd="2" destOrd="0" presId="urn:microsoft.com/office/officeart/2005/8/layout/pictureOrgChart+Icon"/>
    <dgm:cxn modelId="{164D02F7-2673-4FE5-8BCA-F674F638E2E7}" type="presParOf" srcId="{71475328-E4DC-43D0-9A17-02562AC55BBB}" destId="{1D51A875-6C9F-471A-9CC1-BAB91C5E17E1}" srcOrd="2" destOrd="0" presId="urn:microsoft.com/office/officeart/2005/8/layout/pictureOrgChart+Icon"/>
    <dgm:cxn modelId="{ADAF1619-0527-453A-A18C-E1E9019B6561}" type="presParOf" srcId="{71475328-E4DC-43D0-9A17-02562AC55BBB}" destId="{6093BB60-E9C1-4136-B6CE-78CDD688797E}" srcOrd="3" destOrd="0" presId="urn:microsoft.com/office/officeart/2005/8/layout/pictureOrgChart+Icon"/>
    <dgm:cxn modelId="{3D012389-D8A1-4EDF-BCA3-C65EE0513A47}" type="presParOf" srcId="{6093BB60-E9C1-4136-B6CE-78CDD688797E}" destId="{4D239123-83AD-4C44-A09D-90A25FEA822C}" srcOrd="0" destOrd="0" presId="urn:microsoft.com/office/officeart/2005/8/layout/pictureOrgChart+Icon"/>
    <dgm:cxn modelId="{2DAFBBC6-B5DB-43A3-A66B-011AC124B56C}" type="presParOf" srcId="{4D239123-83AD-4C44-A09D-90A25FEA822C}" destId="{18869EA1-31D9-4BAC-8D91-F5739B8C476C}" srcOrd="0" destOrd="0" presId="urn:microsoft.com/office/officeart/2005/8/layout/pictureOrgChart+Icon"/>
    <dgm:cxn modelId="{ACEAAD28-145C-4990-93D4-9414C1FFC330}" type="presParOf" srcId="{4D239123-83AD-4C44-A09D-90A25FEA822C}" destId="{4E243A7F-EE53-44B0-91AA-9060C4DD51D2}" srcOrd="1" destOrd="0" presId="urn:microsoft.com/office/officeart/2005/8/layout/pictureOrgChart+Icon"/>
    <dgm:cxn modelId="{4DAAA24C-9A9C-49A5-9066-46185834B352}" type="presParOf" srcId="{4D239123-83AD-4C44-A09D-90A25FEA822C}" destId="{A027B230-7155-4EC9-990D-B23974167D19}" srcOrd="2" destOrd="0" presId="urn:microsoft.com/office/officeart/2005/8/layout/pictureOrgChart+Icon"/>
    <dgm:cxn modelId="{754F8467-6A67-46DD-9707-2E46FA74BAA7}" type="presParOf" srcId="{6093BB60-E9C1-4136-B6CE-78CDD688797E}" destId="{B5DDBDBF-A2B0-4A10-B75F-9F58A527E2EF}" srcOrd="1" destOrd="0" presId="urn:microsoft.com/office/officeart/2005/8/layout/pictureOrgChart+Icon"/>
    <dgm:cxn modelId="{7C430123-8425-43BB-AF1F-399855DF6ADD}" type="presParOf" srcId="{B5DDBDBF-A2B0-4A10-B75F-9F58A527E2EF}" destId="{106C5E0A-07AE-4BD8-9BCB-3E4FE35C2E1B}" srcOrd="0" destOrd="0" presId="urn:microsoft.com/office/officeart/2005/8/layout/pictureOrgChart+Icon"/>
    <dgm:cxn modelId="{EDD3550F-EAD0-4735-A580-78E905513F24}" type="presParOf" srcId="{B5DDBDBF-A2B0-4A10-B75F-9F58A527E2EF}" destId="{0B800CA0-B31E-4E2F-A73A-12B230F578AF}" srcOrd="1" destOrd="0" presId="urn:microsoft.com/office/officeart/2005/8/layout/pictureOrgChart+Icon"/>
    <dgm:cxn modelId="{BBAAA980-88EE-43C4-B4C4-0354DF715ECA}" type="presParOf" srcId="{0B800CA0-B31E-4E2F-A73A-12B230F578AF}" destId="{1FDE5117-97A7-45BC-8605-310A1C957FDE}" srcOrd="0" destOrd="0" presId="urn:microsoft.com/office/officeart/2005/8/layout/pictureOrgChart+Icon"/>
    <dgm:cxn modelId="{6B11DDE7-307F-4DD9-9988-1AC9AD393838}" type="presParOf" srcId="{1FDE5117-97A7-45BC-8605-310A1C957FDE}" destId="{1B6CED17-ED14-4069-B3D1-7C5179F2C30F}" srcOrd="0" destOrd="0" presId="urn:microsoft.com/office/officeart/2005/8/layout/pictureOrgChart+Icon"/>
    <dgm:cxn modelId="{EC9B4827-F3F8-4D41-AC70-11CDC439BBA3}" type="presParOf" srcId="{1FDE5117-97A7-45BC-8605-310A1C957FDE}" destId="{FB518578-C96D-40EE-9295-333B6DC2938B}" srcOrd="1" destOrd="0" presId="urn:microsoft.com/office/officeart/2005/8/layout/pictureOrgChart+Icon"/>
    <dgm:cxn modelId="{63175796-72ED-4A07-946D-3955D0358FA5}" type="presParOf" srcId="{1FDE5117-97A7-45BC-8605-310A1C957FDE}" destId="{77EC60D4-951B-470E-890D-C05E8AE922D7}" srcOrd="2" destOrd="0" presId="urn:microsoft.com/office/officeart/2005/8/layout/pictureOrgChart+Icon"/>
    <dgm:cxn modelId="{2D8A64CB-8558-4A17-93B6-61C0A4FB5F7E}" type="presParOf" srcId="{0B800CA0-B31E-4E2F-A73A-12B230F578AF}" destId="{A06A29BB-2819-4F76-817B-24A17915221F}" srcOrd="1" destOrd="0" presId="urn:microsoft.com/office/officeart/2005/8/layout/pictureOrgChart+Icon"/>
    <dgm:cxn modelId="{01AEFF78-D4D6-42FB-839F-D73FC4CE823C}" type="presParOf" srcId="{A06A29BB-2819-4F76-817B-24A17915221F}" destId="{FCA4F5E5-BD0E-4214-B869-6E54A89D29F2}" srcOrd="0" destOrd="0" presId="urn:microsoft.com/office/officeart/2005/8/layout/pictureOrgChart+Icon"/>
    <dgm:cxn modelId="{66889B27-F3BE-4D9E-AB27-5E8DAEC66EDF}" type="presParOf" srcId="{A06A29BB-2819-4F76-817B-24A17915221F}" destId="{54E2D9DA-8001-4EC3-94E2-AFEC51E6B6CD}" srcOrd="1" destOrd="0" presId="urn:microsoft.com/office/officeart/2005/8/layout/pictureOrgChart+Icon"/>
    <dgm:cxn modelId="{211DC249-FA7E-4E01-9D17-394CC0AA07C2}" type="presParOf" srcId="{54E2D9DA-8001-4EC3-94E2-AFEC51E6B6CD}" destId="{18347B5B-58CD-4583-B24F-F70C86D37BA9}" srcOrd="0" destOrd="0" presId="urn:microsoft.com/office/officeart/2005/8/layout/pictureOrgChart+Icon"/>
    <dgm:cxn modelId="{BBCF4DD7-068B-4BCA-BA16-F453D1B58F98}" type="presParOf" srcId="{18347B5B-58CD-4583-B24F-F70C86D37BA9}" destId="{697A36C0-546C-4DA7-901F-D08F4B84AC14}" srcOrd="0" destOrd="0" presId="urn:microsoft.com/office/officeart/2005/8/layout/pictureOrgChart+Icon"/>
    <dgm:cxn modelId="{359F8FE5-52B8-48AF-9CC2-347052A7C705}" type="presParOf" srcId="{18347B5B-58CD-4583-B24F-F70C86D37BA9}" destId="{71683154-3C23-43DC-B737-53B6B3E60E73}" srcOrd="1" destOrd="0" presId="urn:microsoft.com/office/officeart/2005/8/layout/pictureOrgChart+Icon"/>
    <dgm:cxn modelId="{28BCFCE5-DA97-4916-BB80-F0C652DBB021}" type="presParOf" srcId="{18347B5B-58CD-4583-B24F-F70C86D37BA9}" destId="{CFA46414-652C-4B78-9649-3AAE579C9144}" srcOrd="2" destOrd="0" presId="urn:microsoft.com/office/officeart/2005/8/layout/pictureOrgChart+Icon"/>
    <dgm:cxn modelId="{AF49C3AA-90F6-4E80-B70D-D1FCB5D4F24F}" type="presParOf" srcId="{54E2D9DA-8001-4EC3-94E2-AFEC51E6B6CD}" destId="{6531B021-1E1D-4E10-93F7-67076C32CE4E}" srcOrd="1" destOrd="0" presId="urn:microsoft.com/office/officeart/2005/8/layout/pictureOrgChart+Icon"/>
    <dgm:cxn modelId="{ADA56D39-A028-4E9F-B081-79144A56D786}" type="presParOf" srcId="{6531B021-1E1D-4E10-93F7-67076C32CE4E}" destId="{F2D73CD5-31D7-4B37-BDA1-0904B9FCD48F}" srcOrd="0" destOrd="0" presId="urn:microsoft.com/office/officeart/2005/8/layout/pictureOrgChart+Icon"/>
    <dgm:cxn modelId="{EE1393FF-946B-4742-801B-72A211093FB6}" type="presParOf" srcId="{6531B021-1E1D-4E10-93F7-67076C32CE4E}" destId="{57F2813B-E927-4FD1-AFB7-A498DD95D95F}" srcOrd="1" destOrd="0" presId="urn:microsoft.com/office/officeart/2005/8/layout/pictureOrgChart+Icon"/>
    <dgm:cxn modelId="{9A080F89-49E6-42AC-A655-809AD3B0691E}" type="presParOf" srcId="{57F2813B-E927-4FD1-AFB7-A498DD95D95F}" destId="{072C7BC8-5BBA-4FDF-9D58-551C18C2836E}" srcOrd="0" destOrd="0" presId="urn:microsoft.com/office/officeart/2005/8/layout/pictureOrgChart+Icon"/>
    <dgm:cxn modelId="{C3F24592-E406-4685-A803-CFD97C3681EC}" type="presParOf" srcId="{072C7BC8-5BBA-4FDF-9D58-551C18C2836E}" destId="{64CE3947-616B-45ED-B50E-520E1DA66170}" srcOrd="0" destOrd="0" presId="urn:microsoft.com/office/officeart/2005/8/layout/pictureOrgChart+Icon"/>
    <dgm:cxn modelId="{8700F98F-4CF2-4FCA-9E58-BECA76D5150D}" type="presParOf" srcId="{072C7BC8-5BBA-4FDF-9D58-551C18C2836E}" destId="{370C1E86-232F-4E99-BA1F-CBE7DEFCDF02}" srcOrd="1" destOrd="0" presId="urn:microsoft.com/office/officeart/2005/8/layout/pictureOrgChart+Icon"/>
    <dgm:cxn modelId="{B2EC227F-BB36-4B1C-B211-22F9DE767E6E}" type="presParOf" srcId="{072C7BC8-5BBA-4FDF-9D58-551C18C2836E}" destId="{B4A890AC-CCC3-44F3-BF3F-3BEB07DA7727}" srcOrd="2" destOrd="0" presId="urn:microsoft.com/office/officeart/2005/8/layout/pictureOrgChart+Icon"/>
    <dgm:cxn modelId="{6A069B92-3424-491E-AB38-45103C125C31}" type="presParOf" srcId="{57F2813B-E927-4FD1-AFB7-A498DD95D95F}" destId="{814A2AFF-E790-4E6C-AE33-C0A8AEAFDB95}" srcOrd="1" destOrd="0" presId="urn:microsoft.com/office/officeart/2005/8/layout/pictureOrgChart+Icon"/>
    <dgm:cxn modelId="{C199E48D-BF20-4522-84FB-192C2209C4BD}" type="presParOf" srcId="{814A2AFF-E790-4E6C-AE33-C0A8AEAFDB95}" destId="{78F5B509-8F26-469F-A987-3795BE0FDD62}" srcOrd="0" destOrd="0" presId="urn:microsoft.com/office/officeart/2005/8/layout/pictureOrgChart+Icon"/>
    <dgm:cxn modelId="{B5EC7EE7-DE9D-4EBA-BB94-FA19790C5542}" type="presParOf" srcId="{814A2AFF-E790-4E6C-AE33-C0A8AEAFDB95}" destId="{1E26324E-7A69-4A31-9D83-288D5388BCBE}" srcOrd="1" destOrd="0" presId="urn:microsoft.com/office/officeart/2005/8/layout/pictureOrgChart+Icon"/>
    <dgm:cxn modelId="{9F1E2CA7-CD27-4CFE-BE19-5F16D234A96E}" type="presParOf" srcId="{1E26324E-7A69-4A31-9D83-288D5388BCBE}" destId="{DEEA1297-F7AA-41F5-952F-967A6873CDED}" srcOrd="0" destOrd="0" presId="urn:microsoft.com/office/officeart/2005/8/layout/pictureOrgChart+Icon"/>
    <dgm:cxn modelId="{9BD13481-AE74-43D3-BA09-CB4B83614036}" type="presParOf" srcId="{DEEA1297-F7AA-41F5-952F-967A6873CDED}" destId="{95C85543-B119-4E0E-924E-CC9FCD8BA740}" srcOrd="0" destOrd="0" presId="urn:microsoft.com/office/officeart/2005/8/layout/pictureOrgChart+Icon"/>
    <dgm:cxn modelId="{16C7D343-AA3A-4183-A119-38EC56B07875}" type="presParOf" srcId="{DEEA1297-F7AA-41F5-952F-967A6873CDED}" destId="{55A842B1-FD4C-41AE-99A6-6426C2F7E311}" srcOrd="1" destOrd="0" presId="urn:microsoft.com/office/officeart/2005/8/layout/pictureOrgChart+Icon"/>
    <dgm:cxn modelId="{9CA6BD4F-DE57-4856-89A2-07322158CF5E}" type="presParOf" srcId="{DEEA1297-F7AA-41F5-952F-967A6873CDED}" destId="{FE4B9DCE-0D81-4A08-ABC2-0D12426109D7}" srcOrd="2" destOrd="0" presId="urn:microsoft.com/office/officeart/2005/8/layout/pictureOrgChart+Icon"/>
    <dgm:cxn modelId="{39B54E26-01AD-420B-BD16-7BF0438C618C}" type="presParOf" srcId="{1E26324E-7A69-4A31-9D83-288D5388BCBE}" destId="{F3F3125E-9386-4CC3-A681-7D65276F6ED5}" srcOrd="1" destOrd="0" presId="urn:microsoft.com/office/officeart/2005/8/layout/pictureOrgChart+Icon"/>
    <dgm:cxn modelId="{5E240740-CCDD-4037-BD74-02FC31E96699}" type="presParOf" srcId="{1E26324E-7A69-4A31-9D83-288D5388BCBE}" destId="{CD683893-9D2D-4953-9752-5AE472ECBCB4}" srcOrd="2" destOrd="0" presId="urn:microsoft.com/office/officeart/2005/8/layout/pictureOrgChart+Icon"/>
    <dgm:cxn modelId="{D84A73CE-EE39-44DF-990A-BE03D1D2DB1B}" type="presParOf" srcId="{814A2AFF-E790-4E6C-AE33-C0A8AEAFDB95}" destId="{6B3FE6F0-70E7-41CE-BFFE-5FCF377565AB}" srcOrd="2" destOrd="0" presId="urn:microsoft.com/office/officeart/2005/8/layout/pictureOrgChart+Icon"/>
    <dgm:cxn modelId="{2F008E69-F811-4EFD-891B-FFF3D7AFFB3D}" type="presParOf" srcId="{814A2AFF-E790-4E6C-AE33-C0A8AEAFDB95}" destId="{28240BDA-6623-426D-999E-1C2972E1C3B5}" srcOrd="3" destOrd="0" presId="urn:microsoft.com/office/officeart/2005/8/layout/pictureOrgChart+Icon"/>
    <dgm:cxn modelId="{BDD17FF3-E242-45A9-ADD2-B1C6D6AB624F}" type="presParOf" srcId="{28240BDA-6623-426D-999E-1C2972E1C3B5}" destId="{A8AC8B4B-2147-4258-9A5F-EED2E7C96049}" srcOrd="0" destOrd="0" presId="urn:microsoft.com/office/officeart/2005/8/layout/pictureOrgChart+Icon"/>
    <dgm:cxn modelId="{BBBCE721-3BBF-4689-B6A9-1F38C0A6676A}" type="presParOf" srcId="{A8AC8B4B-2147-4258-9A5F-EED2E7C96049}" destId="{13DA9EE8-3063-4218-9BF1-723E60E836E3}" srcOrd="0" destOrd="0" presId="urn:microsoft.com/office/officeart/2005/8/layout/pictureOrgChart+Icon"/>
    <dgm:cxn modelId="{6F12A775-0870-42A4-B2BE-95FEE3870FCC}" type="presParOf" srcId="{A8AC8B4B-2147-4258-9A5F-EED2E7C96049}" destId="{63D04218-7BAC-4163-8433-DA23E7563584}" srcOrd="1" destOrd="0" presId="urn:microsoft.com/office/officeart/2005/8/layout/pictureOrgChart+Icon"/>
    <dgm:cxn modelId="{C26F0576-B373-4458-977C-43D94CF11277}" type="presParOf" srcId="{A8AC8B4B-2147-4258-9A5F-EED2E7C96049}" destId="{B5FB05B7-2653-4A99-AF8D-2B76B74C6DBE}" srcOrd="2" destOrd="0" presId="urn:microsoft.com/office/officeart/2005/8/layout/pictureOrgChart+Icon"/>
    <dgm:cxn modelId="{F3C22210-FFB2-426B-B183-ABAF796835B7}" type="presParOf" srcId="{28240BDA-6623-426D-999E-1C2972E1C3B5}" destId="{4406CB72-B3B3-4348-8404-5C3018DCCDF9}" srcOrd="1" destOrd="0" presId="urn:microsoft.com/office/officeart/2005/8/layout/pictureOrgChart+Icon"/>
    <dgm:cxn modelId="{4E64BF12-FA4A-41DF-B3D0-F124EF70E83B}" type="presParOf" srcId="{4406CB72-B3B3-4348-8404-5C3018DCCDF9}" destId="{7A6B4CAE-48D8-4150-848B-0219D3F1C3F9}" srcOrd="0" destOrd="0" presId="urn:microsoft.com/office/officeart/2005/8/layout/pictureOrgChart+Icon"/>
    <dgm:cxn modelId="{E961A53F-57CD-445F-B755-99BF386CD721}" type="presParOf" srcId="{4406CB72-B3B3-4348-8404-5C3018DCCDF9}" destId="{F1C057CC-DB83-4358-8E31-EDB3C6414002}" srcOrd="1" destOrd="0" presId="urn:microsoft.com/office/officeart/2005/8/layout/pictureOrgChart+Icon"/>
    <dgm:cxn modelId="{04DAC096-5BFE-4E68-B46D-44DEC7E5DF2E}" type="presParOf" srcId="{F1C057CC-DB83-4358-8E31-EDB3C6414002}" destId="{F16565D1-F246-4E40-A924-5BD785976C96}" srcOrd="0" destOrd="0" presId="urn:microsoft.com/office/officeart/2005/8/layout/pictureOrgChart+Icon"/>
    <dgm:cxn modelId="{250E41B1-68CB-4E9A-84E1-8F871CB1973D}" type="presParOf" srcId="{F16565D1-F246-4E40-A924-5BD785976C96}" destId="{F1EABCE1-4EDB-45E7-975A-9933A3541353}" srcOrd="0" destOrd="0" presId="urn:microsoft.com/office/officeart/2005/8/layout/pictureOrgChart+Icon"/>
    <dgm:cxn modelId="{27CED46A-9E0C-4249-AE86-2A9FBDAE3CC9}" type="presParOf" srcId="{F16565D1-F246-4E40-A924-5BD785976C96}" destId="{EAEB762C-2532-47AE-911B-F777698E96AF}" srcOrd="1" destOrd="0" presId="urn:microsoft.com/office/officeart/2005/8/layout/pictureOrgChart+Icon"/>
    <dgm:cxn modelId="{7B88CABB-650F-4CD4-BFF8-4DDB4A97883E}" type="presParOf" srcId="{F16565D1-F246-4E40-A924-5BD785976C96}" destId="{1111DB03-FDD5-4238-B158-FF89D1D050D5}" srcOrd="2" destOrd="0" presId="urn:microsoft.com/office/officeart/2005/8/layout/pictureOrgChart+Icon"/>
    <dgm:cxn modelId="{59899053-4923-4BDC-9DBA-A3527E2F8ABD}" type="presParOf" srcId="{F1C057CC-DB83-4358-8E31-EDB3C6414002}" destId="{C9A24DA5-51DC-4441-9706-EC7DF77B0E48}" srcOrd="1" destOrd="0" presId="urn:microsoft.com/office/officeart/2005/8/layout/pictureOrgChart+Icon"/>
    <dgm:cxn modelId="{60874CD9-9328-4E60-AE18-C96096BA6EAA}" type="presParOf" srcId="{F1C057CC-DB83-4358-8E31-EDB3C6414002}" destId="{2FC0EE7A-E095-40EB-80A4-43B680C74F10}" srcOrd="2" destOrd="0" presId="urn:microsoft.com/office/officeart/2005/8/layout/pictureOrgChart+Icon"/>
    <dgm:cxn modelId="{8DB904C5-AA77-4CA8-9336-3101FECBD311}" type="presParOf" srcId="{28240BDA-6623-426D-999E-1C2972E1C3B5}" destId="{EDF0D514-F4F7-4610-A534-A91AE6B5DD80}" srcOrd="2" destOrd="0" presId="urn:microsoft.com/office/officeart/2005/8/layout/pictureOrgChart+Icon"/>
    <dgm:cxn modelId="{BED0E66B-F8F5-49FF-8ED3-DD28A99AC56A}" type="presParOf" srcId="{57F2813B-E927-4FD1-AFB7-A498DD95D95F}" destId="{462CC69E-998C-458D-B664-B7C8734EEC50}" srcOrd="2" destOrd="0" presId="urn:microsoft.com/office/officeart/2005/8/layout/pictureOrgChart+Icon"/>
    <dgm:cxn modelId="{AD78D0BE-7E66-4520-B2B3-E5A0E76EEF44}" type="presParOf" srcId="{54E2D9DA-8001-4EC3-94E2-AFEC51E6B6CD}" destId="{8F40385A-8CEC-4246-BA7D-EF5D1C6E8D36}" srcOrd="2" destOrd="0" presId="urn:microsoft.com/office/officeart/2005/8/layout/pictureOrgChart+Icon"/>
    <dgm:cxn modelId="{E4A7319E-0519-409A-8C4B-9BEDE36A5081}" type="presParOf" srcId="{0B800CA0-B31E-4E2F-A73A-12B230F578AF}" destId="{C58B39B0-FC2B-4CC3-AA5E-F74BDA997616}" srcOrd="2" destOrd="0" presId="urn:microsoft.com/office/officeart/2005/8/layout/pictureOrgChart+Icon"/>
    <dgm:cxn modelId="{DE05A0FF-3F0F-42F0-8B18-56D31E3AEFB8}" type="presParOf" srcId="{B5DDBDBF-A2B0-4A10-B75F-9F58A527E2EF}" destId="{47B216F2-B1D0-4C38-B0BE-0CA39F395282}" srcOrd="2" destOrd="0" presId="urn:microsoft.com/office/officeart/2005/8/layout/pictureOrgChart+Icon"/>
    <dgm:cxn modelId="{8372A078-104B-469D-A12F-6E542542E3AA}" type="presParOf" srcId="{B5DDBDBF-A2B0-4A10-B75F-9F58A527E2EF}" destId="{C7BFC527-FA3D-499F-A738-28A786F9B3ED}" srcOrd="3" destOrd="0" presId="urn:microsoft.com/office/officeart/2005/8/layout/pictureOrgChart+Icon"/>
    <dgm:cxn modelId="{630F3ABC-1FE9-4411-B03B-F66CD6195A57}" type="presParOf" srcId="{C7BFC527-FA3D-499F-A738-28A786F9B3ED}" destId="{7B22ECC4-4230-4DB0-8E8D-9AA80E9CD895}" srcOrd="0" destOrd="0" presId="urn:microsoft.com/office/officeart/2005/8/layout/pictureOrgChart+Icon"/>
    <dgm:cxn modelId="{C17A2FA4-02EC-4685-945A-118965EB4301}" type="presParOf" srcId="{7B22ECC4-4230-4DB0-8E8D-9AA80E9CD895}" destId="{31FBF317-4542-4555-9C88-A631B51CC21E}" srcOrd="0" destOrd="0" presId="urn:microsoft.com/office/officeart/2005/8/layout/pictureOrgChart+Icon"/>
    <dgm:cxn modelId="{597947B1-92F2-4D8E-BD5D-D00E0A2CEF99}" type="presParOf" srcId="{7B22ECC4-4230-4DB0-8E8D-9AA80E9CD895}" destId="{4C547C15-B8DD-439B-BA06-5720E509E8A0}" srcOrd="1" destOrd="0" presId="urn:microsoft.com/office/officeart/2005/8/layout/pictureOrgChart+Icon"/>
    <dgm:cxn modelId="{B1619F48-7180-47E5-A4E3-A5BD43A32D8F}" type="presParOf" srcId="{7B22ECC4-4230-4DB0-8E8D-9AA80E9CD895}" destId="{9E738AC3-21FB-4BE8-8946-09EEC3B761D3}" srcOrd="2" destOrd="0" presId="urn:microsoft.com/office/officeart/2005/8/layout/pictureOrgChart+Icon"/>
    <dgm:cxn modelId="{B1B4ACF0-6300-473E-9502-39FEDFE9386B}" type="presParOf" srcId="{C7BFC527-FA3D-499F-A738-28A786F9B3ED}" destId="{A24B29DB-9358-4BD6-A7FF-229FE20D2D85}" srcOrd="1" destOrd="0" presId="urn:microsoft.com/office/officeart/2005/8/layout/pictureOrgChart+Icon"/>
    <dgm:cxn modelId="{70B8E11F-EF56-400E-9C82-CB8DFE7AC5EB}" type="presParOf" srcId="{C7BFC527-FA3D-499F-A738-28A786F9B3ED}" destId="{7F15807E-8DEA-4631-8590-9A4E420844DE}" srcOrd="2" destOrd="0" presId="urn:microsoft.com/office/officeart/2005/8/layout/pictureOrgChart+Icon"/>
    <dgm:cxn modelId="{3C0ACDD7-DFC2-4C8B-A0D2-BA20560A0328}" type="presParOf" srcId="{6093BB60-E9C1-4136-B6CE-78CDD688797E}" destId="{196D8289-4A27-4CE5-8C28-341E772BA50C}" srcOrd="2" destOrd="0" presId="urn:microsoft.com/office/officeart/2005/8/layout/pictureOrgChart+Icon"/>
    <dgm:cxn modelId="{2F0E4245-107E-4093-B4A5-87826AC6B43D}" type="presParOf" srcId="{71475328-E4DC-43D0-9A17-02562AC55BBB}" destId="{7C7FC35D-B4FF-4468-87DC-D9BF423FE088}" srcOrd="4" destOrd="0" presId="urn:microsoft.com/office/officeart/2005/8/layout/pictureOrgChart+Icon"/>
    <dgm:cxn modelId="{84118060-8C6C-4747-B7EC-0E82D02665A6}" type="presParOf" srcId="{71475328-E4DC-43D0-9A17-02562AC55BBB}" destId="{735AC45B-FC4D-45B4-9451-CDB618CFD2CC}" srcOrd="5" destOrd="0" presId="urn:microsoft.com/office/officeart/2005/8/layout/pictureOrgChart+Icon"/>
    <dgm:cxn modelId="{F8B82D19-91AB-445E-A770-B8900396EA8D}" type="presParOf" srcId="{735AC45B-FC4D-45B4-9451-CDB618CFD2CC}" destId="{46814918-E912-4D8A-9B9D-3B5AC47ED6D4}" srcOrd="0" destOrd="0" presId="urn:microsoft.com/office/officeart/2005/8/layout/pictureOrgChart+Icon"/>
    <dgm:cxn modelId="{DF1C4493-E0A5-4E64-8A92-CA735D0A4C01}" type="presParOf" srcId="{46814918-E912-4D8A-9B9D-3B5AC47ED6D4}" destId="{F756DA06-2676-41CD-ACFF-35FD44B468F6}" srcOrd="0" destOrd="0" presId="urn:microsoft.com/office/officeart/2005/8/layout/pictureOrgChart+Icon"/>
    <dgm:cxn modelId="{2321BDF7-8AF7-4EA6-BEA0-10CB8F1CE443}" type="presParOf" srcId="{46814918-E912-4D8A-9B9D-3B5AC47ED6D4}" destId="{6F3A5EC3-0910-4D50-880C-D0F820F9EE6B}" srcOrd="1" destOrd="0" presId="urn:microsoft.com/office/officeart/2005/8/layout/pictureOrgChart+Icon"/>
    <dgm:cxn modelId="{109667E8-F450-4382-9DA3-0FC8C193F61A}" type="presParOf" srcId="{46814918-E912-4D8A-9B9D-3B5AC47ED6D4}" destId="{03441069-4F03-4B9D-A277-41E5992828D1}" srcOrd="2" destOrd="0" presId="urn:microsoft.com/office/officeart/2005/8/layout/pictureOrgChart+Icon"/>
    <dgm:cxn modelId="{E1F5870F-1471-4106-8B1A-E460D15FB45A}" type="presParOf" srcId="{735AC45B-FC4D-45B4-9451-CDB618CFD2CC}" destId="{3484557D-E0A0-416D-96F5-8CD7A19E7E4B}" srcOrd="1" destOrd="0" presId="urn:microsoft.com/office/officeart/2005/8/layout/pictureOrgChart+Icon"/>
    <dgm:cxn modelId="{80DED728-89CA-4497-8C9D-E91CD3F5A7CB}" type="presParOf" srcId="{3484557D-E0A0-416D-96F5-8CD7A19E7E4B}" destId="{07396A0B-4839-43E7-B799-1F7250921141}" srcOrd="0" destOrd="0" presId="urn:microsoft.com/office/officeart/2005/8/layout/pictureOrgChart+Icon"/>
    <dgm:cxn modelId="{9BE4003A-7EC8-44A1-958E-B86E4E1E0815}" type="presParOf" srcId="{3484557D-E0A0-416D-96F5-8CD7A19E7E4B}" destId="{A290C1EC-7DF8-4167-B593-489A829E8997}" srcOrd="1" destOrd="0" presId="urn:microsoft.com/office/officeart/2005/8/layout/pictureOrgChart+Icon"/>
    <dgm:cxn modelId="{65157580-7E23-4817-9F09-491BBA523953}" type="presParOf" srcId="{A290C1EC-7DF8-4167-B593-489A829E8997}" destId="{046856AB-7197-4DF5-8BA5-A7AE96A67056}" srcOrd="0" destOrd="0" presId="urn:microsoft.com/office/officeart/2005/8/layout/pictureOrgChart+Icon"/>
    <dgm:cxn modelId="{FB907F5D-1CE6-43AA-8112-DBC38ACB9816}" type="presParOf" srcId="{046856AB-7197-4DF5-8BA5-A7AE96A67056}" destId="{B550A4BB-CB1D-4F22-889F-720C145F0CB3}" srcOrd="0" destOrd="0" presId="urn:microsoft.com/office/officeart/2005/8/layout/pictureOrgChart+Icon"/>
    <dgm:cxn modelId="{3F100F1F-A758-4FBD-BD39-A09730D1A40D}" type="presParOf" srcId="{046856AB-7197-4DF5-8BA5-A7AE96A67056}" destId="{7C91DF53-20BF-4189-8CCA-4ED52773D616}" srcOrd="1" destOrd="0" presId="urn:microsoft.com/office/officeart/2005/8/layout/pictureOrgChart+Icon"/>
    <dgm:cxn modelId="{F50505A3-69A0-4C79-9E64-25A1303FD62E}" type="presParOf" srcId="{046856AB-7197-4DF5-8BA5-A7AE96A67056}" destId="{DAFD5783-A43A-4AED-862D-943BDE4216AB}" srcOrd="2" destOrd="0" presId="urn:microsoft.com/office/officeart/2005/8/layout/pictureOrgChart+Icon"/>
    <dgm:cxn modelId="{AFF90E28-CCE8-4A24-83F9-B7ED92BC4313}" type="presParOf" srcId="{A290C1EC-7DF8-4167-B593-489A829E8997}" destId="{DED0D997-A5ED-496A-999A-4840661D1F3D}" srcOrd="1" destOrd="0" presId="urn:microsoft.com/office/officeart/2005/8/layout/pictureOrgChart+Icon"/>
    <dgm:cxn modelId="{0009F773-F4AB-4E4C-9424-C96959235365}" type="presParOf" srcId="{DED0D997-A5ED-496A-999A-4840661D1F3D}" destId="{C2586CDE-6AC3-4CAD-822A-4A05CCA3E53A}" srcOrd="0" destOrd="0" presId="urn:microsoft.com/office/officeart/2005/8/layout/pictureOrgChart+Icon"/>
    <dgm:cxn modelId="{046058B0-A3F8-4F84-8754-4B3518881F72}" type="presParOf" srcId="{DED0D997-A5ED-496A-999A-4840661D1F3D}" destId="{B296CD01-E088-4FE6-8E73-8FC01406CB64}" srcOrd="1" destOrd="0" presId="urn:microsoft.com/office/officeart/2005/8/layout/pictureOrgChart+Icon"/>
    <dgm:cxn modelId="{E4FBAD7C-E4C4-4F0A-B4CE-4ACDE554EB94}" type="presParOf" srcId="{B296CD01-E088-4FE6-8E73-8FC01406CB64}" destId="{184BC007-1982-4371-B489-19DC748B85B6}" srcOrd="0" destOrd="0" presId="urn:microsoft.com/office/officeart/2005/8/layout/pictureOrgChart+Icon"/>
    <dgm:cxn modelId="{4984B79B-2201-4730-B7F3-64AFC94D953C}" type="presParOf" srcId="{184BC007-1982-4371-B489-19DC748B85B6}" destId="{B60A0BD0-1B84-4DF6-BAA2-268755CDFDAC}" srcOrd="0" destOrd="0" presId="urn:microsoft.com/office/officeart/2005/8/layout/pictureOrgChart+Icon"/>
    <dgm:cxn modelId="{62720638-53EF-405C-AD3C-8C1FA651CC00}" type="presParOf" srcId="{184BC007-1982-4371-B489-19DC748B85B6}" destId="{179B85E4-FBCB-47C3-AE50-BD96C1892A59}" srcOrd="1" destOrd="0" presId="urn:microsoft.com/office/officeart/2005/8/layout/pictureOrgChart+Icon"/>
    <dgm:cxn modelId="{FEE08CEF-7C68-4884-A2D4-4FCAE89085F2}" type="presParOf" srcId="{184BC007-1982-4371-B489-19DC748B85B6}" destId="{BD55D4E7-0B8A-4D75-9AFE-DAE7D3373A19}" srcOrd="2" destOrd="0" presId="urn:microsoft.com/office/officeart/2005/8/layout/pictureOrgChart+Icon"/>
    <dgm:cxn modelId="{BB199A88-07CF-4CBD-A36B-B16D40544EB5}" type="presParOf" srcId="{B296CD01-E088-4FE6-8E73-8FC01406CB64}" destId="{C32A3494-C50F-42FE-B8C0-14E1CBEBD8EA}" srcOrd="1" destOrd="0" presId="urn:microsoft.com/office/officeart/2005/8/layout/pictureOrgChart+Icon"/>
    <dgm:cxn modelId="{8A6B1EC7-69F7-4AB3-8CD3-1D403C3D471C}" type="presParOf" srcId="{B296CD01-E088-4FE6-8E73-8FC01406CB64}" destId="{C62E14AB-3E26-4388-96F2-338684C92575}" srcOrd="2" destOrd="0" presId="urn:microsoft.com/office/officeart/2005/8/layout/pictureOrgChart+Icon"/>
    <dgm:cxn modelId="{409E8103-7A38-40CA-8AE0-A757F5B8C516}" type="presParOf" srcId="{A290C1EC-7DF8-4167-B593-489A829E8997}" destId="{31F4BFCB-BDB8-4214-94B0-605A98892E7E}" srcOrd="2" destOrd="0" presId="urn:microsoft.com/office/officeart/2005/8/layout/pictureOrgChart+Icon"/>
    <dgm:cxn modelId="{901623D8-759D-4D8D-805E-0BBE3EEAA9F9}" type="presParOf" srcId="{735AC45B-FC4D-45B4-9451-CDB618CFD2CC}" destId="{E5F4BF1E-1617-4B34-B8B9-BDD1432CE808}" srcOrd="2" destOrd="0" presId="urn:microsoft.com/office/officeart/2005/8/layout/pictureOrgChart+Icon"/>
    <dgm:cxn modelId="{EBEC3269-96F5-4BB2-B2BB-2AB96551709C}" type="presParOf" srcId="{96BFE39C-7B75-47D5-98B7-F1C73B1DA639}" destId="{367F58A9-DBD8-4BA7-B050-CF7FF71E266B}" srcOrd="2" destOrd="0" presId="urn:microsoft.com/office/officeart/2005/8/layout/pictureOrgChart+Icon"/>
    <dgm:cxn modelId="{988236FD-CB3E-46A0-B0C3-150F08999FA2}" type="presParOf" srcId="{367F58A9-DBD8-4BA7-B050-CF7FF71E266B}" destId="{6F3412BC-EBF4-4CE2-AE1B-380198A24308}" srcOrd="0" destOrd="0" presId="urn:microsoft.com/office/officeart/2005/8/layout/pictureOrgChart+Icon"/>
    <dgm:cxn modelId="{753F9AC2-C508-4D2A-AAC4-6882FF645759}" type="presParOf" srcId="{367F58A9-DBD8-4BA7-B050-CF7FF71E266B}" destId="{B9E32FDF-42C1-4FF4-896F-14C3D380BC79}" srcOrd="1" destOrd="0" presId="urn:microsoft.com/office/officeart/2005/8/layout/pictureOrgChart+Icon"/>
    <dgm:cxn modelId="{8360E3AF-C49B-44CD-AD3A-C3108F6D152F}" type="presParOf" srcId="{B9E32FDF-42C1-4FF4-896F-14C3D380BC79}" destId="{57E865A2-D331-4CBF-84F9-F2D7784EC13B}" srcOrd="0" destOrd="0" presId="urn:microsoft.com/office/officeart/2005/8/layout/pictureOrgChart+Icon"/>
    <dgm:cxn modelId="{A9C28A11-B028-4901-B238-15E105802310}" type="presParOf" srcId="{57E865A2-D331-4CBF-84F9-F2D7784EC13B}" destId="{E7ADF1CC-2CB8-42AB-8470-2CADB7E9283A}" srcOrd="0" destOrd="0" presId="urn:microsoft.com/office/officeart/2005/8/layout/pictureOrgChart+Icon"/>
    <dgm:cxn modelId="{63BDF6D2-987F-4D18-9C7E-7F64956465EA}" type="presParOf" srcId="{57E865A2-D331-4CBF-84F9-F2D7784EC13B}" destId="{CCD75825-3C3A-4367-B34C-08D3B466093E}" srcOrd="1" destOrd="0" presId="urn:microsoft.com/office/officeart/2005/8/layout/pictureOrgChart+Icon"/>
    <dgm:cxn modelId="{D32AC765-4B6D-4F7E-8984-0E27CA3CA894}" type="presParOf" srcId="{57E865A2-D331-4CBF-84F9-F2D7784EC13B}" destId="{89F9FD8E-B9B8-4EC7-B3AE-73971768A8A6}" srcOrd="2" destOrd="0" presId="urn:microsoft.com/office/officeart/2005/8/layout/pictureOrgChart+Icon"/>
    <dgm:cxn modelId="{13C06238-BF7F-40F5-82E8-8911C7B6FDBE}" type="presParOf" srcId="{B9E32FDF-42C1-4FF4-896F-14C3D380BC79}" destId="{28BF95D5-CBAE-4A27-9B8D-AB7AF8988F15}" srcOrd="1" destOrd="0" presId="urn:microsoft.com/office/officeart/2005/8/layout/pictureOrgChart+Icon"/>
    <dgm:cxn modelId="{8088D738-CF40-49C0-B475-6BB84B89DB2C}" type="presParOf" srcId="{B9E32FDF-42C1-4FF4-896F-14C3D380BC79}" destId="{83CE3A34-FBBA-4092-8EF6-D908B0088E6D}" srcOrd="2" destOrd="0" presId="urn:microsoft.com/office/officeart/2005/8/layout/pictureOrgChart+Icon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D47684-8075-49D5-8FEB-0920075822BE}" type="doc">
      <dgm:prSet loTypeId="urn:microsoft.com/office/officeart/2005/8/layout/pictureOrgChart+Icon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442646-C67B-44BA-9CA7-DEA3FDB49166}">
      <dgm:prSet phldrT="[Text]" phldr="1" custT="1"/>
      <dgm:spPr/>
      <dgm:t>
        <a:bodyPr/>
        <a:lstStyle/>
        <a:p>
          <a:endParaRPr lang="en-US" sz="1200"/>
        </a:p>
      </dgm:t>
    </dgm:pt>
    <dgm:pt modelId="{9F3B0733-6764-4F84-9F38-A13BD7E53FFA}" type="parTrans" cxnId="{0155C7D0-27BF-4FC2-916D-0005F62D1136}">
      <dgm:prSet/>
      <dgm:spPr/>
      <dgm:t>
        <a:bodyPr/>
        <a:lstStyle/>
        <a:p>
          <a:endParaRPr lang="en-US" sz="1200"/>
        </a:p>
      </dgm:t>
    </dgm:pt>
    <dgm:pt modelId="{FD9C7445-2ED8-4E00-99F1-EF26B55FD633}" type="sibTrans" cxnId="{0155C7D0-27BF-4FC2-916D-0005F62D1136}">
      <dgm:prSet/>
      <dgm:spPr/>
      <dgm:t>
        <a:bodyPr/>
        <a:lstStyle/>
        <a:p>
          <a:endParaRPr lang="en-US" sz="1200"/>
        </a:p>
      </dgm:t>
    </dgm:pt>
    <dgm:pt modelId="{2AB11A0E-3EE3-456A-AF4C-318519269908}" type="asst">
      <dgm:prSet phldrT="[Text]" phldr="1" custT="1"/>
      <dgm:spPr/>
      <dgm:t>
        <a:bodyPr/>
        <a:lstStyle/>
        <a:p>
          <a:endParaRPr lang="en-US" sz="1200"/>
        </a:p>
      </dgm:t>
    </dgm:pt>
    <dgm:pt modelId="{3847A641-F563-48B5-AE87-671426D496B4}" type="parTrans" cxnId="{9FC28309-4FE3-48A1-A18C-AD0D06FA4C99}">
      <dgm:prSet/>
      <dgm:spPr/>
      <dgm:t>
        <a:bodyPr/>
        <a:lstStyle/>
        <a:p>
          <a:endParaRPr lang="en-US" sz="1200"/>
        </a:p>
      </dgm:t>
    </dgm:pt>
    <dgm:pt modelId="{1E488658-FCA4-4216-97A8-92DA5501187A}" type="sibTrans" cxnId="{9FC28309-4FE3-48A1-A18C-AD0D06FA4C99}">
      <dgm:prSet/>
      <dgm:spPr/>
      <dgm:t>
        <a:bodyPr/>
        <a:lstStyle/>
        <a:p>
          <a:endParaRPr lang="en-US" sz="1200"/>
        </a:p>
      </dgm:t>
    </dgm:pt>
    <dgm:pt modelId="{51CF6839-1F03-4CED-A994-77DD6595154A}">
      <dgm:prSet phldrT="[Text]" phldr="1" custT="1"/>
      <dgm:spPr/>
      <dgm:t>
        <a:bodyPr/>
        <a:lstStyle/>
        <a:p>
          <a:endParaRPr lang="en-US" sz="1200" dirty="0"/>
        </a:p>
      </dgm:t>
    </dgm:pt>
    <dgm:pt modelId="{0C936B1E-6D68-49EB-A970-5B7FA17AED58}" type="parTrans" cxnId="{A458498F-3086-486C-860A-FB54204AF194}">
      <dgm:prSet/>
      <dgm:spPr/>
      <dgm:t>
        <a:bodyPr/>
        <a:lstStyle/>
        <a:p>
          <a:endParaRPr lang="en-US" sz="1200"/>
        </a:p>
      </dgm:t>
    </dgm:pt>
    <dgm:pt modelId="{413D25A6-EEBC-4B97-AC68-62FE61B77CE2}" type="sibTrans" cxnId="{A458498F-3086-486C-860A-FB54204AF194}">
      <dgm:prSet/>
      <dgm:spPr/>
      <dgm:t>
        <a:bodyPr/>
        <a:lstStyle/>
        <a:p>
          <a:endParaRPr lang="en-US" sz="1200"/>
        </a:p>
      </dgm:t>
    </dgm:pt>
    <dgm:pt modelId="{C743939D-7A60-4FD2-A535-613D72072C57}">
      <dgm:prSet phldrT="[Text]" phldr="1" custT="1"/>
      <dgm:spPr/>
      <dgm:t>
        <a:bodyPr/>
        <a:lstStyle/>
        <a:p>
          <a:endParaRPr lang="en-US" sz="1200" dirty="0"/>
        </a:p>
      </dgm:t>
    </dgm:pt>
    <dgm:pt modelId="{419CCDE0-5C94-4450-B309-7A6056772217}" type="parTrans" cxnId="{5217F02C-A482-40D5-8A0D-BC14188D8BE6}">
      <dgm:prSet/>
      <dgm:spPr/>
      <dgm:t>
        <a:bodyPr/>
        <a:lstStyle/>
        <a:p>
          <a:endParaRPr lang="en-US" sz="1200"/>
        </a:p>
      </dgm:t>
    </dgm:pt>
    <dgm:pt modelId="{E7184B8E-18A6-448E-9D3F-3FD5DF36A7B5}" type="sibTrans" cxnId="{5217F02C-A482-40D5-8A0D-BC14188D8BE6}">
      <dgm:prSet/>
      <dgm:spPr/>
      <dgm:t>
        <a:bodyPr/>
        <a:lstStyle/>
        <a:p>
          <a:endParaRPr lang="en-US" sz="1200"/>
        </a:p>
      </dgm:t>
    </dgm:pt>
    <dgm:pt modelId="{08A868CC-1868-464A-AF1A-7B98D7F1EA9C}">
      <dgm:prSet phldrT="[Text]" phldr="1" custT="1"/>
      <dgm:spPr/>
      <dgm:t>
        <a:bodyPr/>
        <a:lstStyle/>
        <a:p>
          <a:endParaRPr lang="en-US" sz="1200"/>
        </a:p>
      </dgm:t>
    </dgm:pt>
    <dgm:pt modelId="{63679EBB-A65B-4221-AC11-7E9C3042ECF2}" type="parTrans" cxnId="{9AEB746C-C269-4DF4-9D3A-4BD0E328394E}">
      <dgm:prSet/>
      <dgm:spPr/>
      <dgm:t>
        <a:bodyPr/>
        <a:lstStyle/>
        <a:p>
          <a:endParaRPr lang="en-US" sz="1200"/>
        </a:p>
      </dgm:t>
    </dgm:pt>
    <dgm:pt modelId="{56AFF47C-E17D-4A65-9991-78F559CDACCC}" type="sibTrans" cxnId="{9AEB746C-C269-4DF4-9D3A-4BD0E328394E}">
      <dgm:prSet/>
      <dgm:spPr/>
      <dgm:t>
        <a:bodyPr/>
        <a:lstStyle/>
        <a:p>
          <a:endParaRPr lang="en-US" sz="1200"/>
        </a:p>
      </dgm:t>
    </dgm:pt>
    <dgm:pt modelId="{C7650932-E02C-4EB7-9604-D85AE2A500AA}">
      <dgm:prSet custT="1"/>
      <dgm:spPr/>
      <dgm:t>
        <a:bodyPr/>
        <a:lstStyle/>
        <a:p>
          <a:endParaRPr lang="en-US" sz="1200"/>
        </a:p>
      </dgm:t>
    </dgm:pt>
    <dgm:pt modelId="{DDB7A9E7-1641-4111-AC67-15EC131DDFB7}" type="parTrans" cxnId="{DA98F9EE-5725-42B4-BF44-9C4FD5272DBD}">
      <dgm:prSet/>
      <dgm:spPr/>
      <dgm:t>
        <a:bodyPr/>
        <a:lstStyle/>
        <a:p>
          <a:endParaRPr lang="en-US" sz="1200"/>
        </a:p>
      </dgm:t>
    </dgm:pt>
    <dgm:pt modelId="{7FF10922-A324-4636-8BB3-2D2F601B5658}" type="sibTrans" cxnId="{DA98F9EE-5725-42B4-BF44-9C4FD5272DBD}">
      <dgm:prSet/>
      <dgm:spPr/>
      <dgm:t>
        <a:bodyPr/>
        <a:lstStyle/>
        <a:p>
          <a:endParaRPr lang="en-US" sz="1200"/>
        </a:p>
      </dgm:t>
    </dgm:pt>
    <dgm:pt modelId="{591EE130-A637-4F8C-B5BC-8C4E238D2C86}">
      <dgm:prSet custT="1"/>
      <dgm:spPr/>
      <dgm:t>
        <a:bodyPr/>
        <a:lstStyle/>
        <a:p>
          <a:endParaRPr lang="en-US" sz="1200"/>
        </a:p>
      </dgm:t>
    </dgm:pt>
    <dgm:pt modelId="{F3FA766E-28F5-4AA5-9AA4-2876FB5A6FFE}" type="parTrans" cxnId="{E576F260-FA7F-44AD-92E5-A32ECDAA9A21}">
      <dgm:prSet/>
      <dgm:spPr/>
      <dgm:t>
        <a:bodyPr/>
        <a:lstStyle/>
        <a:p>
          <a:endParaRPr lang="en-US" sz="1200"/>
        </a:p>
      </dgm:t>
    </dgm:pt>
    <dgm:pt modelId="{7E839488-8C06-4611-BB88-BBDEBBB3F5D9}" type="sibTrans" cxnId="{E576F260-FA7F-44AD-92E5-A32ECDAA9A21}">
      <dgm:prSet/>
      <dgm:spPr/>
      <dgm:t>
        <a:bodyPr/>
        <a:lstStyle/>
        <a:p>
          <a:endParaRPr lang="en-US" sz="1200"/>
        </a:p>
      </dgm:t>
    </dgm:pt>
    <dgm:pt modelId="{6A311436-096B-4210-97AD-E19FD0931E17}">
      <dgm:prSet custT="1"/>
      <dgm:spPr/>
      <dgm:t>
        <a:bodyPr/>
        <a:lstStyle/>
        <a:p>
          <a:endParaRPr lang="en-US" sz="1200"/>
        </a:p>
      </dgm:t>
    </dgm:pt>
    <dgm:pt modelId="{465BA028-B739-4B1B-9B8A-27E2E144DB4D}" type="parTrans" cxnId="{49C0443D-23AF-4E89-8882-4B39AAD763A8}">
      <dgm:prSet/>
      <dgm:spPr/>
      <dgm:t>
        <a:bodyPr/>
        <a:lstStyle/>
        <a:p>
          <a:endParaRPr lang="en-US" sz="1200"/>
        </a:p>
      </dgm:t>
    </dgm:pt>
    <dgm:pt modelId="{65640D51-5043-4999-B025-08D6F0C3D39C}" type="sibTrans" cxnId="{49C0443D-23AF-4E89-8882-4B39AAD763A8}">
      <dgm:prSet/>
      <dgm:spPr/>
      <dgm:t>
        <a:bodyPr/>
        <a:lstStyle/>
        <a:p>
          <a:endParaRPr lang="en-US" sz="1200"/>
        </a:p>
      </dgm:t>
    </dgm:pt>
    <dgm:pt modelId="{603C2F3F-2BEE-41CD-AF9D-ACC67DE7F8AA}">
      <dgm:prSet custT="1"/>
      <dgm:spPr/>
      <dgm:t>
        <a:bodyPr/>
        <a:lstStyle/>
        <a:p>
          <a:endParaRPr lang="en-US" sz="1200"/>
        </a:p>
      </dgm:t>
    </dgm:pt>
    <dgm:pt modelId="{E7FFA17B-19D5-4F67-8D66-132C9BC10489}" type="parTrans" cxnId="{F42D0396-681D-490F-BEEF-64A8D191C748}">
      <dgm:prSet/>
      <dgm:spPr/>
      <dgm:t>
        <a:bodyPr/>
        <a:lstStyle/>
        <a:p>
          <a:endParaRPr lang="en-US" sz="1200"/>
        </a:p>
      </dgm:t>
    </dgm:pt>
    <dgm:pt modelId="{1DB5EC68-5D0D-4C80-B1D9-5B0AC2838C34}" type="sibTrans" cxnId="{F42D0396-681D-490F-BEEF-64A8D191C748}">
      <dgm:prSet/>
      <dgm:spPr/>
      <dgm:t>
        <a:bodyPr/>
        <a:lstStyle/>
        <a:p>
          <a:endParaRPr lang="en-US" sz="1200"/>
        </a:p>
      </dgm:t>
    </dgm:pt>
    <dgm:pt modelId="{D4BB933A-A933-4439-9872-63006F09BC03}">
      <dgm:prSet custT="1"/>
      <dgm:spPr/>
      <dgm:t>
        <a:bodyPr/>
        <a:lstStyle/>
        <a:p>
          <a:endParaRPr lang="en-US" sz="1200"/>
        </a:p>
      </dgm:t>
    </dgm:pt>
    <dgm:pt modelId="{A08897B7-0240-4879-A88A-F00ADE7E72DA}" type="parTrans" cxnId="{7F5D25B1-2450-4DD3-81E9-BF71F7F108CE}">
      <dgm:prSet/>
      <dgm:spPr/>
      <dgm:t>
        <a:bodyPr/>
        <a:lstStyle/>
        <a:p>
          <a:endParaRPr lang="en-US" sz="1200"/>
        </a:p>
      </dgm:t>
    </dgm:pt>
    <dgm:pt modelId="{7F8A1F3C-A276-45EA-93EB-534F320C92AD}" type="sibTrans" cxnId="{7F5D25B1-2450-4DD3-81E9-BF71F7F108CE}">
      <dgm:prSet/>
      <dgm:spPr/>
      <dgm:t>
        <a:bodyPr/>
        <a:lstStyle/>
        <a:p>
          <a:endParaRPr lang="en-US" sz="1200"/>
        </a:p>
      </dgm:t>
    </dgm:pt>
    <dgm:pt modelId="{B8151F00-A58E-4020-9494-F15E1D501298}">
      <dgm:prSet custT="1"/>
      <dgm:spPr/>
      <dgm:t>
        <a:bodyPr/>
        <a:lstStyle/>
        <a:p>
          <a:endParaRPr lang="en-US" sz="1200"/>
        </a:p>
      </dgm:t>
    </dgm:pt>
    <dgm:pt modelId="{E7C357A8-212A-4BC4-AADE-01999E556E61}" type="parTrans" cxnId="{10BB294C-FE15-4A15-8E87-0CA5C20EDD6A}">
      <dgm:prSet/>
      <dgm:spPr/>
      <dgm:t>
        <a:bodyPr/>
        <a:lstStyle/>
        <a:p>
          <a:endParaRPr lang="en-US" sz="1200"/>
        </a:p>
      </dgm:t>
    </dgm:pt>
    <dgm:pt modelId="{8820442B-853C-4B58-B5F7-90D59D739149}" type="sibTrans" cxnId="{10BB294C-FE15-4A15-8E87-0CA5C20EDD6A}">
      <dgm:prSet/>
      <dgm:spPr/>
      <dgm:t>
        <a:bodyPr/>
        <a:lstStyle/>
        <a:p>
          <a:endParaRPr lang="en-US" sz="1200"/>
        </a:p>
      </dgm:t>
    </dgm:pt>
    <dgm:pt modelId="{96AC65BD-2AAA-439C-885C-A0B95C806537}">
      <dgm:prSet/>
      <dgm:spPr/>
      <dgm:t>
        <a:bodyPr/>
        <a:lstStyle/>
        <a:p>
          <a:endParaRPr lang="en-US"/>
        </a:p>
      </dgm:t>
    </dgm:pt>
    <dgm:pt modelId="{75C1BBE5-6C08-414B-9AED-AAA19E71327B}" type="parTrans" cxnId="{01F8F098-798C-475F-A89E-2D75A5430497}">
      <dgm:prSet/>
      <dgm:spPr/>
      <dgm:t>
        <a:bodyPr/>
        <a:lstStyle/>
        <a:p>
          <a:endParaRPr lang="en-US"/>
        </a:p>
      </dgm:t>
    </dgm:pt>
    <dgm:pt modelId="{9C38C83C-9511-44C6-BED9-B072F7088E23}" type="sibTrans" cxnId="{01F8F098-798C-475F-A89E-2D75A5430497}">
      <dgm:prSet/>
      <dgm:spPr/>
      <dgm:t>
        <a:bodyPr/>
        <a:lstStyle/>
        <a:p>
          <a:endParaRPr lang="en-US"/>
        </a:p>
      </dgm:t>
    </dgm:pt>
    <dgm:pt modelId="{240E3D96-E001-48EB-A902-1D4AD3C0DE47}" type="pres">
      <dgm:prSet presAssocID="{49D47684-8075-49D5-8FEB-0920075822B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6BFE39C-7B75-47D5-98B7-F1C73B1DA639}" type="pres">
      <dgm:prSet presAssocID="{D4442646-C67B-44BA-9CA7-DEA3FDB49166}" presName="hierRoot1" presStyleCnt="0">
        <dgm:presLayoutVars>
          <dgm:hierBranch val="init"/>
        </dgm:presLayoutVars>
      </dgm:prSet>
      <dgm:spPr/>
    </dgm:pt>
    <dgm:pt modelId="{A2700056-04A8-40D3-967F-88350292B4DB}" type="pres">
      <dgm:prSet presAssocID="{D4442646-C67B-44BA-9CA7-DEA3FDB49166}" presName="rootComposite1" presStyleCnt="0"/>
      <dgm:spPr/>
    </dgm:pt>
    <dgm:pt modelId="{38B07A2A-6CDB-4148-B026-D197AB0E741C}" type="pres">
      <dgm:prSet presAssocID="{D4442646-C67B-44BA-9CA7-DEA3FDB4916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B38194-51E5-4FD2-A982-506E7FDE6E94}" type="pres">
      <dgm:prSet presAssocID="{D4442646-C67B-44BA-9CA7-DEA3FDB49166}" presName="rootPict1" presStyleLbl="alignImgPlace1" presStyleIdx="0" presStyleCnt="12"/>
      <dgm:spPr/>
    </dgm:pt>
    <dgm:pt modelId="{CF24D1E1-3B87-4EC3-9089-9F0A32D7B48F}" type="pres">
      <dgm:prSet presAssocID="{D4442646-C67B-44BA-9CA7-DEA3FDB49166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475328-E4DC-43D0-9A17-02562AC55BBB}" type="pres">
      <dgm:prSet presAssocID="{D4442646-C67B-44BA-9CA7-DEA3FDB49166}" presName="hierChild2" presStyleCnt="0"/>
      <dgm:spPr/>
    </dgm:pt>
    <dgm:pt modelId="{D19C2597-C427-4431-9972-38C31E45B31A}" type="pres">
      <dgm:prSet presAssocID="{0C936B1E-6D68-49EB-A970-5B7FA17AED58}" presName="Name37" presStyleLbl="parChTrans1D2" presStyleIdx="0" presStyleCnt="4"/>
      <dgm:spPr/>
      <dgm:t>
        <a:bodyPr/>
        <a:lstStyle/>
        <a:p>
          <a:endParaRPr lang="en-US"/>
        </a:p>
      </dgm:t>
    </dgm:pt>
    <dgm:pt modelId="{8E803446-CB58-411A-BFCF-7E8BDF491A5F}" type="pres">
      <dgm:prSet presAssocID="{51CF6839-1F03-4CED-A994-77DD6595154A}" presName="hierRoot2" presStyleCnt="0">
        <dgm:presLayoutVars>
          <dgm:hierBranch val="init"/>
        </dgm:presLayoutVars>
      </dgm:prSet>
      <dgm:spPr/>
    </dgm:pt>
    <dgm:pt modelId="{DBFF8D8B-C5BE-4562-BEF1-0A6458D88133}" type="pres">
      <dgm:prSet presAssocID="{51CF6839-1F03-4CED-A994-77DD6595154A}" presName="rootComposite" presStyleCnt="0"/>
      <dgm:spPr/>
    </dgm:pt>
    <dgm:pt modelId="{52A64D07-B53B-45D2-8EA0-1A7B45B6D7A8}" type="pres">
      <dgm:prSet presAssocID="{51CF6839-1F03-4CED-A994-77DD6595154A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BF31AC-5154-4A6B-BCC5-67830CA421F7}" type="pres">
      <dgm:prSet presAssocID="{51CF6839-1F03-4CED-A994-77DD6595154A}" presName="rootPict" presStyleLbl="alignImgPlace1" presStyleIdx="1" presStyleCnt="12"/>
      <dgm:spPr/>
    </dgm:pt>
    <dgm:pt modelId="{96F2B1E4-0522-4D80-BD84-1D3B4E17875F}" type="pres">
      <dgm:prSet presAssocID="{51CF6839-1F03-4CED-A994-77DD6595154A}" presName="rootConnector" presStyleLbl="node2" presStyleIdx="0" presStyleCnt="3"/>
      <dgm:spPr/>
      <dgm:t>
        <a:bodyPr/>
        <a:lstStyle/>
        <a:p>
          <a:endParaRPr lang="en-US"/>
        </a:p>
      </dgm:t>
    </dgm:pt>
    <dgm:pt modelId="{C2705580-5DBD-49F9-86F9-5D3E40AD8016}" type="pres">
      <dgm:prSet presAssocID="{51CF6839-1F03-4CED-A994-77DD6595154A}" presName="hierChild4" presStyleCnt="0"/>
      <dgm:spPr/>
    </dgm:pt>
    <dgm:pt modelId="{BF31C296-8A56-41F6-93E8-AE864846AA84}" type="pres">
      <dgm:prSet presAssocID="{A08897B7-0240-4879-A88A-F00ADE7E72DA}" presName="Name37" presStyleLbl="parChTrans1D3" presStyleIdx="0" presStyleCnt="5"/>
      <dgm:spPr/>
      <dgm:t>
        <a:bodyPr/>
        <a:lstStyle/>
        <a:p>
          <a:endParaRPr lang="en-US"/>
        </a:p>
      </dgm:t>
    </dgm:pt>
    <dgm:pt modelId="{D977C117-D5B0-4709-9765-EB6449F6AE79}" type="pres">
      <dgm:prSet presAssocID="{D4BB933A-A933-4439-9872-63006F09BC03}" presName="hierRoot2" presStyleCnt="0">
        <dgm:presLayoutVars>
          <dgm:hierBranch val="init"/>
        </dgm:presLayoutVars>
      </dgm:prSet>
      <dgm:spPr/>
    </dgm:pt>
    <dgm:pt modelId="{495CD5EB-84EF-4EF1-B198-5D86821A24B2}" type="pres">
      <dgm:prSet presAssocID="{D4BB933A-A933-4439-9872-63006F09BC03}" presName="rootComposite" presStyleCnt="0"/>
      <dgm:spPr/>
    </dgm:pt>
    <dgm:pt modelId="{FBA928F0-38A8-4904-86EE-F8FB860D4E18}" type="pres">
      <dgm:prSet presAssocID="{D4BB933A-A933-4439-9872-63006F09BC03}" presName="rootText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1A4EA1-F1BD-4D5D-BD12-25042C88AFCB}" type="pres">
      <dgm:prSet presAssocID="{D4BB933A-A933-4439-9872-63006F09BC03}" presName="rootPict" presStyleLbl="alignImgPlace1" presStyleIdx="2" presStyleCnt="12"/>
      <dgm:spPr/>
    </dgm:pt>
    <dgm:pt modelId="{295903C6-9110-4D67-B584-59293506D81D}" type="pres">
      <dgm:prSet presAssocID="{D4BB933A-A933-4439-9872-63006F09BC03}" presName="rootConnector" presStyleLbl="node3" presStyleIdx="0" presStyleCnt="5"/>
      <dgm:spPr/>
      <dgm:t>
        <a:bodyPr/>
        <a:lstStyle/>
        <a:p>
          <a:endParaRPr lang="en-US"/>
        </a:p>
      </dgm:t>
    </dgm:pt>
    <dgm:pt modelId="{5DF4030F-1E1F-49EC-883C-20509077152B}" type="pres">
      <dgm:prSet presAssocID="{D4BB933A-A933-4439-9872-63006F09BC03}" presName="hierChild4" presStyleCnt="0"/>
      <dgm:spPr/>
    </dgm:pt>
    <dgm:pt modelId="{B4F4EFF9-B8BB-4D64-B479-E6EB568D4BEC}" type="pres">
      <dgm:prSet presAssocID="{D4BB933A-A933-4439-9872-63006F09BC03}" presName="hierChild5" presStyleCnt="0"/>
      <dgm:spPr/>
    </dgm:pt>
    <dgm:pt modelId="{5608EA3C-056A-45BE-905D-D3AFEF428AB1}" type="pres">
      <dgm:prSet presAssocID="{E7C357A8-212A-4BC4-AADE-01999E556E61}" presName="Name37" presStyleLbl="parChTrans1D3" presStyleIdx="1" presStyleCnt="5"/>
      <dgm:spPr/>
      <dgm:t>
        <a:bodyPr/>
        <a:lstStyle/>
        <a:p>
          <a:endParaRPr lang="en-US"/>
        </a:p>
      </dgm:t>
    </dgm:pt>
    <dgm:pt modelId="{EB9F2013-E37B-45CF-888C-A6009B041791}" type="pres">
      <dgm:prSet presAssocID="{B8151F00-A58E-4020-9494-F15E1D501298}" presName="hierRoot2" presStyleCnt="0">
        <dgm:presLayoutVars>
          <dgm:hierBranch val="init"/>
        </dgm:presLayoutVars>
      </dgm:prSet>
      <dgm:spPr/>
    </dgm:pt>
    <dgm:pt modelId="{C8DA31DC-412C-4679-8C59-FD421FECC21A}" type="pres">
      <dgm:prSet presAssocID="{B8151F00-A58E-4020-9494-F15E1D501298}" presName="rootComposite" presStyleCnt="0"/>
      <dgm:spPr/>
    </dgm:pt>
    <dgm:pt modelId="{29539635-0A20-4844-A4EF-82F930FAF783}" type="pres">
      <dgm:prSet presAssocID="{B8151F00-A58E-4020-9494-F15E1D501298}" presName="rootText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277A24-0171-48F4-9DBB-D799BB574524}" type="pres">
      <dgm:prSet presAssocID="{B8151F00-A58E-4020-9494-F15E1D501298}" presName="rootPict" presStyleLbl="alignImgPlace1" presStyleIdx="3" presStyleCnt="12"/>
      <dgm:spPr/>
    </dgm:pt>
    <dgm:pt modelId="{C577544B-0205-4DB9-A47D-EB5744AAF7C5}" type="pres">
      <dgm:prSet presAssocID="{B8151F00-A58E-4020-9494-F15E1D501298}" presName="rootConnector" presStyleLbl="node3" presStyleIdx="1" presStyleCnt="5"/>
      <dgm:spPr/>
      <dgm:t>
        <a:bodyPr/>
        <a:lstStyle/>
        <a:p>
          <a:endParaRPr lang="en-US"/>
        </a:p>
      </dgm:t>
    </dgm:pt>
    <dgm:pt modelId="{2BB0E533-816B-4BD1-B5D2-63591DBBD7F7}" type="pres">
      <dgm:prSet presAssocID="{B8151F00-A58E-4020-9494-F15E1D501298}" presName="hierChild4" presStyleCnt="0"/>
      <dgm:spPr/>
    </dgm:pt>
    <dgm:pt modelId="{E5A66CDF-3AB2-4DB1-8EDB-337E10C2B280}" type="pres">
      <dgm:prSet presAssocID="{B8151F00-A58E-4020-9494-F15E1D501298}" presName="hierChild5" presStyleCnt="0"/>
      <dgm:spPr/>
    </dgm:pt>
    <dgm:pt modelId="{A5F51633-9289-4AD5-8A80-D0939BCDAED4}" type="pres">
      <dgm:prSet presAssocID="{51CF6839-1F03-4CED-A994-77DD6595154A}" presName="hierChild5" presStyleCnt="0"/>
      <dgm:spPr/>
    </dgm:pt>
    <dgm:pt modelId="{1D51A875-6C9F-471A-9CC1-BAB91C5E17E1}" type="pres">
      <dgm:prSet presAssocID="{419CCDE0-5C94-4450-B309-7A6056772217}" presName="Name37" presStyleLbl="parChTrans1D2" presStyleIdx="1" presStyleCnt="4"/>
      <dgm:spPr/>
      <dgm:t>
        <a:bodyPr/>
        <a:lstStyle/>
        <a:p>
          <a:endParaRPr lang="en-US"/>
        </a:p>
      </dgm:t>
    </dgm:pt>
    <dgm:pt modelId="{6093BB60-E9C1-4136-B6CE-78CDD688797E}" type="pres">
      <dgm:prSet presAssocID="{C743939D-7A60-4FD2-A535-613D72072C57}" presName="hierRoot2" presStyleCnt="0">
        <dgm:presLayoutVars>
          <dgm:hierBranch val="init"/>
        </dgm:presLayoutVars>
      </dgm:prSet>
      <dgm:spPr/>
    </dgm:pt>
    <dgm:pt modelId="{4D239123-83AD-4C44-A09D-90A25FEA822C}" type="pres">
      <dgm:prSet presAssocID="{C743939D-7A60-4FD2-A535-613D72072C57}" presName="rootComposite" presStyleCnt="0"/>
      <dgm:spPr/>
    </dgm:pt>
    <dgm:pt modelId="{18869EA1-31D9-4BAC-8D91-F5739B8C476C}" type="pres">
      <dgm:prSet presAssocID="{C743939D-7A60-4FD2-A535-613D72072C57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243A7F-EE53-44B0-91AA-9060C4DD51D2}" type="pres">
      <dgm:prSet presAssocID="{C743939D-7A60-4FD2-A535-613D72072C57}" presName="rootPict" presStyleLbl="alignImgPlace1" presStyleIdx="4" presStyleCnt="12"/>
      <dgm:spPr/>
    </dgm:pt>
    <dgm:pt modelId="{A027B230-7155-4EC9-990D-B23974167D19}" type="pres">
      <dgm:prSet presAssocID="{C743939D-7A60-4FD2-A535-613D72072C57}" presName="rootConnector" presStyleLbl="node2" presStyleIdx="1" presStyleCnt="3"/>
      <dgm:spPr/>
      <dgm:t>
        <a:bodyPr/>
        <a:lstStyle/>
        <a:p>
          <a:endParaRPr lang="en-US"/>
        </a:p>
      </dgm:t>
    </dgm:pt>
    <dgm:pt modelId="{B5DDBDBF-A2B0-4A10-B75F-9F58A527E2EF}" type="pres">
      <dgm:prSet presAssocID="{C743939D-7A60-4FD2-A535-613D72072C57}" presName="hierChild4" presStyleCnt="0"/>
      <dgm:spPr/>
    </dgm:pt>
    <dgm:pt modelId="{106C5E0A-07AE-4BD8-9BCB-3E4FE35C2E1B}" type="pres">
      <dgm:prSet presAssocID="{DDB7A9E7-1641-4111-AC67-15EC131DDFB7}" presName="Name37" presStyleLbl="parChTrans1D3" presStyleIdx="2" presStyleCnt="5"/>
      <dgm:spPr/>
      <dgm:t>
        <a:bodyPr/>
        <a:lstStyle/>
        <a:p>
          <a:endParaRPr lang="en-US"/>
        </a:p>
      </dgm:t>
    </dgm:pt>
    <dgm:pt modelId="{0B800CA0-B31E-4E2F-A73A-12B230F578AF}" type="pres">
      <dgm:prSet presAssocID="{C7650932-E02C-4EB7-9604-D85AE2A500AA}" presName="hierRoot2" presStyleCnt="0">
        <dgm:presLayoutVars>
          <dgm:hierBranch val="init"/>
        </dgm:presLayoutVars>
      </dgm:prSet>
      <dgm:spPr/>
    </dgm:pt>
    <dgm:pt modelId="{1FDE5117-97A7-45BC-8605-310A1C957FDE}" type="pres">
      <dgm:prSet presAssocID="{C7650932-E02C-4EB7-9604-D85AE2A500AA}" presName="rootComposite" presStyleCnt="0"/>
      <dgm:spPr/>
    </dgm:pt>
    <dgm:pt modelId="{1B6CED17-ED14-4069-B3D1-7C5179F2C30F}" type="pres">
      <dgm:prSet presAssocID="{C7650932-E02C-4EB7-9604-D85AE2A500AA}" presName="rootText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518578-C96D-40EE-9295-333B6DC2938B}" type="pres">
      <dgm:prSet presAssocID="{C7650932-E02C-4EB7-9604-D85AE2A500AA}" presName="rootPict" presStyleLbl="alignImgPlace1" presStyleIdx="5" presStyleCnt="12"/>
      <dgm:spPr/>
    </dgm:pt>
    <dgm:pt modelId="{77EC60D4-951B-470E-890D-C05E8AE922D7}" type="pres">
      <dgm:prSet presAssocID="{C7650932-E02C-4EB7-9604-D85AE2A500AA}" presName="rootConnector" presStyleLbl="node3" presStyleIdx="2" presStyleCnt="5"/>
      <dgm:spPr/>
      <dgm:t>
        <a:bodyPr/>
        <a:lstStyle/>
        <a:p>
          <a:endParaRPr lang="en-US"/>
        </a:p>
      </dgm:t>
    </dgm:pt>
    <dgm:pt modelId="{A06A29BB-2819-4F76-817B-24A17915221F}" type="pres">
      <dgm:prSet presAssocID="{C7650932-E02C-4EB7-9604-D85AE2A500AA}" presName="hierChild4" presStyleCnt="0"/>
      <dgm:spPr/>
    </dgm:pt>
    <dgm:pt modelId="{C602B7AF-4C60-41C6-9858-82845F4545E1}" type="pres">
      <dgm:prSet presAssocID="{75C1BBE5-6C08-414B-9AED-AAA19E71327B}" presName="Name37" presStyleLbl="parChTrans1D4" presStyleIdx="0" presStyleCnt="2"/>
      <dgm:spPr/>
      <dgm:t>
        <a:bodyPr/>
        <a:lstStyle/>
        <a:p>
          <a:endParaRPr lang="en-US"/>
        </a:p>
      </dgm:t>
    </dgm:pt>
    <dgm:pt modelId="{5D07A669-5DD7-4B73-8A72-98B32D7CFA69}" type="pres">
      <dgm:prSet presAssocID="{96AC65BD-2AAA-439C-885C-A0B95C806537}" presName="hierRoot2" presStyleCnt="0">
        <dgm:presLayoutVars>
          <dgm:hierBranch val="init"/>
        </dgm:presLayoutVars>
      </dgm:prSet>
      <dgm:spPr/>
    </dgm:pt>
    <dgm:pt modelId="{CF4212A3-2748-4F60-BA1B-35C36497D05E}" type="pres">
      <dgm:prSet presAssocID="{96AC65BD-2AAA-439C-885C-A0B95C806537}" presName="rootComposite" presStyleCnt="0"/>
      <dgm:spPr/>
    </dgm:pt>
    <dgm:pt modelId="{94315B4E-E005-46F9-AFB1-9872A66C088A}" type="pres">
      <dgm:prSet presAssocID="{96AC65BD-2AAA-439C-885C-A0B95C806537}" presName="rootText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21D81EE-9ADB-4A89-A4DE-D57E5E2F5928}" type="pres">
      <dgm:prSet presAssocID="{96AC65BD-2AAA-439C-885C-A0B95C806537}" presName="rootPict" presStyleLbl="alignImgPlace1" presStyleIdx="6" presStyleCnt="12"/>
      <dgm:spPr/>
    </dgm:pt>
    <dgm:pt modelId="{542A4DA5-9BEE-49E6-829E-68E20CBB9476}" type="pres">
      <dgm:prSet presAssocID="{96AC65BD-2AAA-439C-885C-A0B95C806537}" presName="rootConnector" presStyleLbl="node4" presStyleIdx="0" presStyleCnt="2"/>
      <dgm:spPr/>
      <dgm:t>
        <a:bodyPr/>
        <a:lstStyle/>
        <a:p>
          <a:endParaRPr lang="en-US"/>
        </a:p>
      </dgm:t>
    </dgm:pt>
    <dgm:pt modelId="{ADB39DE7-7821-4413-B967-181E5638DCFF}" type="pres">
      <dgm:prSet presAssocID="{96AC65BD-2AAA-439C-885C-A0B95C806537}" presName="hierChild4" presStyleCnt="0"/>
      <dgm:spPr/>
    </dgm:pt>
    <dgm:pt modelId="{0A64A4CF-1355-4BE3-BE86-66AD834346CB}" type="pres">
      <dgm:prSet presAssocID="{96AC65BD-2AAA-439C-885C-A0B95C806537}" presName="hierChild5" presStyleCnt="0"/>
      <dgm:spPr/>
    </dgm:pt>
    <dgm:pt modelId="{C58B39B0-FC2B-4CC3-AA5E-F74BDA997616}" type="pres">
      <dgm:prSet presAssocID="{C7650932-E02C-4EB7-9604-D85AE2A500AA}" presName="hierChild5" presStyleCnt="0"/>
      <dgm:spPr/>
    </dgm:pt>
    <dgm:pt modelId="{47B216F2-B1D0-4C38-B0BE-0CA39F395282}" type="pres">
      <dgm:prSet presAssocID="{F3FA766E-28F5-4AA5-9AA4-2876FB5A6FFE}" presName="Name37" presStyleLbl="parChTrans1D3" presStyleIdx="3" presStyleCnt="5"/>
      <dgm:spPr/>
      <dgm:t>
        <a:bodyPr/>
        <a:lstStyle/>
        <a:p>
          <a:endParaRPr lang="en-US"/>
        </a:p>
      </dgm:t>
    </dgm:pt>
    <dgm:pt modelId="{C7BFC527-FA3D-499F-A738-28A786F9B3ED}" type="pres">
      <dgm:prSet presAssocID="{591EE130-A637-4F8C-B5BC-8C4E238D2C86}" presName="hierRoot2" presStyleCnt="0">
        <dgm:presLayoutVars>
          <dgm:hierBranch val="init"/>
        </dgm:presLayoutVars>
      </dgm:prSet>
      <dgm:spPr/>
    </dgm:pt>
    <dgm:pt modelId="{7B22ECC4-4230-4DB0-8E8D-9AA80E9CD895}" type="pres">
      <dgm:prSet presAssocID="{591EE130-A637-4F8C-B5BC-8C4E238D2C86}" presName="rootComposite" presStyleCnt="0"/>
      <dgm:spPr/>
    </dgm:pt>
    <dgm:pt modelId="{31FBF317-4542-4555-9C88-A631B51CC21E}" type="pres">
      <dgm:prSet presAssocID="{591EE130-A637-4F8C-B5BC-8C4E238D2C86}" presName="rootText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C547C15-B8DD-439B-BA06-5720E509E8A0}" type="pres">
      <dgm:prSet presAssocID="{591EE130-A637-4F8C-B5BC-8C4E238D2C86}" presName="rootPict" presStyleLbl="alignImgPlace1" presStyleIdx="7" presStyleCnt="12"/>
      <dgm:spPr/>
    </dgm:pt>
    <dgm:pt modelId="{9E738AC3-21FB-4BE8-8946-09EEC3B761D3}" type="pres">
      <dgm:prSet presAssocID="{591EE130-A637-4F8C-B5BC-8C4E238D2C86}" presName="rootConnector" presStyleLbl="node3" presStyleIdx="3" presStyleCnt="5"/>
      <dgm:spPr/>
      <dgm:t>
        <a:bodyPr/>
        <a:lstStyle/>
        <a:p>
          <a:endParaRPr lang="en-US"/>
        </a:p>
      </dgm:t>
    </dgm:pt>
    <dgm:pt modelId="{A24B29DB-9358-4BD6-A7FF-229FE20D2D85}" type="pres">
      <dgm:prSet presAssocID="{591EE130-A637-4F8C-B5BC-8C4E238D2C86}" presName="hierChild4" presStyleCnt="0"/>
      <dgm:spPr/>
    </dgm:pt>
    <dgm:pt modelId="{7F15807E-8DEA-4631-8590-9A4E420844DE}" type="pres">
      <dgm:prSet presAssocID="{591EE130-A637-4F8C-B5BC-8C4E238D2C86}" presName="hierChild5" presStyleCnt="0"/>
      <dgm:spPr/>
    </dgm:pt>
    <dgm:pt modelId="{196D8289-4A27-4CE5-8C28-341E772BA50C}" type="pres">
      <dgm:prSet presAssocID="{C743939D-7A60-4FD2-A535-613D72072C57}" presName="hierChild5" presStyleCnt="0"/>
      <dgm:spPr/>
    </dgm:pt>
    <dgm:pt modelId="{7C7FC35D-B4FF-4468-87DC-D9BF423FE088}" type="pres">
      <dgm:prSet presAssocID="{63679EBB-A65B-4221-AC11-7E9C3042ECF2}" presName="Name37" presStyleLbl="parChTrans1D2" presStyleIdx="2" presStyleCnt="4"/>
      <dgm:spPr/>
      <dgm:t>
        <a:bodyPr/>
        <a:lstStyle/>
        <a:p>
          <a:endParaRPr lang="en-US"/>
        </a:p>
      </dgm:t>
    </dgm:pt>
    <dgm:pt modelId="{735AC45B-FC4D-45B4-9451-CDB618CFD2CC}" type="pres">
      <dgm:prSet presAssocID="{08A868CC-1868-464A-AF1A-7B98D7F1EA9C}" presName="hierRoot2" presStyleCnt="0">
        <dgm:presLayoutVars>
          <dgm:hierBranch val="init"/>
        </dgm:presLayoutVars>
      </dgm:prSet>
      <dgm:spPr/>
    </dgm:pt>
    <dgm:pt modelId="{46814918-E912-4D8A-9B9D-3B5AC47ED6D4}" type="pres">
      <dgm:prSet presAssocID="{08A868CC-1868-464A-AF1A-7B98D7F1EA9C}" presName="rootComposite" presStyleCnt="0"/>
      <dgm:spPr/>
    </dgm:pt>
    <dgm:pt modelId="{F756DA06-2676-41CD-ACFF-35FD44B468F6}" type="pres">
      <dgm:prSet presAssocID="{08A868CC-1868-464A-AF1A-7B98D7F1EA9C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3A5EC3-0910-4D50-880C-D0F820F9EE6B}" type="pres">
      <dgm:prSet presAssocID="{08A868CC-1868-464A-AF1A-7B98D7F1EA9C}" presName="rootPict" presStyleLbl="alignImgPlace1" presStyleIdx="8" presStyleCnt="12"/>
      <dgm:spPr/>
    </dgm:pt>
    <dgm:pt modelId="{03441069-4F03-4B9D-A277-41E5992828D1}" type="pres">
      <dgm:prSet presAssocID="{08A868CC-1868-464A-AF1A-7B98D7F1EA9C}" presName="rootConnector" presStyleLbl="node2" presStyleIdx="2" presStyleCnt="3"/>
      <dgm:spPr/>
      <dgm:t>
        <a:bodyPr/>
        <a:lstStyle/>
        <a:p>
          <a:endParaRPr lang="en-US"/>
        </a:p>
      </dgm:t>
    </dgm:pt>
    <dgm:pt modelId="{3484557D-E0A0-416D-96F5-8CD7A19E7E4B}" type="pres">
      <dgm:prSet presAssocID="{08A868CC-1868-464A-AF1A-7B98D7F1EA9C}" presName="hierChild4" presStyleCnt="0"/>
      <dgm:spPr/>
    </dgm:pt>
    <dgm:pt modelId="{07396A0B-4839-43E7-B799-1F7250921141}" type="pres">
      <dgm:prSet presAssocID="{465BA028-B739-4B1B-9B8A-27E2E144DB4D}" presName="Name37" presStyleLbl="parChTrans1D3" presStyleIdx="4" presStyleCnt="5"/>
      <dgm:spPr/>
      <dgm:t>
        <a:bodyPr/>
        <a:lstStyle/>
        <a:p>
          <a:endParaRPr lang="en-US"/>
        </a:p>
      </dgm:t>
    </dgm:pt>
    <dgm:pt modelId="{A290C1EC-7DF8-4167-B593-489A829E8997}" type="pres">
      <dgm:prSet presAssocID="{6A311436-096B-4210-97AD-E19FD0931E17}" presName="hierRoot2" presStyleCnt="0">
        <dgm:presLayoutVars>
          <dgm:hierBranch val="init"/>
        </dgm:presLayoutVars>
      </dgm:prSet>
      <dgm:spPr/>
    </dgm:pt>
    <dgm:pt modelId="{046856AB-7197-4DF5-8BA5-A7AE96A67056}" type="pres">
      <dgm:prSet presAssocID="{6A311436-096B-4210-97AD-E19FD0931E17}" presName="rootComposite" presStyleCnt="0"/>
      <dgm:spPr/>
    </dgm:pt>
    <dgm:pt modelId="{B550A4BB-CB1D-4F22-889F-720C145F0CB3}" type="pres">
      <dgm:prSet presAssocID="{6A311436-096B-4210-97AD-E19FD0931E17}" presName="rootText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91DF53-20BF-4189-8CCA-4ED52773D616}" type="pres">
      <dgm:prSet presAssocID="{6A311436-096B-4210-97AD-E19FD0931E17}" presName="rootPict" presStyleLbl="alignImgPlace1" presStyleIdx="9" presStyleCnt="12"/>
      <dgm:spPr/>
    </dgm:pt>
    <dgm:pt modelId="{DAFD5783-A43A-4AED-862D-943BDE4216AB}" type="pres">
      <dgm:prSet presAssocID="{6A311436-096B-4210-97AD-E19FD0931E17}" presName="rootConnector" presStyleLbl="node3" presStyleIdx="4" presStyleCnt="5"/>
      <dgm:spPr/>
      <dgm:t>
        <a:bodyPr/>
        <a:lstStyle/>
        <a:p>
          <a:endParaRPr lang="en-US"/>
        </a:p>
      </dgm:t>
    </dgm:pt>
    <dgm:pt modelId="{DED0D997-A5ED-496A-999A-4840661D1F3D}" type="pres">
      <dgm:prSet presAssocID="{6A311436-096B-4210-97AD-E19FD0931E17}" presName="hierChild4" presStyleCnt="0"/>
      <dgm:spPr/>
    </dgm:pt>
    <dgm:pt modelId="{C2586CDE-6AC3-4CAD-822A-4A05CCA3E53A}" type="pres">
      <dgm:prSet presAssocID="{E7FFA17B-19D5-4F67-8D66-132C9BC10489}" presName="Name37" presStyleLbl="parChTrans1D4" presStyleIdx="1" presStyleCnt="2"/>
      <dgm:spPr/>
      <dgm:t>
        <a:bodyPr/>
        <a:lstStyle/>
        <a:p>
          <a:endParaRPr lang="en-US"/>
        </a:p>
      </dgm:t>
    </dgm:pt>
    <dgm:pt modelId="{B296CD01-E088-4FE6-8E73-8FC01406CB64}" type="pres">
      <dgm:prSet presAssocID="{603C2F3F-2BEE-41CD-AF9D-ACC67DE7F8AA}" presName="hierRoot2" presStyleCnt="0">
        <dgm:presLayoutVars>
          <dgm:hierBranch val="init"/>
        </dgm:presLayoutVars>
      </dgm:prSet>
      <dgm:spPr/>
    </dgm:pt>
    <dgm:pt modelId="{184BC007-1982-4371-B489-19DC748B85B6}" type="pres">
      <dgm:prSet presAssocID="{603C2F3F-2BEE-41CD-AF9D-ACC67DE7F8AA}" presName="rootComposite" presStyleCnt="0"/>
      <dgm:spPr/>
    </dgm:pt>
    <dgm:pt modelId="{B60A0BD0-1B84-4DF6-BAA2-268755CDFDAC}" type="pres">
      <dgm:prSet presAssocID="{603C2F3F-2BEE-41CD-AF9D-ACC67DE7F8AA}" presName="rootText" presStyleLbl="node4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79B85E4-FBCB-47C3-AE50-BD96C1892A59}" type="pres">
      <dgm:prSet presAssocID="{603C2F3F-2BEE-41CD-AF9D-ACC67DE7F8AA}" presName="rootPict" presStyleLbl="alignImgPlace1" presStyleIdx="10" presStyleCnt="12"/>
      <dgm:spPr/>
    </dgm:pt>
    <dgm:pt modelId="{BD55D4E7-0B8A-4D75-9AFE-DAE7D3373A19}" type="pres">
      <dgm:prSet presAssocID="{603C2F3F-2BEE-41CD-AF9D-ACC67DE7F8AA}" presName="rootConnector" presStyleLbl="node4" presStyleIdx="1" presStyleCnt="2"/>
      <dgm:spPr/>
      <dgm:t>
        <a:bodyPr/>
        <a:lstStyle/>
        <a:p>
          <a:endParaRPr lang="en-US"/>
        </a:p>
      </dgm:t>
    </dgm:pt>
    <dgm:pt modelId="{C32A3494-C50F-42FE-B8C0-14E1CBEBD8EA}" type="pres">
      <dgm:prSet presAssocID="{603C2F3F-2BEE-41CD-AF9D-ACC67DE7F8AA}" presName="hierChild4" presStyleCnt="0"/>
      <dgm:spPr/>
    </dgm:pt>
    <dgm:pt modelId="{C62E14AB-3E26-4388-96F2-338684C92575}" type="pres">
      <dgm:prSet presAssocID="{603C2F3F-2BEE-41CD-AF9D-ACC67DE7F8AA}" presName="hierChild5" presStyleCnt="0"/>
      <dgm:spPr/>
    </dgm:pt>
    <dgm:pt modelId="{31F4BFCB-BDB8-4214-94B0-605A98892E7E}" type="pres">
      <dgm:prSet presAssocID="{6A311436-096B-4210-97AD-E19FD0931E17}" presName="hierChild5" presStyleCnt="0"/>
      <dgm:spPr/>
    </dgm:pt>
    <dgm:pt modelId="{E5F4BF1E-1617-4B34-B8B9-BDD1432CE808}" type="pres">
      <dgm:prSet presAssocID="{08A868CC-1868-464A-AF1A-7B98D7F1EA9C}" presName="hierChild5" presStyleCnt="0"/>
      <dgm:spPr/>
    </dgm:pt>
    <dgm:pt modelId="{367F58A9-DBD8-4BA7-B050-CF7FF71E266B}" type="pres">
      <dgm:prSet presAssocID="{D4442646-C67B-44BA-9CA7-DEA3FDB49166}" presName="hierChild3" presStyleCnt="0"/>
      <dgm:spPr/>
    </dgm:pt>
    <dgm:pt modelId="{6F3412BC-EBF4-4CE2-AE1B-380198A24308}" type="pres">
      <dgm:prSet presAssocID="{3847A641-F563-48B5-AE87-671426D496B4}" presName="Name111" presStyleLbl="parChTrans1D2" presStyleIdx="3" presStyleCnt="4"/>
      <dgm:spPr/>
      <dgm:t>
        <a:bodyPr/>
        <a:lstStyle/>
        <a:p>
          <a:endParaRPr lang="en-US"/>
        </a:p>
      </dgm:t>
    </dgm:pt>
    <dgm:pt modelId="{B9E32FDF-42C1-4FF4-896F-14C3D380BC79}" type="pres">
      <dgm:prSet presAssocID="{2AB11A0E-3EE3-456A-AF4C-318519269908}" presName="hierRoot3" presStyleCnt="0">
        <dgm:presLayoutVars>
          <dgm:hierBranch val="init"/>
        </dgm:presLayoutVars>
      </dgm:prSet>
      <dgm:spPr/>
    </dgm:pt>
    <dgm:pt modelId="{57E865A2-D331-4CBF-84F9-F2D7784EC13B}" type="pres">
      <dgm:prSet presAssocID="{2AB11A0E-3EE3-456A-AF4C-318519269908}" presName="rootComposite3" presStyleCnt="0"/>
      <dgm:spPr/>
    </dgm:pt>
    <dgm:pt modelId="{E7ADF1CC-2CB8-42AB-8470-2CADB7E9283A}" type="pres">
      <dgm:prSet presAssocID="{2AB11A0E-3EE3-456A-AF4C-318519269908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D75825-3C3A-4367-B34C-08D3B466093E}" type="pres">
      <dgm:prSet presAssocID="{2AB11A0E-3EE3-456A-AF4C-318519269908}" presName="rootPict3" presStyleLbl="alignImgPlace1" presStyleIdx="11" presStyleCnt="12"/>
      <dgm:spPr/>
    </dgm:pt>
    <dgm:pt modelId="{89F9FD8E-B9B8-4EC7-B3AE-73971768A8A6}" type="pres">
      <dgm:prSet presAssocID="{2AB11A0E-3EE3-456A-AF4C-318519269908}" presName="rootConnector3" presStyleLbl="asst1" presStyleIdx="0" presStyleCnt="1"/>
      <dgm:spPr/>
      <dgm:t>
        <a:bodyPr/>
        <a:lstStyle/>
        <a:p>
          <a:endParaRPr lang="en-US"/>
        </a:p>
      </dgm:t>
    </dgm:pt>
    <dgm:pt modelId="{28BF95D5-CBAE-4A27-9B8D-AB7AF8988F15}" type="pres">
      <dgm:prSet presAssocID="{2AB11A0E-3EE3-456A-AF4C-318519269908}" presName="hierChild6" presStyleCnt="0"/>
      <dgm:spPr/>
    </dgm:pt>
    <dgm:pt modelId="{83CE3A34-FBBA-4092-8EF6-D908B0088E6D}" type="pres">
      <dgm:prSet presAssocID="{2AB11A0E-3EE3-456A-AF4C-318519269908}" presName="hierChild7" presStyleCnt="0"/>
      <dgm:spPr/>
    </dgm:pt>
  </dgm:ptLst>
  <dgm:cxnLst>
    <dgm:cxn modelId="{7F5D25B1-2450-4DD3-81E9-BF71F7F108CE}" srcId="{51CF6839-1F03-4CED-A994-77DD6595154A}" destId="{D4BB933A-A933-4439-9872-63006F09BC03}" srcOrd="0" destOrd="0" parTransId="{A08897B7-0240-4879-A88A-F00ADE7E72DA}" sibTransId="{7F8A1F3C-A276-45EA-93EB-534F320C92AD}"/>
    <dgm:cxn modelId="{4A724955-40DA-4ADD-805E-3E44DAA2E893}" type="presOf" srcId="{DDB7A9E7-1641-4111-AC67-15EC131DDFB7}" destId="{106C5E0A-07AE-4BD8-9BCB-3E4FE35C2E1B}" srcOrd="0" destOrd="0" presId="urn:microsoft.com/office/officeart/2005/8/layout/pictureOrgChart+Icon"/>
    <dgm:cxn modelId="{F70BA573-55AE-46C7-833D-DDE7270242CB}" type="presOf" srcId="{E7C357A8-212A-4BC4-AADE-01999E556E61}" destId="{5608EA3C-056A-45BE-905D-D3AFEF428AB1}" srcOrd="0" destOrd="0" presId="urn:microsoft.com/office/officeart/2005/8/layout/pictureOrgChart+Icon"/>
    <dgm:cxn modelId="{544C74DC-A66C-464B-A1B5-D0B472AC3E02}" type="presOf" srcId="{419CCDE0-5C94-4450-B309-7A6056772217}" destId="{1D51A875-6C9F-471A-9CC1-BAB91C5E17E1}" srcOrd="0" destOrd="0" presId="urn:microsoft.com/office/officeart/2005/8/layout/pictureOrgChart+Icon"/>
    <dgm:cxn modelId="{EB855CF7-138F-410B-8C16-5CA18B09728F}" type="presOf" srcId="{591EE130-A637-4F8C-B5BC-8C4E238D2C86}" destId="{9E738AC3-21FB-4BE8-8946-09EEC3B761D3}" srcOrd="1" destOrd="0" presId="urn:microsoft.com/office/officeart/2005/8/layout/pictureOrgChart+Icon"/>
    <dgm:cxn modelId="{01F8F098-798C-475F-A89E-2D75A5430497}" srcId="{C7650932-E02C-4EB7-9604-D85AE2A500AA}" destId="{96AC65BD-2AAA-439C-885C-A0B95C806537}" srcOrd="0" destOrd="0" parTransId="{75C1BBE5-6C08-414B-9AED-AAA19E71327B}" sibTransId="{9C38C83C-9511-44C6-BED9-B072F7088E23}"/>
    <dgm:cxn modelId="{698A3E64-213C-4DEC-96A1-A7B60ABD6A1C}" type="presOf" srcId="{08A868CC-1868-464A-AF1A-7B98D7F1EA9C}" destId="{03441069-4F03-4B9D-A277-41E5992828D1}" srcOrd="1" destOrd="0" presId="urn:microsoft.com/office/officeart/2005/8/layout/pictureOrgChart+Icon"/>
    <dgm:cxn modelId="{191E1626-3425-4554-914A-90BC799BE57C}" type="presOf" srcId="{C7650932-E02C-4EB7-9604-D85AE2A500AA}" destId="{77EC60D4-951B-470E-890D-C05E8AE922D7}" srcOrd="1" destOrd="0" presId="urn:microsoft.com/office/officeart/2005/8/layout/pictureOrgChart+Icon"/>
    <dgm:cxn modelId="{A5D10AF6-6261-40A1-A251-14EF2723132D}" type="presOf" srcId="{D4442646-C67B-44BA-9CA7-DEA3FDB49166}" destId="{CF24D1E1-3B87-4EC3-9089-9F0A32D7B48F}" srcOrd="1" destOrd="0" presId="urn:microsoft.com/office/officeart/2005/8/layout/pictureOrgChart+Icon"/>
    <dgm:cxn modelId="{95577D85-0BAE-42A0-BA6E-9A05304C1CC7}" type="presOf" srcId="{C7650932-E02C-4EB7-9604-D85AE2A500AA}" destId="{1B6CED17-ED14-4069-B3D1-7C5179F2C30F}" srcOrd="0" destOrd="0" presId="urn:microsoft.com/office/officeart/2005/8/layout/pictureOrgChart+Icon"/>
    <dgm:cxn modelId="{26F1C485-17BD-4902-A300-DA339C02B6C8}" type="presOf" srcId="{465BA028-B739-4B1B-9B8A-27E2E144DB4D}" destId="{07396A0B-4839-43E7-B799-1F7250921141}" srcOrd="0" destOrd="0" presId="urn:microsoft.com/office/officeart/2005/8/layout/pictureOrgChart+Icon"/>
    <dgm:cxn modelId="{37E695D8-761E-430A-9A0E-D832896E3CEB}" type="presOf" srcId="{63679EBB-A65B-4221-AC11-7E9C3042ECF2}" destId="{7C7FC35D-B4FF-4468-87DC-D9BF423FE088}" srcOrd="0" destOrd="0" presId="urn:microsoft.com/office/officeart/2005/8/layout/pictureOrgChart+Icon"/>
    <dgm:cxn modelId="{C747F28B-ED33-4AD9-B6D6-BD45BDD20996}" type="presOf" srcId="{3847A641-F563-48B5-AE87-671426D496B4}" destId="{6F3412BC-EBF4-4CE2-AE1B-380198A24308}" srcOrd="0" destOrd="0" presId="urn:microsoft.com/office/officeart/2005/8/layout/pictureOrgChart+Icon"/>
    <dgm:cxn modelId="{0155C7D0-27BF-4FC2-916D-0005F62D1136}" srcId="{49D47684-8075-49D5-8FEB-0920075822BE}" destId="{D4442646-C67B-44BA-9CA7-DEA3FDB49166}" srcOrd="0" destOrd="0" parTransId="{9F3B0733-6764-4F84-9F38-A13BD7E53FFA}" sibTransId="{FD9C7445-2ED8-4E00-99F1-EF26B55FD633}"/>
    <dgm:cxn modelId="{68D4A7DB-762F-4B3B-A876-DF023007F61B}" type="presOf" srcId="{591EE130-A637-4F8C-B5BC-8C4E238D2C86}" destId="{31FBF317-4542-4555-9C88-A631B51CC21E}" srcOrd="0" destOrd="0" presId="urn:microsoft.com/office/officeart/2005/8/layout/pictureOrgChart+Icon"/>
    <dgm:cxn modelId="{DADD8E4D-94D8-43E9-9DF4-B0512B0A01EB}" type="presOf" srcId="{F3FA766E-28F5-4AA5-9AA4-2876FB5A6FFE}" destId="{47B216F2-B1D0-4C38-B0BE-0CA39F395282}" srcOrd="0" destOrd="0" presId="urn:microsoft.com/office/officeart/2005/8/layout/pictureOrgChart+Icon"/>
    <dgm:cxn modelId="{43AA9F51-CE5A-42D1-AE00-47344AB8D91B}" type="presOf" srcId="{A08897B7-0240-4879-A88A-F00ADE7E72DA}" destId="{BF31C296-8A56-41F6-93E8-AE864846AA84}" srcOrd="0" destOrd="0" presId="urn:microsoft.com/office/officeart/2005/8/layout/pictureOrgChart+Icon"/>
    <dgm:cxn modelId="{7C02EFBC-0713-4405-B38F-DAB420D2DAA5}" type="presOf" srcId="{51CF6839-1F03-4CED-A994-77DD6595154A}" destId="{96F2B1E4-0522-4D80-BD84-1D3B4E17875F}" srcOrd="1" destOrd="0" presId="urn:microsoft.com/office/officeart/2005/8/layout/pictureOrgChart+Icon"/>
    <dgm:cxn modelId="{D9855EEF-BC7D-4060-BAB4-7F6DE3941F5D}" type="presOf" srcId="{75C1BBE5-6C08-414B-9AED-AAA19E71327B}" destId="{C602B7AF-4C60-41C6-9858-82845F4545E1}" srcOrd="0" destOrd="0" presId="urn:microsoft.com/office/officeart/2005/8/layout/pictureOrgChart+Icon"/>
    <dgm:cxn modelId="{E576F260-FA7F-44AD-92E5-A32ECDAA9A21}" srcId="{C743939D-7A60-4FD2-A535-613D72072C57}" destId="{591EE130-A637-4F8C-B5BC-8C4E238D2C86}" srcOrd="1" destOrd="0" parTransId="{F3FA766E-28F5-4AA5-9AA4-2876FB5A6FFE}" sibTransId="{7E839488-8C06-4611-BB88-BBDEBBB3F5D9}"/>
    <dgm:cxn modelId="{308B8827-5BB4-49DD-971A-3761488A06DA}" type="presOf" srcId="{E7FFA17B-19D5-4F67-8D66-132C9BC10489}" destId="{C2586CDE-6AC3-4CAD-822A-4A05CCA3E53A}" srcOrd="0" destOrd="0" presId="urn:microsoft.com/office/officeart/2005/8/layout/pictureOrgChart+Icon"/>
    <dgm:cxn modelId="{F42D0396-681D-490F-BEEF-64A8D191C748}" srcId="{6A311436-096B-4210-97AD-E19FD0931E17}" destId="{603C2F3F-2BEE-41CD-AF9D-ACC67DE7F8AA}" srcOrd="0" destOrd="0" parTransId="{E7FFA17B-19D5-4F67-8D66-132C9BC10489}" sibTransId="{1DB5EC68-5D0D-4C80-B1D9-5B0AC2838C34}"/>
    <dgm:cxn modelId="{49C0443D-23AF-4E89-8882-4B39AAD763A8}" srcId="{08A868CC-1868-464A-AF1A-7B98D7F1EA9C}" destId="{6A311436-096B-4210-97AD-E19FD0931E17}" srcOrd="0" destOrd="0" parTransId="{465BA028-B739-4B1B-9B8A-27E2E144DB4D}" sibTransId="{65640D51-5043-4999-B025-08D6F0C3D39C}"/>
    <dgm:cxn modelId="{AB743DF9-4BBB-415C-8822-BF49804D0947}" type="presOf" srcId="{96AC65BD-2AAA-439C-885C-A0B95C806537}" destId="{542A4DA5-9BEE-49E6-829E-68E20CBB9476}" srcOrd="1" destOrd="0" presId="urn:microsoft.com/office/officeart/2005/8/layout/pictureOrgChart+Icon"/>
    <dgm:cxn modelId="{5217F02C-A482-40D5-8A0D-BC14188D8BE6}" srcId="{D4442646-C67B-44BA-9CA7-DEA3FDB49166}" destId="{C743939D-7A60-4FD2-A535-613D72072C57}" srcOrd="2" destOrd="0" parTransId="{419CCDE0-5C94-4450-B309-7A6056772217}" sibTransId="{E7184B8E-18A6-448E-9D3F-3FD5DF36A7B5}"/>
    <dgm:cxn modelId="{9FC28309-4FE3-48A1-A18C-AD0D06FA4C99}" srcId="{D4442646-C67B-44BA-9CA7-DEA3FDB49166}" destId="{2AB11A0E-3EE3-456A-AF4C-318519269908}" srcOrd="0" destOrd="0" parTransId="{3847A641-F563-48B5-AE87-671426D496B4}" sibTransId="{1E488658-FCA4-4216-97A8-92DA5501187A}"/>
    <dgm:cxn modelId="{48A61468-400B-4C78-826C-8E0B75339CAE}" type="presOf" srcId="{D4442646-C67B-44BA-9CA7-DEA3FDB49166}" destId="{38B07A2A-6CDB-4148-B026-D197AB0E741C}" srcOrd="0" destOrd="0" presId="urn:microsoft.com/office/officeart/2005/8/layout/pictureOrgChart+Icon"/>
    <dgm:cxn modelId="{A458498F-3086-486C-860A-FB54204AF194}" srcId="{D4442646-C67B-44BA-9CA7-DEA3FDB49166}" destId="{51CF6839-1F03-4CED-A994-77DD6595154A}" srcOrd="1" destOrd="0" parTransId="{0C936B1E-6D68-49EB-A970-5B7FA17AED58}" sibTransId="{413D25A6-EEBC-4B97-AC68-62FE61B77CE2}"/>
    <dgm:cxn modelId="{050C9D95-5714-42D7-8B94-0A0E586D0F85}" type="presOf" srcId="{51CF6839-1F03-4CED-A994-77DD6595154A}" destId="{52A64D07-B53B-45D2-8EA0-1A7B45B6D7A8}" srcOrd="0" destOrd="0" presId="urn:microsoft.com/office/officeart/2005/8/layout/pictureOrgChart+Icon"/>
    <dgm:cxn modelId="{D86E8E32-D7EA-4C20-8C71-38BE5C3A79AD}" type="presOf" srcId="{49D47684-8075-49D5-8FEB-0920075822BE}" destId="{240E3D96-E001-48EB-A902-1D4AD3C0DE47}" srcOrd="0" destOrd="0" presId="urn:microsoft.com/office/officeart/2005/8/layout/pictureOrgChart+Icon"/>
    <dgm:cxn modelId="{DA98F9EE-5725-42B4-BF44-9C4FD5272DBD}" srcId="{C743939D-7A60-4FD2-A535-613D72072C57}" destId="{C7650932-E02C-4EB7-9604-D85AE2A500AA}" srcOrd="0" destOrd="0" parTransId="{DDB7A9E7-1641-4111-AC67-15EC131DDFB7}" sibTransId="{7FF10922-A324-4636-8BB3-2D2F601B5658}"/>
    <dgm:cxn modelId="{B153A3CF-C8E3-44A6-9E26-833CF3769D44}" type="presOf" srcId="{D4BB933A-A933-4439-9872-63006F09BC03}" destId="{FBA928F0-38A8-4904-86EE-F8FB860D4E18}" srcOrd="0" destOrd="0" presId="urn:microsoft.com/office/officeart/2005/8/layout/pictureOrgChart+Icon"/>
    <dgm:cxn modelId="{31B784CA-E9B5-4D8E-93AB-868540417046}" type="presOf" srcId="{96AC65BD-2AAA-439C-885C-A0B95C806537}" destId="{94315B4E-E005-46F9-AFB1-9872A66C088A}" srcOrd="0" destOrd="0" presId="urn:microsoft.com/office/officeart/2005/8/layout/pictureOrgChart+Icon"/>
    <dgm:cxn modelId="{4253C9D3-F789-4264-9CD6-BB2C3181CF53}" type="presOf" srcId="{C743939D-7A60-4FD2-A535-613D72072C57}" destId="{18869EA1-31D9-4BAC-8D91-F5739B8C476C}" srcOrd="0" destOrd="0" presId="urn:microsoft.com/office/officeart/2005/8/layout/pictureOrgChart+Icon"/>
    <dgm:cxn modelId="{44469635-BA81-4221-876B-1894370427B8}" type="presOf" srcId="{D4BB933A-A933-4439-9872-63006F09BC03}" destId="{295903C6-9110-4D67-B584-59293506D81D}" srcOrd="1" destOrd="0" presId="urn:microsoft.com/office/officeart/2005/8/layout/pictureOrgChart+Icon"/>
    <dgm:cxn modelId="{ABDE8FD7-8BC4-478E-ABBF-2282803C862A}" type="presOf" srcId="{6A311436-096B-4210-97AD-E19FD0931E17}" destId="{B550A4BB-CB1D-4F22-889F-720C145F0CB3}" srcOrd="0" destOrd="0" presId="urn:microsoft.com/office/officeart/2005/8/layout/pictureOrgChart+Icon"/>
    <dgm:cxn modelId="{EDF08885-1D56-41F2-B01C-C80ED2CADD00}" type="presOf" srcId="{6A311436-096B-4210-97AD-E19FD0931E17}" destId="{DAFD5783-A43A-4AED-862D-943BDE4216AB}" srcOrd="1" destOrd="0" presId="urn:microsoft.com/office/officeart/2005/8/layout/pictureOrgChart+Icon"/>
    <dgm:cxn modelId="{E6F622C6-613C-422F-B95A-AA37F9792DF4}" type="presOf" srcId="{2AB11A0E-3EE3-456A-AF4C-318519269908}" destId="{E7ADF1CC-2CB8-42AB-8470-2CADB7E9283A}" srcOrd="0" destOrd="0" presId="urn:microsoft.com/office/officeart/2005/8/layout/pictureOrgChart+Icon"/>
    <dgm:cxn modelId="{94E509D8-53EE-4841-BAF7-88360A2279CA}" type="presOf" srcId="{08A868CC-1868-464A-AF1A-7B98D7F1EA9C}" destId="{F756DA06-2676-41CD-ACFF-35FD44B468F6}" srcOrd="0" destOrd="0" presId="urn:microsoft.com/office/officeart/2005/8/layout/pictureOrgChart+Icon"/>
    <dgm:cxn modelId="{DF5465A1-3C68-4AE3-943D-3CFA534E4F67}" type="presOf" srcId="{B8151F00-A58E-4020-9494-F15E1D501298}" destId="{29539635-0A20-4844-A4EF-82F930FAF783}" srcOrd="0" destOrd="0" presId="urn:microsoft.com/office/officeart/2005/8/layout/pictureOrgChart+Icon"/>
    <dgm:cxn modelId="{2F24C828-46A1-4C5F-A44C-73F0CE68045A}" type="presOf" srcId="{B8151F00-A58E-4020-9494-F15E1D501298}" destId="{C577544B-0205-4DB9-A47D-EB5744AAF7C5}" srcOrd="1" destOrd="0" presId="urn:microsoft.com/office/officeart/2005/8/layout/pictureOrgChart+Icon"/>
    <dgm:cxn modelId="{10BB294C-FE15-4A15-8E87-0CA5C20EDD6A}" srcId="{51CF6839-1F03-4CED-A994-77DD6595154A}" destId="{B8151F00-A58E-4020-9494-F15E1D501298}" srcOrd="1" destOrd="0" parTransId="{E7C357A8-212A-4BC4-AADE-01999E556E61}" sibTransId="{8820442B-853C-4B58-B5F7-90D59D739149}"/>
    <dgm:cxn modelId="{3D868E89-4683-4188-ABFE-B81FB13838CE}" type="presOf" srcId="{0C936B1E-6D68-49EB-A970-5B7FA17AED58}" destId="{D19C2597-C427-4431-9972-38C31E45B31A}" srcOrd="0" destOrd="0" presId="urn:microsoft.com/office/officeart/2005/8/layout/pictureOrgChart+Icon"/>
    <dgm:cxn modelId="{B971AA9E-2156-4771-9CCE-9E34E2EB6359}" type="presOf" srcId="{C743939D-7A60-4FD2-A535-613D72072C57}" destId="{A027B230-7155-4EC9-990D-B23974167D19}" srcOrd="1" destOrd="0" presId="urn:microsoft.com/office/officeart/2005/8/layout/pictureOrgChart+Icon"/>
    <dgm:cxn modelId="{9AEB746C-C269-4DF4-9D3A-4BD0E328394E}" srcId="{D4442646-C67B-44BA-9CA7-DEA3FDB49166}" destId="{08A868CC-1868-464A-AF1A-7B98D7F1EA9C}" srcOrd="3" destOrd="0" parTransId="{63679EBB-A65B-4221-AC11-7E9C3042ECF2}" sibTransId="{56AFF47C-E17D-4A65-9991-78F559CDACCC}"/>
    <dgm:cxn modelId="{010AABC1-1FC8-484F-B650-5998B954CCE1}" type="presOf" srcId="{603C2F3F-2BEE-41CD-AF9D-ACC67DE7F8AA}" destId="{BD55D4E7-0B8A-4D75-9AFE-DAE7D3373A19}" srcOrd="1" destOrd="0" presId="urn:microsoft.com/office/officeart/2005/8/layout/pictureOrgChart+Icon"/>
    <dgm:cxn modelId="{B72F1413-0242-42D2-B1B0-117161A88887}" type="presOf" srcId="{603C2F3F-2BEE-41CD-AF9D-ACC67DE7F8AA}" destId="{B60A0BD0-1B84-4DF6-BAA2-268755CDFDAC}" srcOrd="0" destOrd="0" presId="urn:microsoft.com/office/officeart/2005/8/layout/pictureOrgChart+Icon"/>
    <dgm:cxn modelId="{8631D758-0167-4935-B0A9-BE05170922CE}" type="presOf" srcId="{2AB11A0E-3EE3-456A-AF4C-318519269908}" destId="{89F9FD8E-B9B8-4EC7-B3AE-73971768A8A6}" srcOrd="1" destOrd="0" presId="urn:microsoft.com/office/officeart/2005/8/layout/pictureOrgChart+Icon"/>
    <dgm:cxn modelId="{820BBE6C-1B70-42DA-8B5C-60C4AC176D14}" type="presParOf" srcId="{240E3D96-E001-48EB-A902-1D4AD3C0DE47}" destId="{96BFE39C-7B75-47D5-98B7-F1C73B1DA639}" srcOrd="0" destOrd="0" presId="urn:microsoft.com/office/officeart/2005/8/layout/pictureOrgChart+Icon"/>
    <dgm:cxn modelId="{27AF1D86-8D2E-4874-BA4D-D35957A7CDFC}" type="presParOf" srcId="{96BFE39C-7B75-47D5-98B7-F1C73B1DA639}" destId="{A2700056-04A8-40D3-967F-88350292B4DB}" srcOrd="0" destOrd="0" presId="urn:microsoft.com/office/officeart/2005/8/layout/pictureOrgChart+Icon"/>
    <dgm:cxn modelId="{D30F0EED-7DE8-4D5A-B35B-A9A3C7613FC4}" type="presParOf" srcId="{A2700056-04A8-40D3-967F-88350292B4DB}" destId="{38B07A2A-6CDB-4148-B026-D197AB0E741C}" srcOrd="0" destOrd="0" presId="urn:microsoft.com/office/officeart/2005/8/layout/pictureOrgChart+Icon"/>
    <dgm:cxn modelId="{3D699F44-5017-4DA7-9BFE-5CAE9E026FB3}" type="presParOf" srcId="{A2700056-04A8-40D3-967F-88350292B4DB}" destId="{F6B38194-51E5-4FD2-A982-506E7FDE6E94}" srcOrd="1" destOrd="0" presId="urn:microsoft.com/office/officeart/2005/8/layout/pictureOrgChart+Icon"/>
    <dgm:cxn modelId="{665A3430-B6FD-4E10-A5D9-E13B3A4E8BC0}" type="presParOf" srcId="{A2700056-04A8-40D3-967F-88350292B4DB}" destId="{CF24D1E1-3B87-4EC3-9089-9F0A32D7B48F}" srcOrd="2" destOrd="0" presId="urn:microsoft.com/office/officeart/2005/8/layout/pictureOrgChart+Icon"/>
    <dgm:cxn modelId="{682743FC-B63C-4329-853B-A5D10377F4C1}" type="presParOf" srcId="{96BFE39C-7B75-47D5-98B7-F1C73B1DA639}" destId="{71475328-E4DC-43D0-9A17-02562AC55BBB}" srcOrd="1" destOrd="0" presId="urn:microsoft.com/office/officeart/2005/8/layout/pictureOrgChart+Icon"/>
    <dgm:cxn modelId="{66EDAC24-A808-4FB5-8ECB-54C9E5A6A3B3}" type="presParOf" srcId="{71475328-E4DC-43D0-9A17-02562AC55BBB}" destId="{D19C2597-C427-4431-9972-38C31E45B31A}" srcOrd="0" destOrd="0" presId="urn:microsoft.com/office/officeart/2005/8/layout/pictureOrgChart+Icon"/>
    <dgm:cxn modelId="{ACA31015-FC04-474C-B658-21033E433BB5}" type="presParOf" srcId="{71475328-E4DC-43D0-9A17-02562AC55BBB}" destId="{8E803446-CB58-411A-BFCF-7E8BDF491A5F}" srcOrd="1" destOrd="0" presId="urn:microsoft.com/office/officeart/2005/8/layout/pictureOrgChart+Icon"/>
    <dgm:cxn modelId="{BDE16490-BC63-417D-B3E5-D4A6543A8567}" type="presParOf" srcId="{8E803446-CB58-411A-BFCF-7E8BDF491A5F}" destId="{DBFF8D8B-C5BE-4562-BEF1-0A6458D88133}" srcOrd="0" destOrd="0" presId="urn:microsoft.com/office/officeart/2005/8/layout/pictureOrgChart+Icon"/>
    <dgm:cxn modelId="{7A1D5763-9F24-4DCD-884E-13CC3D5BB4C5}" type="presParOf" srcId="{DBFF8D8B-C5BE-4562-BEF1-0A6458D88133}" destId="{52A64D07-B53B-45D2-8EA0-1A7B45B6D7A8}" srcOrd="0" destOrd="0" presId="urn:microsoft.com/office/officeart/2005/8/layout/pictureOrgChart+Icon"/>
    <dgm:cxn modelId="{479EBD89-9E69-444B-9543-6061382CB7FD}" type="presParOf" srcId="{DBFF8D8B-C5BE-4562-BEF1-0A6458D88133}" destId="{A2BF31AC-5154-4A6B-BCC5-67830CA421F7}" srcOrd="1" destOrd="0" presId="urn:microsoft.com/office/officeart/2005/8/layout/pictureOrgChart+Icon"/>
    <dgm:cxn modelId="{AFD9475D-395D-46A1-B2E0-68D767208538}" type="presParOf" srcId="{DBFF8D8B-C5BE-4562-BEF1-0A6458D88133}" destId="{96F2B1E4-0522-4D80-BD84-1D3B4E17875F}" srcOrd="2" destOrd="0" presId="urn:microsoft.com/office/officeart/2005/8/layout/pictureOrgChart+Icon"/>
    <dgm:cxn modelId="{562F5E4B-1927-40B6-9EA3-E123B83EE582}" type="presParOf" srcId="{8E803446-CB58-411A-BFCF-7E8BDF491A5F}" destId="{C2705580-5DBD-49F9-86F9-5D3E40AD8016}" srcOrd="1" destOrd="0" presId="urn:microsoft.com/office/officeart/2005/8/layout/pictureOrgChart+Icon"/>
    <dgm:cxn modelId="{FA7FCB63-87D6-4F28-A946-49D7E5D4B515}" type="presParOf" srcId="{C2705580-5DBD-49F9-86F9-5D3E40AD8016}" destId="{BF31C296-8A56-41F6-93E8-AE864846AA84}" srcOrd="0" destOrd="0" presId="urn:microsoft.com/office/officeart/2005/8/layout/pictureOrgChart+Icon"/>
    <dgm:cxn modelId="{B8A3A453-FD82-4D83-9B03-9CFCF613E697}" type="presParOf" srcId="{C2705580-5DBD-49F9-86F9-5D3E40AD8016}" destId="{D977C117-D5B0-4709-9765-EB6449F6AE79}" srcOrd="1" destOrd="0" presId="urn:microsoft.com/office/officeart/2005/8/layout/pictureOrgChart+Icon"/>
    <dgm:cxn modelId="{E4E57B44-57BB-4D5E-BDEB-4E393F2C5A2B}" type="presParOf" srcId="{D977C117-D5B0-4709-9765-EB6449F6AE79}" destId="{495CD5EB-84EF-4EF1-B198-5D86821A24B2}" srcOrd="0" destOrd="0" presId="urn:microsoft.com/office/officeart/2005/8/layout/pictureOrgChart+Icon"/>
    <dgm:cxn modelId="{69739D67-CB4C-4B87-A85A-0C332E805A24}" type="presParOf" srcId="{495CD5EB-84EF-4EF1-B198-5D86821A24B2}" destId="{FBA928F0-38A8-4904-86EE-F8FB860D4E18}" srcOrd="0" destOrd="0" presId="urn:microsoft.com/office/officeart/2005/8/layout/pictureOrgChart+Icon"/>
    <dgm:cxn modelId="{1201C069-F713-434E-830E-CB3A432C78F2}" type="presParOf" srcId="{495CD5EB-84EF-4EF1-B198-5D86821A24B2}" destId="{9D1A4EA1-F1BD-4D5D-BD12-25042C88AFCB}" srcOrd="1" destOrd="0" presId="urn:microsoft.com/office/officeart/2005/8/layout/pictureOrgChart+Icon"/>
    <dgm:cxn modelId="{3AE768D3-A65B-49EE-9A69-2C2D721B0CF1}" type="presParOf" srcId="{495CD5EB-84EF-4EF1-B198-5D86821A24B2}" destId="{295903C6-9110-4D67-B584-59293506D81D}" srcOrd="2" destOrd="0" presId="urn:microsoft.com/office/officeart/2005/8/layout/pictureOrgChart+Icon"/>
    <dgm:cxn modelId="{28402CCA-09DA-4F97-BB16-68C0E1AF7B3B}" type="presParOf" srcId="{D977C117-D5B0-4709-9765-EB6449F6AE79}" destId="{5DF4030F-1E1F-49EC-883C-20509077152B}" srcOrd="1" destOrd="0" presId="urn:microsoft.com/office/officeart/2005/8/layout/pictureOrgChart+Icon"/>
    <dgm:cxn modelId="{2B388203-926B-43B6-B818-A57C7FC1CA9B}" type="presParOf" srcId="{D977C117-D5B0-4709-9765-EB6449F6AE79}" destId="{B4F4EFF9-B8BB-4D64-B479-E6EB568D4BEC}" srcOrd="2" destOrd="0" presId="urn:microsoft.com/office/officeart/2005/8/layout/pictureOrgChart+Icon"/>
    <dgm:cxn modelId="{6E68C480-F05F-4F50-B07C-64BF85AEA31F}" type="presParOf" srcId="{C2705580-5DBD-49F9-86F9-5D3E40AD8016}" destId="{5608EA3C-056A-45BE-905D-D3AFEF428AB1}" srcOrd="2" destOrd="0" presId="urn:microsoft.com/office/officeart/2005/8/layout/pictureOrgChart+Icon"/>
    <dgm:cxn modelId="{C182C4D8-332B-4C8C-963A-ACDDAD3FCC97}" type="presParOf" srcId="{C2705580-5DBD-49F9-86F9-5D3E40AD8016}" destId="{EB9F2013-E37B-45CF-888C-A6009B041791}" srcOrd="3" destOrd="0" presId="urn:microsoft.com/office/officeart/2005/8/layout/pictureOrgChart+Icon"/>
    <dgm:cxn modelId="{9883A034-57A0-4D12-B518-3973853AF174}" type="presParOf" srcId="{EB9F2013-E37B-45CF-888C-A6009B041791}" destId="{C8DA31DC-412C-4679-8C59-FD421FECC21A}" srcOrd="0" destOrd="0" presId="urn:microsoft.com/office/officeart/2005/8/layout/pictureOrgChart+Icon"/>
    <dgm:cxn modelId="{DA72A14A-5B8D-4BE8-BA68-38230BFDB9F0}" type="presParOf" srcId="{C8DA31DC-412C-4679-8C59-FD421FECC21A}" destId="{29539635-0A20-4844-A4EF-82F930FAF783}" srcOrd="0" destOrd="0" presId="urn:microsoft.com/office/officeart/2005/8/layout/pictureOrgChart+Icon"/>
    <dgm:cxn modelId="{D1822360-6749-41C9-BEAC-FB1A9E132FF0}" type="presParOf" srcId="{C8DA31DC-412C-4679-8C59-FD421FECC21A}" destId="{1D277A24-0171-48F4-9DBB-D799BB574524}" srcOrd="1" destOrd="0" presId="urn:microsoft.com/office/officeart/2005/8/layout/pictureOrgChart+Icon"/>
    <dgm:cxn modelId="{0F940E9B-94FF-46FE-8082-4CB53DD7699D}" type="presParOf" srcId="{C8DA31DC-412C-4679-8C59-FD421FECC21A}" destId="{C577544B-0205-4DB9-A47D-EB5744AAF7C5}" srcOrd="2" destOrd="0" presId="urn:microsoft.com/office/officeart/2005/8/layout/pictureOrgChart+Icon"/>
    <dgm:cxn modelId="{73BCD013-BE0D-447A-8C09-A94ECAFDF0C1}" type="presParOf" srcId="{EB9F2013-E37B-45CF-888C-A6009B041791}" destId="{2BB0E533-816B-4BD1-B5D2-63591DBBD7F7}" srcOrd="1" destOrd="0" presId="urn:microsoft.com/office/officeart/2005/8/layout/pictureOrgChart+Icon"/>
    <dgm:cxn modelId="{A8831F13-BC26-4381-AA3B-CD7328F3674A}" type="presParOf" srcId="{EB9F2013-E37B-45CF-888C-A6009B041791}" destId="{E5A66CDF-3AB2-4DB1-8EDB-337E10C2B280}" srcOrd="2" destOrd="0" presId="urn:microsoft.com/office/officeart/2005/8/layout/pictureOrgChart+Icon"/>
    <dgm:cxn modelId="{4F13BF12-C71E-4E51-80B7-6E38BDE98EE5}" type="presParOf" srcId="{8E803446-CB58-411A-BFCF-7E8BDF491A5F}" destId="{A5F51633-9289-4AD5-8A80-D0939BCDAED4}" srcOrd="2" destOrd="0" presId="urn:microsoft.com/office/officeart/2005/8/layout/pictureOrgChart+Icon"/>
    <dgm:cxn modelId="{28C25A28-DFB7-4176-BA3A-7B012C76944D}" type="presParOf" srcId="{71475328-E4DC-43D0-9A17-02562AC55BBB}" destId="{1D51A875-6C9F-471A-9CC1-BAB91C5E17E1}" srcOrd="2" destOrd="0" presId="urn:microsoft.com/office/officeart/2005/8/layout/pictureOrgChart+Icon"/>
    <dgm:cxn modelId="{2AA94774-E3AF-4F83-AA3E-0C1A1A43EA2F}" type="presParOf" srcId="{71475328-E4DC-43D0-9A17-02562AC55BBB}" destId="{6093BB60-E9C1-4136-B6CE-78CDD688797E}" srcOrd="3" destOrd="0" presId="urn:microsoft.com/office/officeart/2005/8/layout/pictureOrgChart+Icon"/>
    <dgm:cxn modelId="{BCC26BD3-8245-4F16-ABB3-053B6067BFAC}" type="presParOf" srcId="{6093BB60-E9C1-4136-B6CE-78CDD688797E}" destId="{4D239123-83AD-4C44-A09D-90A25FEA822C}" srcOrd="0" destOrd="0" presId="urn:microsoft.com/office/officeart/2005/8/layout/pictureOrgChart+Icon"/>
    <dgm:cxn modelId="{4ED5485D-FDF7-422A-8161-A68882A786DD}" type="presParOf" srcId="{4D239123-83AD-4C44-A09D-90A25FEA822C}" destId="{18869EA1-31D9-4BAC-8D91-F5739B8C476C}" srcOrd="0" destOrd="0" presId="urn:microsoft.com/office/officeart/2005/8/layout/pictureOrgChart+Icon"/>
    <dgm:cxn modelId="{54A22A42-D3EB-4BAC-BC2C-C27167BE9292}" type="presParOf" srcId="{4D239123-83AD-4C44-A09D-90A25FEA822C}" destId="{4E243A7F-EE53-44B0-91AA-9060C4DD51D2}" srcOrd="1" destOrd="0" presId="urn:microsoft.com/office/officeart/2005/8/layout/pictureOrgChart+Icon"/>
    <dgm:cxn modelId="{13892050-CE03-4D55-8B1A-6CDC2EF7BAB2}" type="presParOf" srcId="{4D239123-83AD-4C44-A09D-90A25FEA822C}" destId="{A027B230-7155-4EC9-990D-B23974167D19}" srcOrd="2" destOrd="0" presId="urn:microsoft.com/office/officeart/2005/8/layout/pictureOrgChart+Icon"/>
    <dgm:cxn modelId="{88376856-C382-497A-95DF-F70885DAC1A0}" type="presParOf" srcId="{6093BB60-E9C1-4136-B6CE-78CDD688797E}" destId="{B5DDBDBF-A2B0-4A10-B75F-9F58A527E2EF}" srcOrd="1" destOrd="0" presId="urn:microsoft.com/office/officeart/2005/8/layout/pictureOrgChart+Icon"/>
    <dgm:cxn modelId="{9E0D0CE8-C2FB-4DD2-900B-1BE78B5BD3C1}" type="presParOf" srcId="{B5DDBDBF-A2B0-4A10-B75F-9F58A527E2EF}" destId="{106C5E0A-07AE-4BD8-9BCB-3E4FE35C2E1B}" srcOrd="0" destOrd="0" presId="urn:microsoft.com/office/officeart/2005/8/layout/pictureOrgChart+Icon"/>
    <dgm:cxn modelId="{E2706C3E-0422-45A5-9C66-915C62D1B6A5}" type="presParOf" srcId="{B5DDBDBF-A2B0-4A10-B75F-9F58A527E2EF}" destId="{0B800CA0-B31E-4E2F-A73A-12B230F578AF}" srcOrd="1" destOrd="0" presId="urn:microsoft.com/office/officeart/2005/8/layout/pictureOrgChart+Icon"/>
    <dgm:cxn modelId="{B0087DDB-AF0C-41B1-A740-F671219F7EF3}" type="presParOf" srcId="{0B800CA0-B31E-4E2F-A73A-12B230F578AF}" destId="{1FDE5117-97A7-45BC-8605-310A1C957FDE}" srcOrd="0" destOrd="0" presId="urn:microsoft.com/office/officeart/2005/8/layout/pictureOrgChart+Icon"/>
    <dgm:cxn modelId="{F2D16CE5-55B7-49C3-96F6-49A67FE45DE6}" type="presParOf" srcId="{1FDE5117-97A7-45BC-8605-310A1C957FDE}" destId="{1B6CED17-ED14-4069-B3D1-7C5179F2C30F}" srcOrd="0" destOrd="0" presId="urn:microsoft.com/office/officeart/2005/8/layout/pictureOrgChart+Icon"/>
    <dgm:cxn modelId="{61983A55-7D15-4CC2-9CAE-60D575DA871C}" type="presParOf" srcId="{1FDE5117-97A7-45BC-8605-310A1C957FDE}" destId="{FB518578-C96D-40EE-9295-333B6DC2938B}" srcOrd="1" destOrd="0" presId="urn:microsoft.com/office/officeart/2005/8/layout/pictureOrgChart+Icon"/>
    <dgm:cxn modelId="{821FAA99-B2EF-44A7-9489-7A293809E32C}" type="presParOf" srcId="{1FDE5117-97A7-45BC-8605-310A1C957FDE}" destId="{77EC60D4-951B-470E-890D-C05E8AE922D7}" srcOrd="2" destOrd="0" presId="urn:microsoft.com/office/officeart/2005/8/layout/pictureOrgChart+Icon"/>
    <dgm:cxn modelId="{F4BC7C3D-488E-4DA9-8717-61B1ABB201F2}" type="presParOf" srcId="{0B800CA0-B31E-4E2F-A73A-12B230F578AF}" destId="{A06A29BB-2819-4F76-817B-24A17915221F}" srcOrd="1" destOrd="0" presId="urn:microsoft.com/office/officeart/2005/8/layout/pictureOrgChart+Icon"/>
    <dgm:cxn modelId="{522A29CD-5A62-4F8B-97AE-4A6A93DBD9FA}" type="presParOf" srcId="{A06A29BB-2819-4F76-817B-24A17915221F}" destId="{C602B7AF-4C60-41C6-9858-82845F4545E1}" srcOrd="0" destOrd="0" presId="urn:microsoft.com/office/officeart/2005/8/layout/pictureOrgChart+Icon"/>
    <dgm:cxn modelId="{6B5C407B-8116-4290-A5C5-9C1301A51ED7}" type="presParOf" srcId="{A06A29BB-2819-4F76-817B-24A17915221F}" destId="{5D07A669-5DD7-4B73-8A72-98B32D7CFA69}" srcOrd="1" destOrd="0" presId="urn:microsoft.com/office/officeart/2005/8/layout/pictureOrgChart+Icon"/>
    <dgm:cxn modelId="{14E5D6E7-6A28-4354-B4E1-0A6019FA3BA4}" type="presParOf" srcId="{5D07A669-5DD7-4B73-8A72-98B32D7CFA69}" destId="{CF4212A3-2748-4F60-BA1B-35C36497D05E}" srcOrd="0" destOrd="0" presId="urn:microsoft.com/office/officeart/2005/8/layout/pictureOrgChart+Icon"/>
    <dgm:cxn modelId="{2839D4A2-8D3F-431A-BD3D-2BE54024002F}" type="presParOf" srcId="{CF4212A3-2748-4F60-BA1B-35C36497D05E}" destId="{94315B4E-E005-46F9-AFB1-9872A66C088A}" srcOrd="0" destOrd="0" presId="urn:microsoft.com/office/officeart/2005/8/layout/pictureOrgChart+Icon"/>
    <dgm:cxn modelId="{069AD54B-1C73-4213-BD2D-F8431F88E11C}" type="presParOf" srcId="{CF4212A3-2748-4F60-BA1B-35C36497D05E}" destId="{D21D81EE-9ADB-4A89-A4DE-D57E5E2F5928}" srcOrd="1" destOrd="0" presId="urn:microsoft.com/office/officeart/2005/8/layout/pictureOrgChart+Icon"/>
    <dgm:cxn modelId="{BEC80E55-96F5-4192-BFD8-0E0C407430C1}" type="presParOf" srcId="{CF4212A3-2748-4F60-BA1B-35C36497D05E}" destId="{542A4DA5-9BEE-49E6-829E-68E20CBB9476}" srcOrd="2" destOrd="0" presId="urn:microsoft.com/office/officeart/2005/8/layout/pictureOrgChart+Icon"/>
    <dgm:cxn modelId="{9BFEB4F6-F4A3-492D-B402-D1F3E336E6E4}" type="presParOf" srcId="{5D07A669-5DD7-4B73-8A72-98B32D7CFA69}" destId="{ADB39DE7-7821-4413-B967-181E5638DCFF}" srcOrd="1" destOrd="0" presId="urn:microsoft.com/office/officeart/2005/8/layout/pictureOrgChart+Icon"/>
    <dgm:cxn modelId="{697DCA0E-4025-4702-9ABE-E877C167FE09}" type="presParOf" srcId="{5D07A669-5DD7-4B73-8A72-98B32D7CFA69}" destId="{0A64A4CF-1355-4BE3-BE86-66AD834346CB}" srcOrd="2" destOrd="0" presId="urn:microsoft.com/office/officeart/2005/8/layout/pictureOrgChart+Icon"/>
    <dgm:cxn modelId="{28814389-BCBB-4443-BF3F-803AD594F987}" type="presParOf" srcId="{0B800CA0-B31E-4E2F-A73A-12B230F578AF}" destId="{C58B39B0-FC2B-4CC3-AA5E-F74BDA997616}" srcOrd="2" destOrd="0" presId="urn:microsoft.com/office/officeart/2005/8/layout/pictureOrgChart+Icon"/>
    <dgm:cxn modelId="{19BDE592-293D-48F9-B30F-5177AE5EA3A7}" type="presParOf" srcId="{B5DDBDBF-A2B0-4A10-B75F-9F58A527E2EF}" destId="{47B216F2-B1D0-4C38-B0BE-0CA39F395282}" srcOrd="2" destOrd="0" presId="urn:microsoft.com/office/officeart/2005/8/layout/pictureOrgChart+Icon"/>
    <dgm:cxn modelId="{DEDD805F-2517-4114-9F95-A6A085A17C11}" type="presParOf" srcId="{B5DDBDBF-A2B0-4A10-B75F-9F58A527E2EF}" destId="{C7BFC527-FA3D-499F-A738-28A786F9B3ED}" srcOrd="3" destOrd="0" presId="urn:microsoft.com/office/officeart/2005/8/layout/pictureOrgChart+Icon"/>
    <dgm:cxn modelId="{39D63EED-75FA-480E-8F85-A6658B0EE6E4}" type="presParOf" srcId="{C7BFC527-FA3D-499F-A738-28A786F9B3ED}" destId="{7B22ECC4-4230-4DB0-8E8D-9AA80E9CD895}" srcOrd="0" destOrd="0" presId="urn:microsoft.com/office/officeart/2005/8/layout/pictureOrgChart+Icon"/>
    <dgm:cxn modelId="{9FCDA7A8-5B23-412C-AEA8-2CE3EF0D91A6}" type="presParOf" srcId="{7B22ECC4-4230-4DB0-8E8D-9AA80E9CD895}" destId="{31FBF317-4542-4555-9C88-A631B51CC21E}" srcOrd="0" destOrd="0" presId="urn:microsoft.com/office/officeart/2005/8/layout/pictureOrgChart+Icon"/>
    <dgm:cxn modelId="{9EF225B5-2D72-486B-A050-04C80EDD008C}" type="presParOf" srcId="{7B22ECC4-4230-4DB0-8E8D-9AA80E9CD895}" destId="{4C547C15-B8DD-439B-BA06-5720E509E8A0}" srcOrd="1" destOrd="0" presId="urn:microsoft.com/office/officeart/2005/8/layout/pictureOrgChart+Icon"/>
    <dgm:cxn modelId="{41F282AE-FEA5-450D-97EF-851FBAFA2B08}" type="presParOf" srcId="{7B22ECC4-4230-4DB0-8E8D-9AA80E9CD895}" destId="{9E738AC3-21FB-4BE8-8946-09EEC3B761D3}" srcOrd="2" destOrd="0" presId="urn:microsoft.com/office/officeart/2005/8/layout/pictureOrgChart+Icon"/>
    <dgm:cxn modelId="{AE6BBB8D-D167-45FF-BE6A-2B801EC6F5B0}" type="presParOf" srcId="{C7BFC527-FA3D-499F-A738-28A786F9B3ED}" destId="{A24B29DB-9358-4BD6-A7FF-229FE20D2D85}" srcOrd="1" destOrd="0" presId="urn:microsoft.com/office/officeart/2005/8/layout/pictureOrgChart+Icon"/>
    <dgm:cxn modelId="{C271A25E-9198-43BE-8E37-52359A74DBBB}" type="presParOf" srcId="{C7BFC527-FA3D-499F-A738-28A786F9B3ED}" destId="{7F15807E-8DEA-4631-8590-9A4E420844DE}" srcOrd="2" destOrd="0" presId="urn:microsoft.com/office/officeart/2005/8/layout/pictureOrgChart+Icon"/>
    <dgm:cxn modelId="{91D3D4C7-EC59-4617-8D62-CF616D1CE266}" type="presParOf" srcId="{6093BB60-E9C1-4136-B6CE-78CDD688797E}" destId="{196D8289-4A27-4CE5-8C28-341E772BA50C}" srcOrd="2" destOrd="0" presId="urn:microsoft.com/office/officeart/2005/8/layout/pictureOrgChart+Icon"/>
    <dgm:cxn modelId="{4CCFBD94-E22D-4C10-B6F6-11DB09B13153}" type="presParOf" srcId="{71475328-E4DC-43D0-9A17-02562AC55BBB}" destId="{7C7FC35D-B4FF-4468-87DC-D9BF423FE088}" srcOrd="4" destOrd="0" presId="urn:microsoft.com/office/officeart/2005/8/layout/pictureOrgChart+Icon"/>
    <dgm:cxn modelId="{03F39292-B37A-45B7-9B20-C730E6BA7307}" type="presParOf" srcId="{71475328-E4DC-43D0-9A17-02562AC55BBB}" destId="{735AC45B-FC4D-45B4-9451-CDB618CFD2CC}" srcOrd="5" destOrd="0" presId="urn:microsoft.com/office/officeart/2005/8/layout/pictureOrgChart+Icon"/>
    <dgm:cxn modelId="{F10BD779-45EA-44A0-9626-C857B8D2EC0A}" type="presParOf" srcId="{735AC45B-FC4D-45B4-9451-CDB618CFD2CC}" destId="{46814918-E912-4D8A-9B9D-3B5AC47ED6D4}" srcOrd="0" destOrd="0" presId="urn:microsoft.com/office/officeart/2005/8/layout/pictureOrgChart+Icon"/>
    <dgm:cxn modelId="{28039A0E-3237-4905-8CBF-F9BEEF15FA7E}" type="presParOf" srcId="{46814918-E912-4D8A-9B9D-3B5AC47ED6D4}" destId="{F756DA06-2676-41CD-ACFF-35FD44B468F6}" srcOrd="0" destOrd="0" presId="urn:microsoft.com/office/officeart/2005/8/layout/pictureOrgChart+Icon"/>
    <dgm:cxn modelId="{57474C37-D9E5-41C6-8A94-A08ADC08DFF9}" type="presParOf" srcId="{46814918-E912-4D8A-9B9D-3B5AC47ED6D4}" destId="{6F3A5EC3-0910-4D50-880C-D0F820F9EE6B}" srcOrd="1" destOrd="0" presId="urn:microsoft.com/office/officeart/2005/8/layout/pictureOrgChart+Icon"/>
    <dgm:cxn modelId="{3681EC24-E632-43E7-A565-BE43ACBA87B5}" type="presParOf" srcId="{46814918-E912-4D8A-9B9D-3B5AC47ED6D4}" destId="{03441069-4F03-4B9D-A277-41E5992828D1}" srcOrd="2" destOrd="0" presId="urn:microsoft.com/office/officeart/2005/8/layout/pictureOrgChart+Icon"/>
    <dgm:cxn modelId="{58283EC4-D857-4B21-BB11-6A0A0897DD13}" type="presParOf" srcId="{735AC45B-FC4D-45B4-9451-CDB618CFD2CC}" destId="{3484557D-E0A0-416D-96F5-8CD7A19E7E4B}" srcOrd="1" destOrd="0" presId="urn:microsoft.com/office/officeart/2005/8/layout/pictureOrgChart+Icon"/>
    <dgm:cxn modelId="{520FBAEC-E995-4450-A291-4E5CF0808005}" type="presParOf" srcId="{3484557D-E0A0-416D-96F5-8CD7A19E7E4B}" destId="{07396A0B-4839-43E7-B799-1F7250921141}" srcOrd="0" destOrd="0" presId="urn:microsoft.com/office/officeart/2005/8/layout/pictureOrgChart+Icon"/>
    <dgm:cxn modelId="{160FECA3-6645-4B9B-A487-3CE39A767548}" type="presParOf" srcId="{3484557D-E0A0-416D-96F5-8CD7A19E7E4B}" destId="{A290C1EC-7DF8-4167-B593-489A829E8997}" srcOrd="1" destOrd="0" presId="urn:microsoft.com/office/officeart/2005/8/layout/pictureOrgChart+Icon"/>
    <dgm:cxn modelId="{4B397EB4-0CD4-4F02-A3F9-A5188190D947}" type="presParOf" srcId="{A290C1EC-7DF8-4167-B593-489A829E8997}" destId="{046856AB-7197-4DF5-8BA5-A7AE96A67056}" srcOrd="0" destOrd="0" presId="urn:microsoft.com/office/officeart/2005/8/layout/pictureOrgChart+Icon"/>
    <dgm:cxn modelId="{1988A246-3CF6-462B-8078-079346D6FD8C}" type="presParOf" srcId="{046856AB-7197-4DF5-8BA5-A7AE96A67056}" destId="{B550A4BB-CB1D-4F22-889F-720C145F0CB3}" srcOrd="0" destOrd="0" presId="urn:microsoft.com/office/officeart/2005/8/layout/pictureOrgChart+Icon"/>
    <dgm:cxn modelId="{300ACFFA-0F1F-4BB9-AD30-4619E2E792F7}" type="presParOf" srcId="{046856AB-7197-4DF5-8BA5-A7AE96A67056}" destId="{7C91DF53-20BF-4189-8CCA-4ED52773D616}" srcOrd="1" destOrd="0" presId="urn:microsoft.com/office/officeart/2005/8/layout/pictureOrgChart+Icon"/>
    <dgm:cxn modelId="{06EBA401-3DF2-4928-B23C-7951141524BA}" type="presParOf" srcId="{046856AB-7197-4DF5-8BA5-A7AE96A67056}" destId="{DAFD5783-A43A-4AED-862D-943BDE4216AB}" srcOrd="2" destOrd="0" presId="urn:microsoft.com/office/officeart/2005/8/layout/pictureOrgChart+Icon"/>
    <dgm:cxn modelId="{EA903521-18A2-462D-A4C0-2EE63F763DF5}" type="presParOf" srcId="{A290C1EC-7DF8-4167-B593-489A829E8997}" destId="{DED0D997-A5ED-496A-999A-4840661D1F3D}" srcOrd="1" destOrd="0" presId="urn:microsoft.com/office/officeart/2005/8/layout/pictureOrgChart+Icon"/>
    <dgm:cxn modelId="{77A40354-6013-4E00-B13B-BE94C56BE6F0}" type="presParOf" srcId="{DED0D997-A5ED-496A-999A-4840661D1F3D}" destId="{C2586CDE-6AC3-4CAD-822A-4A05CCA3E53A}" srcOrd="0" destOrd="0" presId="urn:microsoft.com/office/officeart/2005/8/layout/pictureOrgChart+Icon"/>
    <dgm:cxn modelId="{08AC296A-B94B-4A85-BF1E-8A6E7BEC1091}" type="presParOf" srcId="{DED0D997-A5ED-496A-999A-4840661D1F3D}" destId="{B296CD01-E088-4FE6-8E73-8FC01406CB64}" srcOrd="1" destOrd="0" presId="urn:microsoft.com/office/officeart/2005/8/layout/pictureOrgChart+Icon"/>
    <dgm:cxn modelId="{659EC9B1-DB96-4B42-B057-6FC22E477406}" type="presParOf" srcId="{B296CD01-E088-4FE6-8E73-8FC01406CB64}" destId="{184BC007-1982-4371-B489-19DC748B85B6}" srcOrd="0" destOrd="0" presId="urn:microsoft.com/office/officeart/2005/8/layout/pictureOrgChart+Icon"/>
    <dgm:cxn modelId="{B27B12FA-DB4F-4C2D-9D1C-3100A3C8189A}" type="presParOf" srcId="{184BC007-1982-4371-B489-19DC748B85B6}" destId="{B60A0BD0-1B84-4DF6-BAA2-268755CDFDAC}" srcOrd="0" destOrd="0" presId="urn:microsoft.com/office/officeart/2005/8/layout/pictureOrgChart+Icon"/>
    <dgm:cxn modelId="{A6E92290-FC6E-4377-833B-FB3AFE082BC9}" type="presParOf" srcId="{184BC007-1982-4371-B489-19DC748B85B6}" destId="{179B85E4-FBCB-47C3-AE50-BD96C1892A59}" srcOrd="1" destOrd="0" presId="urn:microsoft.com/office/officeart/2005/8/layout/pictureOrgChart+Icon"/>
    <dgm:cxn modelId="{A7D5FF74-D849-4E1F-BEEB-3638E8501A0D}" type="presParOf" srcId="{184BC007-1982-4371-B489-19DC748B85B6}" destId="{BD55D4E7-0B8A-4D75-9AFE-DAE7D3373A19}" srcOrd="2" destOrd="0" presId="urn:microsoft.com/office/officeart/2005/8/layout/pictureOrgChart+Icon"/>
    <dgm:cxn modelId="{A91FF043-7701-47E5-95A6-A660A51E8184}" type="presParOf" srcId="{B296CD01-E088-4FE6-8E73-8FC01406CB64}" destId="{C32A3494-C50F-42FE-B8C0-14E1CBEBD8EA}" srcOrd="1" destOrd="0" presId="urn:microsoft.com/office/officeart/2005/8/layout/pictureOrgChart+Icon"/>
    <dgm:cxn modelId="{9A25F82C-C814-4323-AB9D-0321432B6213}" type="presParOf" srcId="{B296CD01-E088-4FE6-8E73-8FC01406CB64}" destId="{C62E14AB-3E26-4388-96F2-338684C92575}" srcOrd="2" destOrd="0" presId="urn:microsoft.com/office/officeart/2005/8/layout/pictureOrgChart+Icon"/>
    <dgm:cxn modelId="{87A8E507-46BC-4FB7-8231-7F567F6519BC}" type="presParOf" srcId="{A290C1EC-7DF8-4167-B593-489A829E8997}" destId="{31F4BFCB-BDB8-4214-94B0-605A98892E7E}" srcOrd="2" destOrd="0" presId="urn:microsoft.com/office/officeart/2005/8/layout/pictureOrgChart+Icon"/>
    <dgm:cxn modelId="{DCC5ACE8-C559-42D2-8916-DCABC283923E}" type="presParOf" srcId="{735AC45B-FC4D-45B4-9451-CDB618CFD2CC}" destId="{E5F4BF1E-1617-4B34-B8B9-BDD1432CE808}" srcOrd="2" destOrd="0" presId="urn:microsoft.com/office/officeart/2005/8/layout/pictureOrgChart+Icon"/>
    <dgm:cxn modelId="{F3A4BAB8-DB25-4B4B-A58F-4BE77DAF3A2E}" type="presParOf" srcId="{96BFE39C-7B75-47D5-98B7-F1C73B1DA639}" destId="{367F58A9-DBD8-4BA7-B050-CF7FF71E266B}" srcOrd="2" destOrd="0" presId="urn:microsoft.com/office/officeart/2005/8/layout/pictureOrgChart+Icon"/>
    <dgm:cxn modelId="{C73243A5-4B90-4BBA-9E16-026D9733BB8F}" type="presParOf" srcId="{367F58A9-DBD8-4BA7-B050-CF7FF71E266B}" destId="{6F3412BC-EBF4-4CE2-AE1B-380198A24308}" srcOrd="0" destOrd="0" presId="urn:microsoft.com/office/officeart/2005/8/layout/pictureOrgChart+Icon"/>
    <dgm:cxn modelId="{732FE330-0429-4AE7-AD57-F56847DE78A2}" type="presParOf" srcId="{367F58A9-DBD8-4BA7-B050-CF7FF71E266B}" destId="{B9E32FDF-42C1-4FF4-896F-14C3D380BC79}" srcOrd="1" destOrd="0" presId="urn:microsoft.com/office/officeart/2005/8/layout/pictureOrgChart+Icon"/>
    <dgm:cxn modelId="{F9DA2123-7A7A-4630-BF68-EEEEC6A86094}" type="presParOf" srcId="{B9E32FDF-42C1-4FF4-896F-14C3D380BC79}" destId="{57E865A2-D331-4CBF-84F9-F2D7784EC13B}" srcOrd="0" destOrd="0" presId="urn:microsoft.com/office/officeart/2005/8/layout/pictureOrgChart+Icon"/>
    <dgm:cxn modelId="{38E2AF94-31A4-48B4-8143-42245D54747B}" type="presParOf" srcId="{57E865A2-D331-4CBF-84F9-F2D7784EC13B}" destId="{E7ADF1CC-2CB8-42AB-8470-2CADB7E9283A}" srcOrd="0" destOrd="0" presId="urn:microsoft.com/office/officeart/2005/8/layout/pictureOrgChart+Icon"/>
    <dgm:cxn modelId="{8179CED9-2C41-4989-B15A-ADFD50203324}" type="presParOf" srcId="{57E865A2-D331-4CBF-84F9-F2D7784EC13B}" destId="{CCD75825-3C3A-4367-B34C-08D3B466093E}" srcOrd="1" destOrd="0" presId="urn:microsoft.com/office/officeart/2005/8/layout/pictureOrgChart+Icon"/>
    <dgm:cxn modelId="{22DDB239-597F-4A5F-8666-435165D2DBCF}" type="presParOf" srcId="{57E865A2-D331-4CBF-84F9-F2D7784EC13B}" destId="{89F9FD8E-B9B8-4EC7-B3AE-73971768A8A6}" srcOrd="2" destOrd="0" presId="urn:microsoft.com/office/officeart/2005/8/layout/pictureOrgChart+Icon"/>
    <dgm:cxn modelId="{36A86695-EB6C-477F-B3D6-2188B94C0831}" type="presParOf" srcId="{B9E32FDF-42C1-4FF4-896F-14C3D380BC79}" destId="{28BF95D5-CBAE-4A27-9B8D-AB7AF8988F15}" srcOrd="1" destOrd="0" presId="urn:microsoft.com/office/officeart/2005/8/layout/pictureOrgChart+Icon"/>
    <dgm:cxn modelId="{072065A7-F78C-4303-87CE-353CE8668013}" type="presParOf" srcId="{B9E32FDF-42C1-4FF4-896F-14C3D380BC79}" destId="{83CE3A34-FBBA-4092-8EF6-D908B0088E6D}" srcOrd="2" destOrd="0" presId="urn:microsoft.com/office/officeart/2005/8/layout/pictureOrgChart+Icon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F3412BC-EBF4-4CE2-AE1B-380198A24308}">
      <dsp:nvSpPr>
        <dsp:cNvPr id="0" name=""/>
        <dsp:cNvSpPr/>
      </dsp:nvSpPr>
      <dsp:spPr>
        <a:xfrm>
          <a:off x="2936291" y="251049"/>
          <a:ext cx="91440" cy="230627"/>
        </a:xfrm>
        <a:custGeom>
          <a:avLst/>
          <a:gdLst/>
          <a:ahLst/>
          <a:cxnLst/>
          <a:rect l="0" t="0" r="0" b="0"/>
          <a:pathLst>
            <a:path>
              <a:moveTo>
                <a:pt x="98363" y="0"/>
              </a:moveTo>
              <a:lnTo>
                <a:pt x="98363" y="230627"/>
              </a:lnTo>
              <a:lnTo>
                <a:pt x="45720" y="2306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586CDE-6AC3-4CAD-822A-4A05CCA3E53A}">
      <dsp:nvSpPr>
        <dsp:cNvPr id="0" name=""/>
        <dsp:cNvSpPr/>
      </dsp:nvSpPr>
      <dsp:spPr>
        <a:xfrm>
          <a:off x="3912699" y="1318956"/>
          <a:ext cx="91440" cy="2306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0627"/>
              </a:lnTo>
              <a:lnTo>
                <a:pt x="120924" y="2306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396A0B-4839-43E7-B799-1F7250921141}">
      <dsp:nvSpPr>
        <dsp:cNvPr id="0" name=""/>
        <dsp:cNvSpPr/>
      </dsp:nvSpPr>
      <dsp:spPr>
        <a:xfrm>
          <a:off x="4113245" y="962987"/>
          <a:ext cx="91440" cy="1052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52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7FC35D-B4FF-4468-87DC-D9BF423FE088}">
      <dsp:nvSpPr>
        <dsp:cNvPr id="0" name=""/>
        <dsp:cNvSpPr/>
      </dsp:nvSpPr>
      <dsp:spPr>
        <a:xfrm>
          <a:off x="3034655" y="251049"/>
          <a:ext cx="1124310" cy="4612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8612"/>
              </a:lnTo>
              <a:lnTo>
                <a:pt x="1124310" y="408612"/>
              </a:lnTo>
              <a:lnTo>
                <a:pt x="1124310" y="4612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B216F2-B1D0-4C38-B0BE-0CA39F395282}">
      <dsp:nvSpPr>
        <dsp:cNvPr id="0" name=""/>
        <dsp:cNvSpPr/>
      </dsp:nvSpPr>
      <dsp:spPr>
        <a:xfrm>
          <a:off x="3248988" y="962987"/>
          <a:ext cx="303325" cy="1052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643"/>
              </a:lnTo>
              <a:lnTo>
                <a:pt x="303325" y="52643"/>
              </a:lnTo>
              <a:lnTo>
                <a:pt x="303325" y="1052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6B4CAE-48D8-4150-848B-0219D3F1C3F9}">
      <dsp:nvSpPr>
        <dsp:cNvPr id="0" name=""/>
        <dsp:cNvSpPr/>
      </dsp:nvSpPr>
      <dsp:spPr>
        <a:xfrm>
          <a:off x="3002722" y="2386863"/>
          <a:ext cx="91440" cy="2306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0627"/>
              </a:lnTo>
              <a:lnTo>
                <a:pt x="120924" y="2306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3FE6F0-70E7-41CE-BFFE-5FCF377565AB}">
      <dsp:nvSpPr>
        <dsp:cNvPr id="0" name=""/>
        <dsp:cNvSpPr/>
      </dsp:nvSpPr>
      <dsp:spPr>
        <a:xfrm>
          <a:off x="2945662" y="2030894"/>
          <a:ext cx="303325" cy="1052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643"/>
              </a:lnTo>
              <a:lnTo>
                <a:pt x="303325" y="52643"/>
              </a:lnTo>
              <a:lnTo>
                <a:pt x="303325" y="1052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F5B509-8F26-469F-A987-3795BE0FDD62}">
      <dsp:nvSpPr>
        <dsp:cNvPr id="0" name=""/>
        <dsp:cNvSpPr/>
      </dsp:nvSpPr>
      <dsp:spPr>
        <a:xfrm>
          <a:off x="2642337" y="2030894"/>
          <a:ext cx="303325" cy="105286"/>
        </a:xfrm>
        <a:custGeom>
          <a:avLst/>
          <a:gdLst/>
          <a:ahLst/>
          <a:cxnLst/>
          <a:rect l="0" t="0" r="0" b="0"/>
          <a:pathLst>
            <a:path>
              <a:moveTo>
                <a:pt x="303325" y="0"/>
              </a:moveTo>
              <a:lnTo>
                <a:pt x="303325" y="52643"/>
              </a:lnTo>
              <a:lnTo>
                <a:pt x="0" y="52643"/>
              </a:lnTo>
              <a:lnTo>
                <a:pt x="0" y="1052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D73CD5-31D7-4B37-BDA1-0904B9FCD48F}">
      <dsp:nvSpPr>
        <dsp:cNvPr id="0" name=""/>
        <dsp:cNvSpPr/>
      </dsp:nvSpPr>
      <dsp:spPr>
        <a:xfrm>
          <a:off x="2899942" y="1674925"/>
          <a:ext cx="91440" cy="1052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52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A4F5E5-BD0E-4214-B869-6E54A89D29F2}">
      <dsp:nvSpPr>
        <dsp:cNvPr id="0" name=""/>
        <dsp:cNvSpPr/>
      </dsp:nvSpPr>
      <dsp:spPr>
        <a:xfrm>
          <a:off x="2899942" y="1318956"/>
          <a:ext cx="91440" cy="1052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52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6C5E0A-07AE-4BD8-9BCB-3E4FE35C2E1B}">
      <dsp:nvSpPr>
        <dsp:cNvPr id="0" name=""/>
        <dsp:cNvSpPr/>
      </dsp:nvSpPr>
      <dsp:spPr>
        <a:xfrm>
          <a:off x="2945662" y="962987"/>
          <a:ext cx="303325" cy="105286"/>
        </a:xfrm>
        <a:custGeom>
          <a:avLst/>
          <a:gdLst/>
          <a:ahLst/>
          <a:cxnLst/>
          <a:rect l="0" t="0" r="0" b="0"/>
          <a:pathLst>
            <a:path>
              <a:moveTo>
                <a:pt x="303325" y="0"/>
              </a:moveTo>
              <a:lnTo>
                <a:pt x="303325" y="52643"/>
              </a:lnTo>
              <a:lnTo>
                <a:pt x="0" y="52643"/>
              </a:lnTo>
              <a:lnTo>
                <a:pt x="0" y="1052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51A875-6C9F-471A-9CC1-BAB91C5E17E1}">
      <dsp:nvSpPr>
        <dsp:cNvPr id="0" name=""/>
        <dsp:cNvSpPr/>
      </dsp:nvSpPr>
      <dsp:spPr>
        <a:xfrm>
          <a:off x="3034655" y="251049"/>
          <a:ext cx="214333" cy="4612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8612"/>
              </a:lnTo>
              <a:lnTo>
                <a:pt x="214333" y="408612"/>
              </a:lnTo>
              <a:lnTo>
                <a:pt x="214333" y="4612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08EA3C-056A-45BE-905D-D3AFEF428AB1}">
      <dsp:nvSpPr>
        <dsp:cNvPr id="0" name=""/>
        <dsp:cNvSpPr/>
      </dsp:nvSpPr>
      <dsp:spPr>
        <a:xfrm>
          <a:off x="1910344" y="962987"/>
          <a:ext cx="303325" cy="1052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643"/>
              </a:lnTo>
              <a:lnTo>
                <a:pt x="303325" y="52643"/>
              </a:lnTo>
              <a:lnTo>
                <a:pt x="303325" y="1052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37701E-5FD6-45C8-9070-70FA0015E52B}">
      <dsp:nvSpPr>
        <dsp:cNvPr id="0" name=""/>
        <dsp:cNvSpPr/>
      </dsp:nvSpPr>
      <dsp:spPr>
        <a:xfrm>
          <a:off x="1664078" y="2030894"/>
          <a:ext cx="91440" cy="2306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0627"/>
              </a:lnTo>
              <a:lnTo>
                <a:pt x="120924" y="2306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CAC804-1ED7-4D6E-B1FC-C050E52AE395}">
      <dsp:nvSpPr>
        <dsp:cNvPr id="0" name=""/>
        <dsp:cNvSpPr/>
      </dsp:nvSpPr>
      <dsp:spPr>
        <a:xfrm>
          <a:off x="1607018" y="1674925"/>
          <a:ext cx="303325" cy="1052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643"/>
              </a:lnTo>
              <a:lnTo>
                <a:pt x="303325" y="52643"/>
              </a:lnTo>
              <a:lnTo>
                <a:pt x="303325" y="1052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FBD524-8AC7-4F8E-A742-952E3E97988E}">
      <dsp:nvSpPr>
        <dsp:cNvPr id="0" name=""/>
        <dsp:cNvSpPr/>
      </dsp:nvSpPr>
      <dsp:spPr>
        <a:xfrm>
          <a:off x="1303693" y="1674925"/>
          <a:ext cx="303325" cy="105286"/>
        </a:xfrm>
        <a:custGeom>
          <a:avLst/>
          <a:gdLst/>
          <a:ahLst/>
          <a:cxnLst/>
          <a:rect l="0" t="0" r="0" b="0"/>
          <a:pathLst>
            <a:path>
              <a:moveTo>
                <a:pt x="303325" y="0"/>
              </a:moveTo>
              <a:lnTo>
                <a:pt x="303325" y="52643"/>
              </a:lnTo>
              <a:lnTo>
                <a:pt x="0" y="52643"/>
              </a:lnTo>
              <a:lnTo>
                <a:pt x="0" y="1052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F5A82D-8086-486F-AAE7-C4459FE869C5}">
      <dsp:nvSpPr>
        <dsp:cNvPr id="0" name=""/>
        <dsp:cNvSpPr/>
      </dsp:nvSpPr>
      <dsp:spPr>
        <a:xfrm>
          <a:off x="1561298" y="1318956"/>
          <a:ext cx="91440" cy="1052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52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1C296-8A56-41F6-93E8-AE864846AA84}">
      <dsp:nvSpPr>
        <dsp:cNvPr id="0" name=""/>
        <dsp:cNvSpPr/>
      </dsp:nvSpPr>
      <dsp:spPr>
        <a:xfrm>
          <a:off x="1607018" y="962987"/>
          <a:ext cx="303325" cy="105286"/>
        </a:xfrm>
        <a:custGeom>
          <a:avLst/>
          <a:gdLst/>
          <a:ahLst/>
          <a:cxnLst/>
          <a:rect l="0" t="0" r="0" b="0"/>
          <a:pathLst>
            <a:path>
              <a:moveTo>
                <a:pt x="303325" y="0"/>
              </a:moveTo>
              <a:lnTo>
                <a:pt x="303325" y="52643"/>
              </a:lnTo>
              <a:lnTo>
                <a:pt x="0" y="52643"/>
              </a:lnTo>
              <a:lnTo>
                <a:pt x="0" y="1052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9C2597-C427-4431-9972-38C31E45B31A}">
      <dsp:nvSpPr>
        <dsp:cNvPr id="0" name=""/>
        <dsp:cNvSpPr/>
      </dsp:nvSpPr>
      <dsp:spPr>
        <a:xfrm>
          <a:off x="1910344" y="251049"/>
          <a:ext cx="1124310" cy="461255"/>
        </a:xfrm>
        <a:custGeom>
          <a:avLst/>
          <a:gdLst/>
          <a:ahLst/>
          <a:cxnLst/>
          <a:rect l="0" t="0" r="0" b="0"/>
          <a:pathLst>
            <a:path>
              <a:moveTo>
                <a:pt x="1124310" y="0"/>
              </a:moveTo>
              <a:lnTo>
                <a:pt x="1124310" y="408612"/>
              </a:lnTo>
              <a:lnTo>
                <a:pt x="0" y="408612"/>
              </a:lnTo>
              <a:lnTo>
                <a:pt x="0" y="4612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B07A2A-6CDB-4148-B026-D197AB0E741C}">
      <dsp:nvSpPr>
        <dsp:cNvPr id="0" name=""/>
        <dsp:cNvSpPr/>
      </dsp:nvSpPr>
      <dsp:spPr>
        <a:xfrm>
          <a:off x="2783972" y="367"/>
          <a:ext cx="501364" cy="250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71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2783972" y="367"/>
        <a:ext cx="501364" cy="250682"/>
      </dsp:txXfrm>
    </dsp:sp>
    <dsp:sp modelId="{F6B38194-51E5-4FD2-A982-506E7FDE6E94}">
      <dsp:nvSpPr>
        <dsp:cNvPr id="0" name=""/>
        <dsp:cNvSpPr/>
      </dsp:nvSpPr>
      <dsp:spPr>
        <a:xfrm>
          <a:off x="2809040" y="25435"/>
          <a:ext cx="150409" cy="2005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A64D07-B53B-45D2-8EA0-1A7B45B6D7A8}">
      <dsp:nvSpPr>
        <dsp:cNvPr id="0" name=""/>
        <dsp:cNvSpPr/>
      </dsp:nvSpPr>
      <dsp:spPr>
        <a:xfrm>
          <a:off x="1659662" y="712305"/>
          <a:ext cx="501364" cy="250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71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1659662" y="712305"/>
        <a:ext cx="501364" cy="250682"/>
      </dsp:txXfrm>
    </dsp:sp>
    <dsp:sp modelId="{A2BF31AC-5154-4A6B-BCC5-67830CA421F7}">
      <dsp:nvSpPr>
        <dsp:cNvPr id="0" name=""/>
        <dsp:cNvSpPr/>
      </dsp:nvSpPr>
      <dsp:spPr>
        <a:xfrm>
          <a:off x="1684730" y="737373"/>
          <a:ext cx="150409" cy="2005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A928F0-38A8-4904-86EE-F8FB860D4E18}">
      <dsp:nvSpPr>
        <dsp:cNvPr id="0" name=""/>
        <dsp:cNvSpPr/>
      </dsp:nvSpPr>
      <dsp:spPr>
        <a:xfrm>
          <a:off x="1356336" y="1068274"/>
          <a:ext cx="501364" cy="250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71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1356336" y="1068274"/>
        <a:ext cx="501364" cy="250682"/>
      </dsp:txXfrm>
    </dsp:sp>
    <dsp:sp modelId="{9D1A4EA1-F1BD-4D5D-BD12-25042C88AFCB}">
      <dsp:nvSpPr>
        <dsp:cNvPr id="0" name=""/>
        <dsp:cNvSpPr/>
      </dsp:nvSpPr>
      <dsp:spPr>
        <a:xfrm>
          <a:off x="1381404" y="1093342"/>
          <a:ext cx="150409" cy="2005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061F95-72D6-4DC8-8FD2-7A389758697B}">
      <dsp:nvSpPr>
        <dsp:cNvPr id="0" name=""/>
        <dsp:cNvSpPr/>
      </dsp:nvSpPr>
      <dsp:spPr>
        <a:xfrm>
          <a:off x="1356336" y="1424243"/>
          <a:ext cx="501364" cy="250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71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1356336" y="1424243"/>
        <a:ext cx="501364" cy="250682"/>
      </dsp:txXfrm>
    </dsp:sp>
    <dsp:sp modelId="{9571DE92-358C-4FC1-8DE3-AD10CED33449}">
      <dsp:nvSpPr>
        <dsp:cNvPr id="0" name=""/>
        <dsp:cNvSpPr/>
      </dsp:nvSpPr>
      <dsp:spPr>
        <a:xfrm>
          <a:off x="1381404" y="1449311"/>
          <a:ext cx="150409" cy="2005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E717E9-8A0E-4DF3-A17D-A5BE5386F193}">
      <dsp:nvSpPr>
        <dsp:cNvPr id="0" name=""/>
        <dsp:cNvSpPr/>
      </dsp:nvSpPr>
      <dsp:spPr>
        <a:xfrm>
          <a:off x="1053010" y="1780212"/>
          <a:ext cx="501364" cy="250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71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1053010" y="1780212"/>
        <a:ext cx="501364" cy="250682"/>
      </dsp:txXfrm>
    </dsp:sp>
    <dsp:sp modelId="{7324F790-D3DC-45D5-B8F7-7BB484F4B628}">
      <dsp:nvSpPr>
        <dsp:cNvPr id="0" name=""/>
        <dsp:cNvSpPr/>
      </dsp:nvSpPr>
      <dsp:spPr>
        <a:xfrm>
          <a:off x="1078079" y="1805280"/>
          <a:ext cx="150409" cy="2005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40980A-A320-46B4-B7E5-66B8CD9BDE62}">
      <dsp:nvSpPr>
        <dsp:cNvPr id="0" name=""/>
        <dsp:cNvSpPr/>
      </dsp:nvSpPr>
      <dsp:spPr>
        <a:xfrm>
          <a:off x="1659662" y="1780212"/>
          <a:ext cx="501364" cy="250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71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1659662" y="1780212"/>
        <a:ext cx="501364" cy="250682"/>
      </dsp:txXfrm>
    </dsp:sp>
    <dsp:sp modelId="{F706D964-32CC-4375-8524-2D342990F725}">
      <dsp:nvSpPr>
        <dsp:cNvPr id="0" name=""/>
        <dsp:cNvSpPr/>
      </dsp:nvSpPr>
      <dsp:spPr>
        <a:xfrm>
          <a:off x="1684730" y="1805280"/>
          <a:ext cx="150409" cy="2005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53FDCB-BF94-468E-B4AB-8EE07A58C0A1}">
      <dsp:nvSpPr>
        <dsp:cNvPr id="0" name=""/>
        <dsp:cNvSpPr/>
      </dsp:nvSpPr>
      <dsp:spPr>
        <a:xfrm>
          <a:off x="1785003" y="2136181"/>
          <a:ext cx="501364" cy="250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71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1785003" y="2136181"/>
        <a:ext cx="501364" cy="250682"/>
      </dsp:txXfrm>
    </dsp:sp>
    <dsp:sp modelId="{39A6625B-3211-46A0-8611-DE9BF81FC03C}">
      <dsp:nvSpPr>
        <dsp:cNvPr id="0" name=""/>
        <dsp:cNvSpPr/>
      </dsp:nvSpPr>
      <dsp:spPr>
        <a:xfrm>
          <a:off x="1810071" y="2161249"/>
          <a:ext cx="150409" cy="2005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539635-0A20-4844-A4EF-82F930FAF783}">
      <dsp:nvSpPr>
        <dsp:cNvPr id="0" name=""/>
        <dsp:cNvSpPr/>
      </dsp:nvSpPr>
      <dsp:spPr>
        <a:xfrm>
          <a:off x="1962987" y="1068274"/>
          <a:ext cx="501364" cy="250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71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1962987" y="1068274"/>
        <a:ext cx="501364" cy="250682"/>
      </dsp:txXfrm>
    </dsp:sp>
    <dsp:sp modelId="{1D277A24-0171-48F4-9DBB-D799BB574524}">
      <dsp:nvSpPr>
        <dsp:cNvPr id="0" name=""/>
        <dsp:cNvSpPr/>
      </dsp:nvSpPr>
      <dsp:spPr>
        <a:xfrm>
          <a:off x="1988056" y="1093342"/>
          <a:ext cx="150409" cy="2005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869EA1-31D9-4BAC-8D91-F5739B8C476C}">
      <dsp:nvSpPr>
        <dsp:cNvPr id="0" name=""/>
        <dsp:cNvSpPr/>
      </dsp:nvSpPr>
      <dsp:spPr>
        <a:xfrm>
          <a:off x="2998306" y="712305"/>
          <a:ext cx="501364" cy="250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71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2998306" y="712305"/>
        <a:ext cx="501364" cy="250682"/>
      </dsp:txXfrm>
    </dsp:sp>
    <dsp:sp modelId="{4E243A7F-EE53-44B0-91AA-9060C4DD51D2}">
      <dsp:nvSpPr>
        <dsp:cNvPr id="0" name=""/>
        <dsp:cNvSpPr/>
      </dsp:nvSpPr>
      <dsp:spPr>
        <a:xfrm>
          <a:off x="3023374" y="737373"/>
          <a:ext cx="150409" cy="2005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6CED17-ED14-4069-B3D1-7C5179F2C30F}">
      <dsp:nvSpPr>
        <dsp:cNvPr id="0" name=""/>
        <dsp:cNvSpPr/>
      </dsp:nvSpPr>
      <dsp:spPr>
        <a:xfrm>
          <a:off x="2694980" y="1068274"/>
          <a:ext cx="501364" cy="250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71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694980" y="1068274"/>
        <a:ext cx="501364" cy="250682"/>
      </dsp:txXfrm>
    </dsp:sp>
    <dsp:sp modelId="{FB518578-C96D-40EE-9295-333B6DC2938B}">
      <dsp:nvSpPr>
        <dsp:cNvPr id="0" name=""/>
        <dsp:cNvSpPr/>
      </dsp:nvSpPr>
      <dsp:spPr>
        <a:xfrm>
          <a:off x="2720048" y="1093342"/>
          <a:ext cx="150409" cy="2005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7A36C0-546C-4DA7-901F-D08F4B84AC14}">
      <dsp:nvSpPr>
        <dsp:cNvPr id="0" name=""/>
        <dsp:cNvSpPr/>
      </dsp:nvSpPr>
      <dsp:spPr>
        <a:xfrm>
          <a:off x="2694980" y="1424243"/>
          <a:ext cx="501364" cy="250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71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694980" y="1424243"/>
        <a:ext cx="501364" cy="250682"/>
      </dsp:txXfrm>
    </dsp:sp>
    <dsp:sp modelId="{71683154-3C23-43DC-B737-53B6B3E60E73}">
      <dsp:nvSpPr>
        <dsp:cNvPr id="0" name=""/>
        <dsp:cNvSpPr/>
      </dsp:nvSpPr>
      <dsp:spPr>
        <a:xfrm>
          <a:off x="2720048" y="1449311"/>
          <a:ext cx="150409" cy="2005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CE3947-616B-45ED-B50E-520E1DA66170}">
      <dsp:nvSpPr>
        <dsp:cNvPr id="0" name=""/>
        <dsp:cNvSpPr/>
      </dsp:nvSpPr>
      <dsp:spPr>
        <a:xfrm>
          <a:off x="2694980" y="1780212"/>
          <a:ext cx="501364" cy="250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71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694980" y="1780212"/>
        <a:ext cx="501364" cy="250682"/>
      </dsp:txXfrm>
    </dsp:sp>
    <dsp:sp modelId="{370C1E86-232F-4E99-BA1F-CBE7DEFCDF02}">
      <dsp:nvSpPr>
        <dsp:cNvPr id="0" name=""/>
        <dsp:cNvSpPr/>
      </dsp:nvSpPr>
      <dsp:spPr>
        <a:xfrm>
          <a:off x="2720048" y="1805280"/>
          <a:ext cx="150409" cy="2005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C85543-B119-4E0E-924E-CC9FCD8BA740}">
      <dsp:nvSpPr>
        <dsp:cNvPr id="0" name=""/>
        <dsp:cNvSpPr/>
      </dsp:nvSpPr>
      <dsp:spPr>
        <a:xfrm>
          <a:off x="2391654" y="2136181"/>
          <a:ext cx="501364" cy="250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71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391654" y="2136181"/>
        <a:ext cx="501364" cy="250682"/>
      </dsp:txXfrm>
    </dsp:sp>
    <dsp:sp modelId="{55A842B1-FD4C-41AE-99A6-6426C2F7E311}">
      <dsp:nvSpPr>
        <dsp:cNvPr id="0" name=""/>
        <dsp:cNvSpPr/>
      </dsp:nvSpPr>
      <dsp:spPr>
        <a:xfrm>
          <a:off x="2416723" y="2161249"/>
          <a:ext cx="150409" cy="2005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DA9EE8-3063-4218-9BF1-723E60E836E3}">
      <dsp:nvSpPr>
        <dsp:cNvPr id="0" name=""/>
        <dsp:cNvSpPr/>
      </dsp:nvSpPr>
      <dsp:spPr>
        <a:xfrm>
          <a:off x="2998306" y="2136181"/>
          <a:ext cx="501364" cy="250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71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998306" y="2136181"/>
        <a:ext cx="501364" cy="250682"/>
      </dsp:txXfrm>
    </dsp:sp>
    <dsp:sp modelId="{63D04218-7BAC-4163-8433-DA23E7563584}">
      <dsp:nvSpPr>
        <dsp:cNvPr id="0" name=""/>
        <dsp:cNvSpPr/>
      </dsp:nvSpPr>
      <dsp:spPr>
        <a:xfrm>
          <a:off x="3023374" y="2161249"/>
          <a:ext cx="150409" cy="2005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EABCE1-4EDB-45E7-975A-9933A3541353}">
      <dsp:nvSpPr>
        <dsp:cNvPr id="0" name=""/>
        <dsp:cNvSpPr/>
      </dsp:nvSpPr>
      <dsp:spPr>
        <a:xfrm>
          <a:off x="3123647" y="2492150"/>
          <a:ext cx="501364" cy="250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71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3123647" y="2492150"/>
        <a:ext cx="501364" cy="250682"/>
      </dsp:txXfrm>
    </dsp:sp>
    <dsp:sp modelId="{EAEB762C-2532-47AE-911B-F777698E96AF}">
      <dsp:nvSpPr>
        <dsp:cNvPr id="0" name=""/>
        <dsp:cNvSpPr/>
      </dsp:nvSpPr>
      <dsp:spPr>
        <a:xfrm>
          <a:off x="3148715" y="2517218"/>
          <a:ext cx="150409" cy="2005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FBF317-4542-4555-9C88-A631B51CC21E}">
      <dsp:nvSpPr>
        <dsp:cNvPr id="0" name=""/>
        <dsp:cNvSpPr/>
      </dsp:nvSpPr>
      <dsp:spPr>
        <a:xfrm>
          <a:off x="3301631" y="1068274"/>
          <a:ext cx="501364" cy="250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71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3301631" y="1068274"/>
        <a:ext cx="501364" cy="250682"/>
      </dsp:txXfrm>
    </dsp:sp>
    <dsp:sp modelId="{4C547C15-B8DD-439B-BA06-5720E509E8A0}">
      <dsp:nvSpPr>
        <dsp:cNvPr id="0" name=""/>
        <dsp:cNvSpPr/>
      </dsp:nvSpPr>
      <dsp:spPr>
        <a:xfrm>
          <a:off x="3326700" y="1093342"/>
          <a:ext cx="150409" cy="2005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56DA06-2676-41CD-ACFF-35FD44B468F6}">
      <dsp:nvSpPr>
        <dsp:cNvPr id="0" name=""/>
        <dsp:cNvSpPr/>
      </dsp:nvSpPr>
      <dsp:spPr>
        <a:xfrm>
          <a:off x="3908283" y="712305"/>
          <a:ext cx="501364" cy="250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71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3908283" y="712305"/>
        <a:ext cx="501364" cy="250682"/>
      </dsp:txXfrm>
    </dsp:sp>
    <dsp:sp modelId="{6F3A5EC3-0910-4D50-880C-D0F820F9EE6B}">
      <dsp:nvSpPr>
        <dsp:cNvPr id="0" name=""/>
        <dsp:cNvSpPr/>
      </dsp:nvSpPr>
      <dsp:spPr>
        <a:xfrm>
          <a:off x="3933351" y="737373"/>
          <a:ext cx="150409" cy="2005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50A4BB-CB1D-4F22-889F-720C145F0CB3}">
      <dsp:nvSpPr>
        <dsp:cNvPr id="0" name=""/>
        <dsp:cNvSpPr/>
      </dsp:nvSpPr>
      <dsp:spPr>
        <a:xfrm>
          <a:off x="3908283" y="1068274"/>
          <a:ext cx="501364" cy="250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71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3908283" y="1068274"/>
        <a:ext cx="501364" cy="250682"/>
      </dsp:txXfrm>
    </dsp:sp>
    <dsp:sp modelId="{7C91DF53-20BF-4189-8CCA-4ED52773D616}">
      <dsp:nvSpPr>
        <dsp:cNvPr id="0" name=""/>
        <dsp:cNvSpPr/>
      </dsp:nvSpPr>
      <dsp:spPr>
        <a:xfrm>
          <a:off x="3933351" y="1093342"/>
          <a:ext cx="150409" cy="2005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0A0BD0-1B84-4DF6-BAA2-268755CDFDAC}">
      <dsp:nvSpPr>
        <dsp:cNvPr id="0" name=""/>
        <dsp:cNvSpPr/>
      </dsp:nvSpPr>
      <dsp:spPr>
        <a:xfrm>
          <a:off x="4033624" y="1424243"/>
          <a:ext cx="501364" cy="250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71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4033624" y="1424243"/>
        <a:ext cx="501364" cy="250682"/>
      </dsp:txXfrm>
    </dsp:sp>
    <dsp:sp modelId="{179B85E4-FBCB-47C3-AE50-BD96C1892A59}">
      <dsp:nvSpPr>
        <dsp:cNvPr id="0" name=""/>
        <dsp:cNvSpPr/>
      </dsp:nvSpPr>
      <dsp:spPr>
        <a:xfrm>
          <a:off x="4058692" y="1449311"/>
          <a:ext cx="150409" cy="2005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ADF1CC-2CB8-42AB-8470-2CADB7E9283A}">
      <dsp:nvSpPr>
        <dsp:cNvPr id="0" name=""/>
        <dsp:cNvSpPr/>
      </dsp:nvSpPr>
      <dsp:spPr>
        <a:xfrm>
          <a:off x="2480647" y="356336"/>
          <a:ext cx="501364" cy="250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71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2480647" y="356336"/>
        <a:ext cx="501364" cy="250682"/>
      </dsp:txXfrm>
    </dsp:sp>
    <dsp:sp modelId="{CCD75825-3C3A-4367-B34C-08D3B466093E}">
      <dsp:nvSpPr>
        <dsp:cNvPr id="0" name=""/>
        <dsp:cNvSpPr/>
      </dsp:nvSpPr>
      <dsp:spPr>
        <a:xfrm>
          <a:off x="2505715" y="381404"/>
          <a:ext cx="150409" cy="2005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F3412BC-EBF4-4CE2-AE1B-380198A24308}">
      <dsp:nvSpPr>
        <dsp:cNvPr id="0" name=""/>
        <dsp:cNvSpPr/>
      </dsp:nvSpPr>
      <dsp:spPr>
        <a:xfrm>
          <a:off x="2559424" y="410898"/>
          <a:ext cx="91440" cy="377711"/>
        </a:xfrm>
        <a:custGeom>
          <a:avLst/>
          <a:gdLst/>
          <a:ahLst/>
          <a:cxnLst/>
          <a:rect l="0" t="0" r="0" b="0"/>
          <a:pathLst>
            <a:path>
              <a:moveTo>
                <a:pt x="131936" y="0"/>
              </a:moveTo>
              <a:lnTo>
                <a:pt x="131936" y="377711"/>
              </a:lnTo>
              <a:lnTo>
                <a:pt x="45720" y="3777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586CDE-6AC3-4CAD-822A-4A05CCA3E53A}">
      <dsp:nvSpPr>
        <dsp:cNvPr id="0" name=""/>
        <dsp:cNvSpPr/>
      </dsp:nvSpPr>
      <dsp:spPr>
        <a:xfrm>
          <a:off x="3955874" y="2159868"/>
          <a:ext cx="123166" cy="377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7711"/>
              </a:lnTo>
              <a:lnTo>
                <a:pt x="123166" y="37771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396A0B-4839-43E7-B799-1F7250921141}">
      <dsp:nvSpPr>
        <dsp:cNvPr id="0" name=""/>
        <dsp:cNvSpPr/>
      </dsp:nvSpPr>
      <dsp:spPr>
        <a:xfrm>
          <a:off x="4238599" y="1576878"/>
          <a:ext cx="91440" cy="1724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24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7FC35D-B4FF-4468-87DC-D9BF423FE088}">
      <dsp:nvSpPr>
        <dsp:cNvPr id="0" name=""/>
        <dsp:cNvSpPr/>
      </dsp:nvSpPr>
      <dsp:spPr>
        <a:xfrm>
          <a:off x="2691360" y="410898"/>
          <a:ext cx="1592958" cy="7554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9206"/>
              </a:lnTo>
              <a:lnTo>
                <a:pt x="1592958" y="669206"/>
              </a:lnTo>
              <a:lnTo>
                <a:pt x="1592958" y="7554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B216F2-B1D0-4C38-B0BE-0CA39F395282}">
      <dsp:nvSpPr>
        <dsp:cNvPr id="0" name=""/>
        <dsp:cNvSpPr/>
      </dsp:nvSpPr>
      <dsp:spPr>
        <a:xfrm>
          <a:off x="2794000" y="1576878"/>
          <a:ext cx="496773" cy="1724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216"/>
              </a:lnTo>
              <a:lnTo>
                <a:pt x="496773" y="86216"/>
              </a:lnTo>
              <a:lnTo>
                <a:pt x="496773" y="1724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02B7AF-4C60-41C6-9858-82845F4545E1}">
      <dsp:nvSpPr>
        <dsp:cNvPr id="0" name=""/>
        <dsp:cNvSpPr/>
      </dsp:nvSpPr>
      <dsp:spPr>
        <a:xfrm>
          <a:off x="1968781" y="2159868"/>
          <a:ext cx="123166" cy="377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7711"/>
              </a:lnTo>
              <a:lnTo>
                <a:pt x="123166" y="37771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6C5E0A-07AE-4BD8-9BCB-3E4FE35C2E1B}">
      <dsp:nvSpPr>
        <dsp:cNvPr id="0" name=""/>
        <dsp:cNvSpPr/>
      </dsp:nvSpPr>
      <dsp:spPr>
        <a:xfrm>
          <a:off x="2297226" y="1576878"/>
          <a:ext cx="496773" cy="172433"/>
        </a:xfrm>
        <a:custGeom>
          <a:avLst/>
          <a:gdLst/>
          <a:ahLst/>
          <a:cxnLst/>
          <a:rect l="0" t="0" r="0" b="0"/>
          <a:pathLst>
            <a:path>
              <a:moveTo>
                <a:pt x="496773" y="0"/>
              </a:moveTo>
              <a:lnTo>
                <a:pt x="496773" y="86216"/>
              </a:lnTo>
              <a:lnTo>
                <a:pt x="0" y="86216"/>
              </a:lnTo>
              <a:lnTo>
                <a:pt x="0" y="1724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51A875-6C9F-471A-9CC1-BAB91C5E17E1}">
      <dsp:nvSpPr>
        <dsp:cNvPr id="0" name=""/>
        <dsp:cNvSpPr/>
      </dsp:nvSpPr>
      <dsp:spPr>
        <a:xfrm>
          <a:off x="2691360" y="410898"/>
          <a:ext cx="102639" cy="7554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9206"/>
              </a:lnTo>
              <a:lnTo>
                <a:pt x="102639" y="669206"/>
              </a:lnTo>
              <a:lnTo>
                <a:pt x="102639" y="7554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08EA3C-056A-45BE-905D-D3AFEF428AB1}">
      <dsp:nvSpPr>
        <dsp:cNvPr id="0" name=""/>
        <dsp:cNvSpPr/>
      </dsp:nvSpPr>
      <dsp:spPr>
        <a:xfrm>
          <a:off x="769957" y="1576878"/>
          <a:ext cx="123166" cy="960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0701"/>
              </a:lnTo>
              <a:lnTo>
                <a:pt x="123166" y="9607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1C296-8A56-41F6-93E8-AE864846AA84}">
      <dsp:nvSpPr>
        <dsp:cNvPr id="0" name=""/>
        <dsp:cNvSpPr/>
      </dsp:nvSpPr>
      <dsp:spPr>
        <a:xfrm>
          <a:off x="769957" y="1576878"/>
          <a:ext cx="123166" cy="377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7711"/>
              </a:lnTo>
              <a:lnTo>
                <a:pt x="123166" y="37771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9C2597-C427-4431-9972-38C31E45B31A}">
      <dsp:nvSpPr>
        <dsp:cNvPr id="0" name=""/>
        <dsp:cNvSpPr/>
      </dsp:nvSpPr>
      <dsp:spPr>
        <a:xfrm>
          <a:off x="1098402" y="410898"/>
          <a:ext cx="1592958" cy="755423"/>
        </a:xfrm>
        <a:custGeom>
          <a:avLst/>
          <a:gdLst/>
          <a:ahLst/>
          <a:cxnLst/>
          <a:rect l="0" t="0" r="0" b="0"/>
          <a:pathLst>
            <a:path>
              <a:moveTo>
                <a:pt x="1592958" y="0"/>
              </a:moveTo>
              <a:lnTo>
                <a:pt x="1592958" y="669206"/>
              </a:lnTo>
              <a:lnTo>
                <a:pt x="0" y="669206"/>
              </a:lnTo>
              <a:lnTo>
                <a:pt x="0" y="7554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B07A2A-6CDB-4148-B026-D197AB0E741C}">
      <dsp:nvSpPr>
        <dsp:cNvPr id="0" name=""/>
        <dsp:cNvSpPr/>
      </dsp:nvSpPr>
      <dsp:spPr>
        <a:xfrm>
          <a:off x="2280804" y="341"/>
          <a:ext cx="821112" cy="410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15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280804" y="341"/>
        <a:ext cx="821112" cy="410556"/>
      </dsp:txXfrm>
    </dsp:sp>
    <dsp:sp modelId="{F6B38194-51E5-4FD2-A982-506E7FDE6E94}">
      <dsp:nvSpPr>
        <dsp:cNvPr id="0" name=""/>
        <dsp:cNvSpPr/>
      </dsp:nvSpPr>
      <dsp:spPr>
        <a:xfrm>
          <a:off x="2321860" y="41397"/>
          <a:ext cx="246333" cy="3284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A64D07-B53B-45D2-8EA0-1A7B45B6D7A8}">
      <dsp:nvSpPr>
        <dsp:cNvPr id="0" name=""/>
        <dsp:cNvSpPr/>
      </dsp:nvSpPr>
      <dsp:spPr>
        <a:xfrm>
          <a:off x="687845" y="1166321"/>
          <a:ext cx="821112" cy="410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15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687845" y="1166321"/>
        <a:ext cx="821112" cy="410556"/>
      </dsp:txXfrm>
    </dsp:sp>
    <dsp:sp modelId="{A2BF31AC-5154-4A6B-BCC5-67830CA421F7}">
      <dsp:nvSpPr>
        <dsp:cNvPr id="0" name=""/>
        <dsp:cNvSpPr/>
      </dsp:nvSpPr>
      <dsp:spPr>
        <a:xfrm>
          <a:off x="728901" y="1207377"/>
          <a:ext cx="246333" cy="3284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A928F0-38A8-4904-86EE-F8FB860D4E18}">
      <dsp:nvSpPr>
        <dsp:cNvPr id="0" name=""/>
        <dsp:cNvSpPr/>
      </dsp:nvSpPr>
      <dsp:spPr>
        <a:xfrm>
          <a:off x="893124" y="1749311"/>
          <a:ext cx="821112" cy="410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15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893124" y="1749311"/>
        <a:ext cx="821112" cy="410556"/>
      </dsp:txXfrm>
    </dsp:sp>
    <dsp:sp modelId="{9D1A4EA1-F1BD-4D5D-BD12-25042C88AFCB}">
      <dsp:nvSpPr>
        <dsp:cNvPr id="0" name=""/>
        <dsp:cNvSpPr/>
      </dsp:nvSpPr>
      <dsp:spPr>
        <a:xfrm>
          <a:off x="934179" y="1790367"/>
          <a:ext cx="246333" cy="3284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539635-0A20-4844-A4EF-82F930FAF783}">
      <dsp:nvSpPr>
        <dsp:cNvPr id="0" name=""/>
        <dsp:cNvSpPr/>
      </dsp:nvSpPr>
      <dsp:spPr>
        <a:xfrm>
          <a:off x="893124" y="2332301"/>
          <a:ext cx="821112" cy="410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15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893124" y="2332301"/>
        <a:ext cx="821112" cy="410556"/>
      </dsp:txXfrm>
    </dsp:sp>
    <dsp:sp modelId="{1D277A24-0171-48F4-9DBB-D799BB574524}">
      <dsp:nvSpPr>
        <dsp:cNvPr id="0" name=""/>
        <dsp:cNvSpPr/>
      </dsp:nvSpPr>
      <dsp:spPr>
        <a:xfrm>
          <a:off x="934179" y="2373357"/>
          <a:ext cx="246333" cy="3284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869EA1-31D9-4BAC-8D91-F5739B8C476C}">
      <dsp:nvSpPr>
        <dsp:cNvPr id="0" name=""/>
        <dsp:cNvSpPr/>
      </dsp:nvSpPr>
      <dsp:spPr>
        <a:xfrm>
          <a:off x="2383443" y="1166321"/>
          <a:ext cx="821112" cy="410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15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2383443" y="1166321"/>
        <a:ext cx="821112" cy="410556"/>
      </dsp:txXfrm>
    </dsp:sp>
    <dsp:sp modelId="{4E243A7F-EE53-44B0-91AA-9060C4DD51D2}">
      <dsp:nvSpPr>
        <dsp:cNvPr id="0" name=""/>
        <dsp:cNvSpPr/>
      </dsp:nvSpPr>
      <dsp:spPr>
        <a:xfrm>
          <a:off x="2424499" y="1207377"/>
          <a:ext cx="246333" cy="3284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6CED17-ED14-4069-B3D1-7C5179F2C30F}">
      <dsp:nvSpPr>
        <dsp:cNvPr id="0" name=""/>
        <dsp:cNvSpPr/>
      </dsp:nvSpPr>
      <dsp:spPr>
        <a:xfrm>
          <a:off x="1886670" y="1749311"/>
          <a:ext cx="821112" cy="410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15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1886670" y="1749311"/>
        <a:ext cx="821112" cy="410556"/>
      </dsp:txXfrm>
    </dsp:sp>
    <dsp:sp modelId="{FB518578-C96D-40EE-9295-333B6DC2938B}">
      <dsp:nvSpPr>
        <dsp:cNvPr id="0" name=""/>
        <dsp:cNvSpPr/>
      </dsp:nvSpPr>
      <dsp:spPr>
        <a:xfrm>
          <a:off x="1927726" y="1790367"/>
          <a:ext cx="246333" cy="3284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315B4E-E005-46F9-AFB1-9872A66C088A}">
      <dsp:nvSpPr>
        <dsp:cNvPr id="0" name=""/>
        <dsp:cNvSpPr/>
      </dsp:nvSpPr>
      <dsp:spPr>
        <a:xfrm>
          <a:off x="2091948" y="2332301"/>
          <a:ext cx="821112" cy="410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154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2091948" y="2332301"/>
        <a:ext cx="821112" cy="410556"/>
      </dsp:txXfrm>
    </dsp:sp>
    <dsp:sp modelId="{D21D81EE-9ADB-4A89-A4DE-D57E5E2F5928}">
      <dsp:nvSpPr>
        <dsp:cNvPr id="0" name=""/>
        <dsp:cNvSpPr/>
      </dsp:nvSpPr>
      <dsp:spPr>
        <a:xfrm>
          <a:off x="2133004" y="2373357"/>
          <a:ext cx="246333" cy="3284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FBF317-4542-4555-9C88-A631B51CC21E}">
      <dsp:nvSpPr>
        <dsp:cNvPr id="0" name=""/>
        <dsp:cNvSpPr/>
      </dsp:nvSpPr>
      <dsp:spPr>
        <a:xfrm>
          <a:off x="2880216" y="1749311"/>
          <a:ext cx="821112" cy="410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15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880216" y="1749311"/>
        <a:ext cx="821112" cy="410556"/>
      </dsp:txXfrm>
    </dsp:sp>
    <dsp:sp modelId="{4C547C15-B8DD-439B-BA06-5720E509E8A0}">
      <dsp:nvSpPr>
        <dsp:cNvPr id="0" name=""/>
        <dsp:cNvSpPr/>
      </dsp:nvSpPr>
      <dsp:spPr>
        <a:xfrm>
          <a:off x="2921272" y="1790367"/>
          <a:ext cx="246333" cy="3284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56DA06-2676-41CD-ACFF-35FD44B468F6}">
      <dsp:nvSpPr>
        <dsp:cNvPr id="0" name=""/>
        <dsp:cNvSpPr/>
      </dsp:nvSpPr>
      <dsp:spPr>
        <a:xfrm>
          <a:off x="3873763" y="1166321"/>
          <a:ext cx="821112" cy="410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15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3873763" y="1166321"/>
        <a:ext cx="821112" cy="410556"/>
      </dsp:txXfrm>
    </dsp:sp>
    <dsp:sp modelId="{6F3A5EC3-0910-4D50-880C-D0F820F9EE6B}">
      <dsp:nvSpPr>
        <dsp:cNvPr id="0" name=""/>
        <dsp:cNvSpPr/>
      </dsp:nvSpPr>
      <dsp:spPr>
        <a:xfrm>
          <a:off x="3914818" y="1207377"/>
          <a:ext cx="246333" cy="3284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50A4BB-CB1D-4F22-889F-720C145F0CB3}">
      <dsp:nvSpPr>
        <dsp:cNvPr id="0" name=""/>
        <dsp:cNvSpPr/>
      </dsp:nvSpPr>
      <dsp:spPr>
        <a:xfrm>
          <a:off x="3873763" y="1749311"/>
          <a:ext cx="821112" cy="410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15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3873763" y="1749311"/>
        <a:ext cx="821112" cy="410556"/>
      </dsp:txXfrm>
    </dsp:sp>
    <dsp:sp modelId="{7C91DF53-20BF-4189-8CCA-4ED52773D616}">
      <dsp:nvSpPr>
        <dsp:cNvPr id="0" name=""/>
        <dsp:cNvSpPr/>
      </dsp:nvSpPr>
      <dsp:spPr>
        <a:xfrm>
          <a:off x="3914818" y="1790367"/>
          <a:ext cx="246333" cy="3284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0A0BD0-1B84-4DF6-BAA2-268755CDFDAC}">
      <dsp:nvSpPr>
        <dsp:cNvPr id="0" name=""/>
        <dsp:cNvSpPr/>
      </dsp:nvSpPr>
      <dsp:spPr>
        <a:xfrm>
          <a:off x="4079041" y="2332301"/>
          <a:ext cx="821112" cy="410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15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4079041" y="2332301"/>
        <a:ext cx="821112" cy="410556"/>
      </dsp:txXfrm>
    </dsp:sp>
    <dsp:sp modelId="{179B85E4-FBCB-47C3-AE50-BD96C1892A59}">
      <dsp:nvSpPr>
        <dsp:cNvPr id="0" name=""/>
        <dsp:cNvSpPr/>
      </dsp:nvSpPr>
      <dsp:spPr>
        <a:xfrm>
          <a:off x="4120096" y="2373357"/>
          <a:ext cx="246333" cy="3284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ADF1CC-2CB8-42AB-8470-2CADB7E9283A}">
      <dsp:nvSpPr>
        <dsp:cNvPr id="0" name=""/>
        <dsp:cNvSpPr/>
      </dsp:nvSpPr>
      <dsp:spPr>
        <a:xfrm>
          <a:off x="1784031" y="583331"/>
          <a:ext cx="821112" cy="410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154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1784031" y="583331"/>
        <a:ext cx="821112" cy="410556"/>
      </dsp:txXfrm>
    </dsp:sp>
    <dsp:sp modelId="{CCD75825-3C3A-4367-B34C-08D3B466093E}">
      <dsp:nvSpPr>
        <dsp:cNvPr id="0" name=""/>
        <dsp:cNvSpPr/>
      </dsp:nvSpPr>
      <dsp:spPr>
        <a:xfrm>
          <a:off x="1825087" y="624387"/>
          <a:ext cx="246333" cy="3284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ictureOrgChart+Icon">
  <dgm:title val="Picture Organization Chart"/>
  <dgm:desc val="Use to show hierarchical information or reporting relationships in an organization, with corresponding pictures. The assistant shape and the Org Chart hanging layouts are available with this layout."/>
  <dgm:catLst>
    <dgm:cat type="hierarchy" pri="1050"/>
    <dgm:cat type="officeonline" pri="1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Pict1" styleLbl="alignImgPlace1">
              <dgm:alg type="sp"/>
              <dgm:shape xmlns:r="http://schemas.openxmlformats.org/officeDocument/2006/relationships" type="rect" r:blip="" blipPhldr="1">
                <dgm:adjLst/>
              </dgm:shape>
              <dgm:presOf/>
              <dgm:constrLst/>
              <dgm:ruleLst/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Pict" styleLbl="alignImgPlace1">
                    <dgm:alg type="sp"/>
                    <dgm:shape xmlns:r="http://schemas.openxmlformats.org/officeDocument/2006/relationships" type="rect" r:blip="" blipPhldr="1">
                      <dgm:adjLst/>
                    </dgm:shape>
                    <dgm:presOf/>
                    <dgm:constrLst/>
                    <dgm:ruleLst/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Pict3" styleLbl="alignImgPlace1">
                    <dgm:alg type="sp"/>
                    <dgm:shape xmlns:r="http://schemas.openxmlformats.org/officeDocument/2006/relationships" type="rect" r:blip="" blipPhldr="1">
                      <dgm:adjLst/>
                    </dgm:shape>
                    <dgm:presOf/>
                    <dgm:constrLst/>
                    <dgm:ruleLst/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ictureOrgChart+Icon">
  <dgm:title val="Picture Organization Chart"/>
  <dgm:desc val="Use to show hierarchical information or reporting relationships in an organization, with corresponding pictures. The assistant shape and the Org Chart hanging layouts are available with this layout."/>
  <dgm:catLst>
    <dgm:cat type="hierarchy" pri="1050"/>
    <dgm:cat type="officeonline" pri="1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Pict1" styleLbl="alignImgPlace1">
              <dgm:alg type="sp"/>
              <dgm:shape xmlns:r="http://schemas.openxmlformats.org/officeDocument/2006/relationships" type="rect" r:blip="" blipPhldr="1">
                <dgm:adjLst/>
              </dgm:shape>
              <dgm:presOf/>
              <dgm:constrLst/>
              <dgm:ruleLst/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Pict" styleLbl="alignImgPlace1">
                    <dgm:alg type="sp"/>
                    <dgm:shape xmlns:r="http://schemas.openxmlformats.org/officeDocument/2006/relationships" type="rect" r:blip="" blipPhldr="1">
                      <dgm:adjLst/>
                    </dgm:shape>
                    <dgm:presOf/>
                    <dgm:constrLst/>
                    <dgm:ruleLst/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Pict3" styleLbl="alignImgPlace1">
                    <dgm:alg type="sp"/>
                    <dgm:shape xmlns:r="http://schemas.openxmlformats.org/officeDocument/2006/relationships" type="rect" r:blip="" blipPhldr="1">
                      <dgm:adjLst/>
                    </dgm:shape>
                    <dgm:presOf/>
                    <dgm:constrLst/>
                    <dgm:ruleLst/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0259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3" y="6356356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6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6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3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5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8" y="274645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2" y="5791200"/>
            <a:ext cx="941389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94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1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3" y="5791206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7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pPr eaLnBrk="1" hangingPunct="1"/>
            <a:r>
              <a:rPr lang="ar-DZ" dirty="0" err="1" smtClean="0">
                <a:solidFill>
                  <a:srgbClr val="376092"/>
                </a:solidFill>
                <a:cs typeface="Arial" pitchFamily="34" charset="0"/>
              </a:rPr>
              <a:t>ليات</a:t>
            </a:r>
            <a:r>
              <a:rPr lang="ar-DZ" dirty="0" smtClean="0">
                <a:solidFill>
                  <a:srgbClr val="376092"/>
                </a:solidFill>
                <a:cs typeface="Arial" pitchFamily="34" charset="0"/>
              </a:rPr>
              <a:t> أن تتواجد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3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6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9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2" y="3124200"/>
            <a:ext cx="4706815" cy="99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نظرية المنظمات</a:t>
            </a:r>
            <a:endParaRPr kumimoji="0" lang="en-US" sz="40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  <a:t/>
            </a:r>
            <a:b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</a:br>
            <a:endParaRPr kumimoji="0" lang="en-US" sz="1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أ.د عيسى </a:t>
            </a:r>
            <a:r>
              <a:rPr kumimoji="0" lang="ar-SA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حيرش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109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6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1066800" y="2339979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400" b="1" i="0" u="sng" strike="noStrike" kern="1200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المحاضرة الثانية عشرة</a:t>
            </a:r>
            <a:endParaRPr kumimoji="0" lang="en-US" sz="4400" b="1" i="0" u="sng" strike="noStrike" kern="1200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implified Arabic" pitchFamily="18" charset="-78"/>
              <a:ea typeface="+mj-ea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838200" y="3810000"/>
            <a:ext cx="799513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spc="5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ea typeface="+mj-ea"/>
                <a:cs typeface="+mj-cs"/>
              </a:rPr>
              <a:t>ال</a:t>
            </a:r>
            <a:r>
              <a:rPr lang="ar-SA" sz="4400" b="1" spc="5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ea typeface="+mj-ea"/>
                <a:cs typeface="+mj-cs"/>
              </a:rPr>
              <a:t>أشكال </a:t>
            </a:r>
            <a:r>
              <a:rPr lang="ar-SA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ea typeface="+mj-ea"/>
                <a:cs typeface="+mj-cs"/>
              </a:rPr>
              <a:t>والتحديات الحديثة للمنظمات (1)</a:t>
            </a:r>
            <a:endParaRPr lang="ar-SA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Mateen" pitchFamily="2" charset="-78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199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مخرجات الفصل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2097877" y="1948190"/>
            <a:ext cx="53030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prstClr val="black"/>
                </a:solidFill>
                <a:latin typeface="Calibri"/>
                <a:ea typeface="Calibri"/>
                <a:cs typeface="Arial"/>
                <a:sym typeface="Wingdings"/>
              </a:rPr>
              <a:t> </a:t>
            </a:r>
            <a:r>
              <a:rPr lang="ar-DZ" sz="2800" b="1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تذكر عناصر </a:t>
            </a:r>
            <a:r>
              <a:rPr lang="ar-SA" sz="2800" b="1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التطورات الحديثة</a:t>
            </a:r>
            <a:r>
              <a:rPr lang="ar-DZ" sz="2800" b="1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 للمنظمات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458" y="2667000"/>
            <a:ext cx="43524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prstClr val="black"/>
                </a:solidFill>
                <a:sym typeface="Wingdings"/>
              </a:rPr>
              <a:t> </a:t>
            </a:r>
            <a:r>
              <a:rPr lang="ar-DZ" sz="2800" b="1" dirty="0" smtClean="0">
                <a:solidFill>
                  <a:prstClr val="black"/>
                </a:solidFill>
              </a:rPr>
              <a:t>تفهم التغيير على </a:t>
            </a:r>
            <a:r>
              <a:rPr lang="ar-DZ" sz="2800" b="1" dirty="0">
                <a:solidFill>
                  <a:prstClr val="black"/>
                </a:solidFill>
              </a:rPr>
              <a:t>المستوى الكلي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04188" y="3362980"/>
            <a:ext cx="44967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b="1" dirty="0" smtClean="0">
                <a:solidFill>
                  <a:prstClr val="black"/>
                </a:solidFill>
                <a:sym typeface="Wingdings"/>
              </a:rPr>
              <a:t> </a:t>
            </a:r>
            <a:r>
              <a:rPr lang="ar-DZ" sz="2800" b="1" dirty="0" smtClean="0">
                <a:solidFill>
                  <a:prstClr val="black"/>
                </a:solidFill>
              </a:rPr>
              <a:t>تدرك </a:t>
            </a:r>
            <a:r>
              <a:rPr lang="ar-DZ" sz="2800" b="1" dirty="0">
                <a:solidFill>
                  <a:prstClr val="black"/>
                </a:solidFill>
              </a:rPr>
              <a:t>التغيير على الهيكلة القديمة 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14384" y="3962400"/>
            <a:ext cx="5886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prstClr val="black"/>
                </a:solidFill>
                <a:sym typeface="Wingdings"/>
              </a:rPr>
              <a:t> </a:t>
            </a:r>
            <a:r>
              <a:rPr lang="ar-DZ" sz="2800" b="1" dirty="0" smtClean="0">
                <a:solidFill>
                  <a:prstClr val="black"/>
                </a:solidFill>
              </a:rPr>
              <a:t>تدرك التغيير على </a:t>
            </a:r>
            <a:r>
              <a:rPr lang="ar-DZ" sz="2800" b="1" dirty="0">
                <a:solidFill>
                  <a:prstClr val="black"/>
                </a:solidFill>
              </a:rPr>
              <a:t>المستوى الفرد </a:t>
            </a:r>
            <a:r>
              <a:rPr lang="ar-DZ" sz="2800" b="1" dirty="0" smtClean="0">
                <a:solidFill>
                  <a:prstClr val="black"/>
                </a:solidFill>
              </a:rPr>
              <a:t>ومكان عمله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2800" y="9906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هذه المحاضر ستكون قادرا على أن 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64312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dirty="0" smtClean="0"/>
              <a:t>محتوى الفصل</a:t>
            </a:r>
            <a:endParaRPr lang="en-US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3276600" y="881390"/>
            <a:ext cx="4261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عناصر </a:t>
            </a:r>
            <a:r>
              <a:rPr lang="ar-SA" sz="2800" b="1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التطورات الحديثة</a:t>
            </a:r>
            <a:r>
              <a:rPr lang="ar-DZ" sz="2800" b="1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 للمنظمات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76833" y="1394430"/>
            <a:ext cx="22461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العناصر التكنولوجية 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521332" y="1687967"/>
            <a:ext cx="2089033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4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العناصر الاقتصادية</a:t>
            </a:r>
            <a:endParaRPr lang="en-US" sz="24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83660" y="2057400"/>
            <a:ext cx="21755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العناصر الاجتماعية 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4212218" y="2580620"/>
            <a:ext cx="3308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prstClr val="black"/>
                </a:solidFill>
              </a:rPr>
              <a:t>التغيير على </a:t>
            </a:r>
            <a:r>
              <a:rPr lang="ar-DZ" sz="2800" b="1" dirty="0">
                <a:solidFill>
                  <a:prstClr val="black"/>
                </a:solidFill>
              </a:rPr>
              <a:t>المستوى الكلي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53866" y="3080769"/>
            <a:ext cx="2810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>
                <a:solidFill>
                  <a:prstClr val="black"/>
                </a:solidFill>
              </a:rPr>
              <a:t>التغيير على الهيكلة القديمة 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3584977" y="3429000"/>
            <a:ext cx="30444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>
                <a:solidFill>
                  <a:prstClr val="black"/>
                </a:solidFill>
              </a:rPr>
              <a:t>على مستوى حدود المنظمات 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5755443" y="3801212"/>
            <a:ext cx="8739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>
                <a:solidFill>
                  <a:prstClr val="black"/>
                </a:solidFill>
              </a:rPr>
              <a:t>الشبكة 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2752880" y="4262877"/>
            <a:ext cx="47788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prstClr val="black"/>
                </a:solidFill>
              </a:rPr>
              <a:t>التغيير على </a:t>
            </a:r>
            <a:r>
              <a:rPr lang="ar-DZ" sz="2800" b="1" dirty="0">
                <a:solidFill>
                  <a:prstClr val="black"/>
                </a:solidFill>
              </a:rPr>
              <a:t>المستوى الفرد </a:t>
            </a:r>
            <a:r>
              <a:rPr lang="ar-DZ" sz="2800" b="1" dirty="0" smtClean="0">
                <a:solidFill>
                  <a:prstClr val="black"/>
                </a:solidFill>
              </a:rPr>
              <a:t>ومكان عمله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03222" y="4866620"/>
            <a:ext cx="2661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>
                <a:solidFill>
                  <a:prstClr val="black"/>
                </a:solidFill>
              </a:rPr>
              <a:t>المقاربة الاجتماعية التقنية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061270" y="5257800"/>
            <a:ext cx="25490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rtl="0"/>
            <a:r>
              <a:rPr lang="en-US" sz="2000" dirty="0">
                <a:solidFill>
                  <a:prstClr val="black"/>
                </a:solidFill>
              </a:rPr>
              <a:t>HERZBERG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ar-DZ" sz="2400" dirty="0">
                <a:solidFill>
                  <a:prstClr val="black"/>
                </a:solidFill>
              </a:rPr>
              <a:t>نظرية </a:t>
            </a:r>
            <a:r>
              <a:rPr lang="ar-DZ" sz="2400" dirty="0" smtClean="0">
                <a:solidFill>
                  <a:prstClr val="black"/>
                </a:solidFill>
              </a:rPr>
              <a:t> 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285991" y="5704820"/>
            <a:ext cx="2286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>
                <a:solidFill>
                  <a:prstClr val="black"/>
                </a:solidFill>
              </a:rPr>
              <a:t>الأشكال الجديدة للعمل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646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7760" y="1143000"/>
            <a:ext cx="65821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مجموعة من العوامل أدت إلى التغيير في كيفية تشغيل المنظمات في المجتمعات المتقدمة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574264" y="2590800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أدى إلى تغيير في المنظمات نفسها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479773" y="4394931"/>
            <a:ext cx="3643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ي</a:t>
            </a:r>
            <a:r>
              <a:rPr lang="ar-DZ" sz="2800" dirty="0" smtClean="0"/>
              <a:t>ظهر </a:t>
            </a:r>
            <a:r>
              <a:rPr lang="ar-DZ" sz="2800" dirty="0" smtClean="0"/>
              <a:t>التغيير على مستويين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600200" y="3856249"/>
            <a:ext cx="2910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على المستوى الكلي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676400" y="5031530"/>
            <a:ext cx="28624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على المستوى الجزئي</a:t>
            </a:r>
            <a:endParaRPr lang="en-US" sz="2800" dirty="0"/>
          </a:p>
        </p:txBody>
      </p:sp>
      <p:sp>
        <p:nvSpPr>
          <p:cNvPr id="6" name="Left Arrow 5"/>
          <p:cNvSpPr/>
          <p:nvPr/>
        </p:nvSpPr>
        <p:spPr>
          <a:xfrm>
            <a:off x="8458200" y="2362200"/>
            <a:ext cx="533400" cy="1066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>
            <a:stCxn id="4" idx="1"/>
            <a:endCxn id="5" idx="3"/>
          </p:cNvCxnSpPr>
          <p:nvPr/>
        </p:nvCxnSpPr>
        <p:spPr>
          <a:xfrm flipH="1" flipV="1">
            <a:off x="4510617" y="4117859"/>
            <a:ext cx="969156" cy="53868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1"/>
            <a:endCxn id="7" idx="3"/>
          </p:cNvCxnSpPr>
          <p:nvPr/>
        </p:nvCxnSpPr>
        <p:spPr>
          <a:xfrm flipH="1">
            <a:off x="4538839" y="4656541"/>
            <a:ext cx="940934" cy="6365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8578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19800" y="1257601"/>
            <a:ext cx="3196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على المستوى الكلي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068212" y="1991838"/>
            <a:ext cx="5634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تغيير على الأشكال التقليدية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248400" y="3854937"/>
            <a:ext cx="3115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على المستوى الجزئي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892301" y="4419600"/>
            <a:ext cx="47963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ظهرت تنظيمات جديدة تخص الفرد ومكان عمله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685800" y="2747615"/>
            <a:ext cx="61721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وظهور </a:t>
            </a:r>
            <a:r>
              <a:rPr lang="ar-DZ" sz="2800" dirty="0">
                <a:solidFill>
                  <a:prstClr val="black"/>
                </a:solidFill>
              </a:rPr>
              <a:t>اشكال جديدة تتماشى اكثر مع العالم الحديث</a:t>
            </a:r>
            <a:endParaRPr lang="en-US" sz="2800" dirty="0">
              <a:solidFill>
                <a:prstClr val="black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8077200" y="1905000"/>
            <a:ext cx="0" cy="122011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Left Arrow 8"/>
          <p:cNvSpPr/>
          <p:nvPr/>
        </p:nvSpPr>
        <p:spPr>
          <a:xfrm>
            <a:off x="7142922" y="2782892"/>
            <a:ext cx="914400" cy="3422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/>
          <p:cNvSpPr/>
          <p:nvPr/>
        </p:nvSpPr>
        <p:spPr>
          <a:xfrm>
            <a:off x="7152861" y="2147897"/>
            <a:ext cx="914400" cy="3422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02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5200" y="6096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789042" y="4495800"/>
            <a:ext cx="5867400" cy="555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 smtClean="0">
                <a:latin typeface="Calibri"/>
                <a:ea typeface="Calibri"/>
                <a:cs typeface="Arial"/>
              </a:rPr>
              <a:t> </a:t>
            </a:r>
            <a:r>
              <a:rPr lang="ar-SA" sz="2800" dirty="0">
                <a:latin typeface="Calibri"/>
                <a:ea typeface="Calibri"/>
                <a:cs typeface="Arial"/>
              </a:rPr>
              <a:t>على مستوى مضمون المنظمات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86926" y="831869"/>
            <a:ext cx="3448380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ندرس هذا التغييرات الحديثة 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2658" y="1905000"/>
            <a:ext cx="6534150" cy="555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في الهياكل </a:t>
            </a:r>
            <a:r>
              <a:rPr lang="ar-SA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التقليدية 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96900" y="3200400"/>
            <a:ext cx="46656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الأشكال </a:t>
            </a: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الحديثة للمنظمات المرتبطة بخصائص العالم المعاصر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916251" y="2590800"/>
            <a:ext cx="17363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تطور الهيكلة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295400" y="5262215"/>
            <a:ext cx="54832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الأفراد </a:t>
            </a: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والطرق </a:t>
            </a: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الحديثة </a:t>
            </a:r>
            <a:r>
              <a:rPr lang="ar-SA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لتنظيم العمل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988217" y="2671193"/>
            <a:ext cx="5228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  <a:sym typeface="Wingdings"/>
              </a:rPr>
              <a:t>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88216" y="3208304"/>
            <a:ext cx="5228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  <a:sym typeface="Wingdings"/>
              </a:rPr>
              <a:t>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988215" y="5262215"/>
            <a:ext cx="5228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  <a:sym typeface="Wingdings"/>
              </a:rPr>
              <a:t>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704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67339" y="1219200"/>
            <a:ext cx="7056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ar-SA" sz="2800" dirty="0" smtClean="0">
                <a:latin typeface="Calibri"/>
                <a:ea typeface="Calibri"/>
                <a:cs typeface="Arial"/>
              </a:rPr>
              <a:t>لفهم التطورات الحديثة، </a:t>
            </a:r>
            <a:r>
              <a:rPr lang="ar-SA" sz="2800" dirty="0">
                <a:latin typeface="Calibri"/>
                <a:ea typeface="Calibri"/>
                <a:cs typeface="Arial"/>
              </a:rPr>
              <a:t>نلجأ عموما إلى 3 انواع من العناصر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5595709" y="1879420"/>
            <a:ext cx="2584362" cy="55598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العناصر التكنولوجية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76400" y="2699570"/>
            <a:ext cx="5715000" cy="555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ارتفاع تكلفة الاستثمار في الكثير من القطاعات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47800" y="4286931"/>
            <a:ext cx="6324600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تعقيد عمليات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ال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إ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نتاج </a:t>
            </a:r>
            <a:r>
              <a:rPr lang="ar-SA" sz="2800" dirty="0">
                <a:latin typeface="Calibri"/>
                <a:ea typeface="Calibri"/>
                <a:cs typeface="Arial"/>
              </a:rPr>
              <a:t>(التحكم عن بعد، و الانظمة الالكترونية ) يزيد من الاخطار ويؤدي 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إلى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زيادة </a:t>
            </a:r>
            <a:r>
              <a:rPr lang="ar-SA" sz="2800" dirty="0">
                <a:latin typeface="Calibri"/>
                <a:ea typeface="Calibri"/>
                <a:cs typeface="Arial"/>
              </a:rPr>
              <a:t>مشاكل الصيانة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33900" y="474955"/>
            <a:ext cx="4665663" cy="52322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عناصر </a:t>
            </a:r>
            <a:r>
              <a:rPr lang="ar-SA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التطورات الحديثة</a:t>
            </a: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 للمنظمات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105399" y="1895803"/>
            <a:ext cx="14189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وأهما اثنان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62000" y="3448878"/>
            <a:ext cx="4436338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ومنه ارتفاع تكلفة 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إ</a:t>
            </a: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نشاء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 </a:t>
            </a: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منصب عمل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9" name="Left Arrow 8"/>
          <p:cNvSpPr/>
          <p:nvPr/>
        </p:nvSpPr>
        <p:spPr>
          <a:xfrm>
            <a:off x="5342731" y="3448878"/>
            <a:ext cx="762000" cy="685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735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7" grpId="0"/>
      <p:bldP spid="8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75717" y="990600"/>
            <a:ext cx="2406428" cy="587853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العناصر الاقتصادية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27802" y="1752600"/>
            <a:ext cx="6026009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تنوع المنتجات والخدمات حتى في الانتاج الكبير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54764" y="2438400"/>
            <a:ext cx="61975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>
                <a:latin typeface="Calibri"/>
                <a:ea typeface="Calibri"/>
                <a:cs typeface="Arial"/>
              </a:rPr>
              <a:t>سرعة اطلاق المنتجات في السوق بسبب شدة المنافسة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5686948" y="3223559"/>
            <a:ext cx="3259226" cy="587853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العناصر الاجتماعية واهمها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99679" y="4038600"/>
            <a:ext cx="36728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>
                <a:latin typeface="Calibri"/>
                <a:ea typeface="Calibri"/>
                <a:cs typeface="Arial"/>
              </a:rPr>
              <a:t>تطور التطلعات الخاصة بالعمل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3547320" y="4648200"/>
            <a:ext cx="4451860" cy="5559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71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تميز في مستويات التكوين بين الأفراد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515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304800"/>
            <a:ext cx="701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مجال الإنتاج ظهر نمط جديد في الثمانيات  حول الانتاج في الوقت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83822" y="1861810"/>
            <a:ext cx="8336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نموذج تويوتا للإنتاج   </a:t>
            </a:r>
            <a:r>
              <a:rPr lang="en-US" sz="2800" dirty="0" smtClean="0"/>
              <a:t>Toyota Production System   (TPS)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18331" y="3124200"/>
            <a:ext cx="769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أدى إلى انتقال من نموذج </a:t>
            </a:r>
            <a:r>
              <a:rPr lang="en-US" sz="2800" dirty="0" smtClean="0"/>
              <a:t>FORD  </a:t>
            </a:r>
            <a:r>
              <a:rPr lang="ar-DZ" sz="2800" dirty="0" smtClean="0"/>
              <a:t> إلى نموذج </a:t>
            </a:r>
            <a:r>
              <a:rPr lang="en-US" sz="2800" dirty="0" smtClean="0"/>
              <a:t>Toyota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709334" y="4376410"/>
            <a:ext cx="5977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نموذج </a:t>
            </a:r>
            <a:r>
              <a:rPr lang="en-US" sz="2800" dirty="0" smtClean="0"/>
              <a:t>Toyota</a:t>
            </a:r>
            <a:r>
              <a:rPr lang="ar-DZ" sz="2800" dirty="0" smtClean="0"/>
              <a:t> يعطي للعمال مسؤوليات كبيرة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356888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896" y="304800"/>
            <a:ext cx="6477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هذه التطورات أدت إلى سياسات متقاربة حسب قطاعات النشاط والتي كان لها تأثير قوي على نمط التنظيم وهيكلة المنظمة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545496" y="2133600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solidFill>
                  <a:srgbClr val="FF0000"/>
                </a:solidFill>
              </a:rPr>
              <a:t>سياسات الليونة </a:t>
            </a:r>
            <a:r>
              <a:rPr lang="ar-DZ" sz="2800" dirty="0" smtClean="0"/>
              <a:t>(المرونة)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802295" y="2686397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تظهر في اكثر من جانب (التقني، التوظيف، الرواتب،....)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4099888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حيث اصبحت المؤسسات تعتمد اكثر على المعرفة والانتاجية المعرفية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974035" y="5307029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حيث اصبحت المؤسسات تهتم اكثر بالمعايير الدولية مثل  ايزو ...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637533" y="3576668"/>
            <a:ext cx="22878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b="1" dirty="0">
                <a:solidFill>
                  <a:srgbClr val="FF0000"/>
                </a:solidFill>
              </a:rPr>
              <a:t>سياسات </a:t>
            </a:r>
            <a:r>
              <a:rPr lang="ar-DZ" sz="2800" b="1" dirty="0" smtClean="0">
                <a:solidFill>
                  <a:srgbClr val="FF0000"/>
                </a:solidFill>
              </a:rPr>
              <a:t>الإنتاجية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011570" y="484282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b="1" dirty="0">
                <a:solidFill>
                  <a:srgbClr val="FF0000"/>
                </a:solidFill>
              </a:rPr>
              <a:t>سياسات الجودة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576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62600" y="304800"/>
            <a:ext cx="37338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ar-DZ" sz="2800" b="1" dirty="0" smtClean="0"/>
              <a:t>التغيير على المستوى الكلي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905000" y="1981125"/>
            <a:ext cx="739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1-</a:t>
            </a:r>
            <a:r>
              <a:rPr lang="ar-DZ" sz="2800" dirty="0" smtClean="0"/>
              <a:t>ظهر </a:t>
            </a:r>
            <a:r>
              <a:rPr lang="ar-DZ" sz="2800" dirty="0" smtClean="0"/>
              <a:t>على المستوى الكلي بعض التغيير والذي يكمن في التخفيف من الهيكلة والخط السلمي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233620" y="3200400"/>
            <a:ext cx="50504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مثال </a:t>
            </a:r>
            <a:r>
              <a:rPr lang="ar-DZ" sz="2800" dirty="0"/>
              <a:t>: خففت او </a:t>
            </a:r>
            <a:r>
              <a:rPr lang="ar-DZ" sz="2800" dirty="0" smtClean="0"/>
              <a:t>الغيت الهيئات الخاصة بالدراسات وتحضير القرارات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905001" y="4419600"/>
            <a:ext cx="55245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ولوحظ نفس الأمر في مجالات أخرى غير الاستشارة (الهيئات </a:t>
            </a:r>
            <a:r>
              <a:rPr lang="ar-DZ" sz="2800" dirty="0" smtClean="0"/>
              <a:t>المحاسبية </a:t>
            </a:r>
            <a:r>
              <a:rPr lang="ar-DZ" sz="2800" dirty="0" smtClean="0"/>
              <a:t>مثلا </a:t>
            </a:r>
            <a:r>
              <a:rPr lang="ar-DZ" sz="2800" dirty="0"/>
              <a:t>...)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181600" y="1186190"/>
            <a:ext cx="4137378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بعض التغيير على الهيكلة القديمة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66609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19103" y="12954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3-</a:t>
            </a:r>
            <a:r>
              <a:rPr lang="ar-DZ" sz="2800" dirty="0" smtClean="0"/>
              <a:t>أُلغيت </a:t>
            </a:r>
            <a:r>
              <a:rPr lang="ar-DZ" sz="2800" dirty="0" smtClean="0"/>
              <a:t>مستويات سلمية خاصة في مجال  الانتاج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939906" y="4572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2-</a:t>
            </a:r>
            <a:r>
              <a:rPr lang="ar-DZ" sz="2800" dirty="0" smtClean="0"/>
              <a:t>قسمت </a:t>
            </a:r>
            <a:r>
              <a:rPr lang="ar-DZ" sz="2800" dirty="0" smtClean="0"/>
              <a:t>الهياكل الى وحدات صغيرة اكثر ليونة</a:t>
            </a:r>
            <a:endParaRPr lang="en-US" sz="2800" dirty="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xmlns="" val="3695431163"/>
              </p:ext>
            </p:extLst>
          </p:nvPr>
        </p:nvGraphicFramePr>
        <p:xfrm>
          <a:off x="152400" y="2209800"/>
          <a:ext cx="55880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xmlns="" val="1643131921"/>
              </p:ext>
            </p:extLst>
          </p:nvPr>
        </p:nvGraphicFramePr>
        <p:xfrm>
          <a:off x="4114800" y="2209800"/>
          <a:ext cx="55880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Oval 10"/>
          <p:cNvSpPr/>
          <p:nvPr/>
        </p:nvSpPr>
        <p:spPr>
          <a:xfrm>
            <a:off x="762000" y="3505200"/>
            <a:ext cx="3352800" cy="1295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04800" y="1818620"/>
            <a:ext cx="0" cy="31343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09600" y="1818620"/>
            <a:ext cx="0" cy="19151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730170" y="3526420"/>
            <a:ext cx="3352800" cy="12741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254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Graphic spid="9" grpId="0">
        <p:bldAsOne/>
      </p:bldGraphic>
      <p:bldGraphic spid="10" grpId="0">
        <p:bldAsOne/>
      </p:bldGraphic>
      <p:bldP spid="11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23820" y="762000"/>
            <a:ext cx="418125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تغيير على مستوى حدود المنظمات 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412289" y="1936638"/>
            <a:ext cx="86340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نتيجة للكثير من التطورات، صارت حدود المنظمات متحركة اي  </a:t>
            </a:r>
            <a:r>
              <a:rPr lang="ar-DZ" sz="2800" dirty="0">
                <a:solidFill>
                  <a:prstClr val="black"/>
                </a:solidFill>
              </a:rPr>
              <a:t>غير ثابتة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64411" y="2698638"/>
            <a:ext cx="5204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يظهر هذا خاصة من خلال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276600" y="3505200"/>
            <a:ext cx="5204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تقسيم المؤسسة الى وحدات صغيرة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5486400"/>
            <a:ext cx="7871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تكون هذه الوحدات مستقلة وحتى في بعض الحالات بعيدة جغرافيا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276600" y="4038600"/>
            <a:ext cx="5204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المئسسات الافتراضية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4648200"/>
            <a:ext cx="7642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المئسسات التي تتعامل عن بعد (التعامل الأليكتروني)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3771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01000" y="586770"/>
            <a:ext cx="135255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الشبكة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333750" y="1610380"/>
            <a:ext cx="5867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هذه الوحدات تكون في اتصال بعضها ببعض وتنشئ علاقات قد تكون حتى غير رسمية احيانا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267075" y="3200400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التنظيم الشبكي او المؤسسة الشبكة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45840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24400" y="304800"/>
            <a:ext cx="45720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ar-DZ" sz="2800" b="1" dirty="0" smtClean="0"/>
              <a:t>على المستوى الفرد ومكان عمله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1371600"/>
            <a:ext cx="6019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التغيير على مستوى الفرد ومكان عمله جاء نتيجة للكثير من النظريات، أهمها :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562599" y="2869985"/>
            <a:ext cx="3510455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المقاربة الاجتماعية التقنية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686339" y="3810000"/>
            <a:ext cx="6553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r-DZ" sz="2800" dirty="0" smtClean="0"/>
              <a:t>يرجع اصل هذه المقاربة الى بعد الحرب العالمية الثانية حيث قام باحثون بريطانيين وإسكندنافيتين بتصميم مناصب عمل يتجاوب محتواها مع المتطلبات التقنية ومتطلبات الشخص الذي يتولاها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8701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35486" y="857837"/>
            <a:ext cx="3469219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rtl="0"/>
            <a:r>
              <a:rPr lang="en-US" sz="2800" dirty="0" smtClean="0">
                <a:solidFill>
                  <a:prstClr val="black"/>
                </a:solidFill>
              </a:rPr>
              <a:t>HERZBERG </a:t>
            </a:r>
            <a:r>
              <a:rPr lang="ar-DZ" sz="2800" dirty="0">
                <a:solidFill>
                  <a:prstClr val="black"/>
                </a:solidFill>
              </a:rPr>
              <a:t>نظرية </a:t>
            </a:r>
            <a:r>
              <a:rPr lang="ar-DZ" sz="2800" dirty="0" smtClean="0">
                <a:solidFill>
                  <a:prstClr val="black"/>
                </a:solidFill>
              </a:rPr>
              <a:t>    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905000" y="1524000"/>
            <a:ext cx="719970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 بعد تقديم نظريته، قال </a:t>
            </a:r>
            <a:r>
              <a:rPr lang="en-US" sz="2800" dirty="0">
                <a:solidFill>
                  <a:prstClr val="black"/>
                </a:solidFill>
              </a:rPr>
              <a:t>HERZBERG </a:t>
            </a:r>
            <a:r>
              <a:rPr lang="ar-DZ" sz="2800" dirty="0" smtClean="0">
                <a:solidFill>
                  <a:prstClr val="black"/>
                </a:solidFill>
              </a:rPr>
              <a:t> أن المؤسسات تهتم خاصة </a:t>
            </a:r>
            <a:r>
              <a:rPr lang="ar-DZ" sz="2800" b="1" dirty="0" smtClean="0">
                <a:solidFill>
                  <a:srgbClr val="FF0000"/>
                </a:solidFill>
              </a:rPr>
              <a:t>بعوامل عدم الرضا </a:t>
            </a:r>
            <a:r>
              <a:rPr lang="ar-DZ" sz="2800" dirty="0" smtClean="0">
                <a:solidFill>
                  <a:prstClr val="black"/>
                </a:solidFill>
              </a:rPr>
              <a:t>(الرواتب، ظروف العمل...) ولهذا نادرا ما يكون الإنسان راض في المنظمات الحالية. 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762000" y="3048000"/>
            <a:ext cx="65716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 ويرى أن إعادة تصميم العمل بطريقة أخرى هي التي تمكن من تحفيز الافراد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228600" y="4267200"/>
            <a:ext cx="7467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 إثراء المهام (إثراء مختلف مهام العمل)  </a:t>
            </a:r>
            <a:r>
              <a:rPr lang="en-US" sz="2800" dirty="0" smtClean="0">
                <a:solidFill>
                  <a:prstClr val="black"/>
                </a:solidFill>
              </a:rPr>
              <a:t>task enrichment</a:t>
            </a:r>
            <a:r>
              <a:rPr lang="ar-DZ" sz="2800" dirty="0" smtClean="0">
                <a:solidFill>
                  <a:prstClr val="black"/>
                </a:solidFill>
              </a:rPr>
              <a:t> 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28600" y="5628620"/>
            <a:ext cx="5867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 يساعد على إرضاء وتحفيز الأفراد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228600" y="4953000"/>
            <a:ext cx="5791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 يعطي هذا الإثراء حرية ومسؤولية أكبر للأفراد </a:t>
            </a:r>
            <a:endParaRPr lang="en-US" sz="2800" dirty="0"/>
          </a:p>
        </p:txBody>
      </p:sp>
      <p:sp>
        <p:nvSpPr>
          <p:cNvPr id="8" name="Left Arrow 7"/>
          <p:cNvSpPr/>
          <p:nvPr/>
        </p:nvSpPr>
        <p:spPr>
          <a:xfrm>
            <a:off x="7696200" y="3788405"/>
            <a:ext cx="914400" cy="148081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763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99405" y="2286000"/>
            <a:ext cx="1896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إثراء العمل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290352" y="914400"/>
            <a:ext cx="2006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توسيع العمل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848600" y="3299239"/>
            <a:ext cx="1447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الجماعة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962400" y="3299239"/>
            <a:ext cx="37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تمثل الجماعة نمطا جديدا للعمل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782654" y="106017"/>
            <a:ext cx="46482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الأشكال الجديدة للعمل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133600" y="2292385"/>
            <a:ext cx="5410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جمع مهام من درجة أكثر تعقيد للفرد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579204" y="917472"/>
            <a:ext cx="4724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يتمثل في إضافة مهام جديدة لعمل معين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579205" y="1437620"/>
            <a:ext cx="4724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يهدف إلى محاربة الملل من العمل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905000" y="3822459"/>
            <a:ext cx="58524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النمط لا يقوم على مناصب فردية للعمل ولكن على عمل جماعي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524000" y="5029200"/>
            <a:ext cx="6210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حلقة الجودة، جزيرة الإنتاج، إدارة المشروع...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761276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 animBg="1"/>
      <p:bldP spid="8" grpId="0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228600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الأنماط الحديثة للتنظيم تفرز نتائج معينة، من بينها أنها تمكن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505200" y="1445140"/>
            <a:ext cx="2476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تقاسم المعارف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09650" y="1424851"/>
            <a:ext cx="2095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تحسين التأهيل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895600" y="2209800"/>
            <a:ext cx="61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ومن هنا جاءت تسمية «</a:t>
            </a:r>
            <a:r>
              <a:rPr lang="ar-DZ" sz="2800" b="1" dirty="0" smtClean="0">
                <a:solidFill>
                  <a:srgbClr val="FF0000"/>
                </a:solidFill>
              </a:rPr>
              <a:t>المنظمات المؤهلة</a:t>
            </a:r>
            <a:r>
              <a:rPr lang="ar-DZ" sz="2800" dirty="0" smtClean="0"/>
              <a:t>»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895600" y="3200400"/>
            <a:ext cx="617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يرى </a:t>
            </a:r>
            <a:r>
              <a:rPr lang="en-US" sz="2400" dirty="0" smtClean="0"/>
              <a:t>ZARIFIAN</a:t>
            </a:r>
            <a:r>
              <a:rPr lang="ar-DZ" sz="2800" dirty="0" smtClean="0"/>
              <a:t>  أن المنظمات المؤهلة هي تلك التي تحسّن مستوى تأهيل أفرادها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781300" y="4419600"/>
            <a:ext cx="617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يوجد نمط بهذه التسمية وإنما هي واحدة من مميزات المنظمات الحديثة</a:t>
            </a:r>
            <a:endParaRPr lang="en-US" sz="28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286000" y="751820"/>
            <a:ext cx="914400" cy="67303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200400" y="751820"/>
            <a:ext cx="1066800" cy="6933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2242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6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مخرجات الفصل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097877" y="1948190"/>
            <a:ext cx="53030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prstClr val="black"/>
                </a:solidFill>
                <a:latin typeface="Calibri"/>
                <a:ea typeface="Calibri"/>
                <a:cs typeface="Arial"/>
                <a:sym typeface="Wingdings"/>
              </a:rPr>
              <a:t> </a:t>
            </a:r>
            <a:r>
              <a:rPr lang="ar-DZ" sz="2800" b="1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تذكر عناصر </a:t>
            </a:r>
            <a:r>
              <a:rPr lang="ar-SA" sz="2800" b="1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التطورات الحديثة</a:t>
            </a:r>
            <a:r>
              <a:rPr lang="ar-DZ" sz="2800" b="1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 للمنظمات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458" y="2667000"/>
            <a:ext cx="43524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prstClr val="black"/>
                </a:solidFill>
                <a:sym typeface="Wingdings"/>
              </a:rPr>
              <a:t> </a:t>
            </a:r>
            <a:r>
              <a:rPr lang="ar-DZ" sz="2800" b="1" dirty="0" smtClean="0">
                <a:solidFill>
                  <a:prstClr val="black"/>
                </a:solidFill>
              </a:rPr>
              <a:t>تفهم التغيير على </a:t>
            </a:r>
            <a:r>
              <a:rPr lang="ar-DZ" sz="2800" b="1" dirty="0">
                <a:solidFill>
                  <a:prstClr val="black"/>
                </a:solidFill>
              </a:rPr>
              <a:t>المستوى الكلي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4188" y="3362980"/>
            <a:ext cx="44967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b="1" dirty="0" smtClean="0">
                <a:solidFill>
                  <a:prstClr val="black"/>
                </a:solidFill>
                <a:sym typeface="Wingdings"/>
              </a:rPr>
              <a:t> </a:t>
            </a:r>
            <a:r>
              <a:rPr lang="ar-DZ" sz="2800" b="1" dirty="0" smtClean="0">
                <a:solidFill>
                  <a:prstClr val="black"/>
                </a:solidFill>
              </a:rPr>
              <a:t>تدرك </a:t>
            </a:r>
            <a:r>
              <a:rPr lang="ar-DZ" sz="2800" b="1" dirty="0">
                <a:solidFill>
                  <a:prstClr val="black"/>
                </a:solidFill>
              </a:rPr>
              <a:t>التغيير على الهيكلة القديمة 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14384" y="3962400"/>
            <a:ext cx="5886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prstClr val="black"/>
                </a:solidFill>
                <a:sym typeface="Wingdings"/>
              </a:rPr>
              <a:t> </a:t>
            </a:r>
            <a:r>
              <a:rPr lang="ar-DZ" sz="2800" b="1" dirty="0" smtClean="0">
                <a:solidFill>
                  <a:prstClr val="black"/>
                </a:solidFill>
              </a:rPr>
              <a:t>تدرك التغيير على </a:t>
            </a:r>
            <a:r>
              <a:rPr lang="ar-DZ" sz="2800" b="1" dirty="0">
                <a:solidFill>
                  <a:prstClr val="black"/>
                </a:solidFill>
              </a:rPr>
              <a:t>المستوى الفرد </a:t>
            </a:r>
            <a:r>
              <a:rPr lang="ar-DZ" sz="2800" b="1" dirty="0" smtClean="0">
                <a:solidFill>
                  <a:prstClr val="black"/>
                </a:solidFill>
              </a:rPr>
              <a:t>ومكان عمله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52800" y="9906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هذه المحاضر ستكون قادرا على أن 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11985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4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21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6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4000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xmlns="" val="268538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6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3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6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3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10155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5123</TotalTime>
  <Words>766</Words>
  <Application>Microsoft Office PowerPoint</Application>
  <PresentationFormat>A4 Paper (210x297 mm)</PresentationFormat>
  <Paragraphs>129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ليات أن تتواجد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مع تمنياتي للجميع بالنجاح والتوفيق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Dell</cp:lastModifiedBy>
  <cp:revision>340</cp:revision>
  <dcterms:created xsi:type="dcterms:W3CDTF">2009-10-14T19:14:34Z</dcterms:created>
  <dcterms:modified xsi:type="dcterms:W3CDTF">2012-04-18T02:30:40Z</dcterms:modified>
</cp:coreProperties>
</file>