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53" r:id="rId2"/>
    <p:sldId id="354" r:id="rId3"/>
    <p:sldId id="411" r:id="rId4"/>
    <p:sldId id="429" r:id="rId5"/>
    <p:sldId id="412" r:id="rId6"/>
    <p:sldId id="428" r:id="rId7"/>
    <p:sldId id="430" r:id="rId8"/>
    <p:sldId id="431" r:id="rId9"/>
    <p:sldId id="432" r:id="rId10"/>
    <p:sldId id="433" r:id="rId11"/>
    <p:sldId id="355" r:id="rId12"/>
    <p:sldId id="35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FF006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29" autoAdjust="0"/>
  </p:normalViewPr>
  <p:slideViewPr>
    <p:cSldViewPr>
      <p:cViewPr>
        <p:scale>
          <a:sx n="84" d="100"/>
          <a:sy n="84" d="100"/>
        </p:scale>
        <p:origin x="-76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الحصة الرابعة عشر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829733" y="3810004"/>
            <a:ext cx="75379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</a:rPr>
              <a:t>مراجعة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600200"/>
            <a:ext cx="464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600" dirty="0" smtClean="0"/>
              <a:t>لماذا ندرس نظرية المنظمات؟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5605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0" y="304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dirty="0" smtClean="0"/>
              <a:t>النظريات التقليدية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635393" y="1339942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النظرية الكلاسيكية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89714" y="180160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Taylor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87793" y="259260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Fayol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87793" y="296193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63032" y="339118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نظرية العلاقات الإنسانية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89714" y="217093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50225" y="3896181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Mayo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50225" y="4388344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Lewin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63032" y="4845544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Argyris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804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88997" y="1464752"/>
            <a:ext cx="280236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الداخلية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40738" y="4684104"/>
            <a:ext cx="2890535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الخارجية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55606" y="1007552"/>
            <a:ext cx="18357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latin typeface="Calibri"/>
                <a:ea typeface="Calibri"/>
                <a:cs typeface="Simplified Arabic"/>
              </a:rPr>
              <a:t>تعريف الظرفية</a:t>
            </a:r>
            <a:endParaRPr lang="en-US" sz="2800" dirty="0">
              <a:latin typeface="Calibri"/>
              <a:ea typeface="Calibri"/>
              <a:cs typeface="Simplified Arab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21412" y="2183173"/>
            <a:ext cx="169309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عمر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14999" y="2786382"/>
            <a:ext cx="1699504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حجم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90101" y="3341920"/>
            <a:ext cx="1324402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التكنولوجيا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78505" y="3913615"/>
            <a:ext cx="1535998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الاستراتيجية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46504" y="5255799"/>
            <a:ext cx="731289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البيئة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 bwMode="auto">
          <a:xfrm>
            <a:off x="3124200" y="76200"/>
            <a:ext cx="620736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ar-DZ" sz="4400" i="0" u="none" strike="noStrike" kern="1200" normalizeH="0" baseline="0" noProof="0" dirty="0" smtClean="0">
                <a:solidFill>
                  <a:schemeClr val="tx1"/>
                </a:solidFill>
                <a:uLnTx/>
                <a:uFillTx/>
                <a:latin typeface="ae_AlMateen" pitchFamily="2" charset="-78"/>
                <a:ea typeface="+mn-ea"/>
                <a:cs typeface="Times New Roman"/>
              </a:rPr>
              <a:t>نظريات </a:t>
            </a:r>
            <a:r>
              <a:rPr lang="ar-DZ" sz="4400" dirty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الظرفية </a:t>
            </a:r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(</a:t>
            </a:r>
            <a:r>
              <a:rPr lang="ar-DZ" sz="4400" dirty="0" err="1" smtClean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الموقفية</a:t>
            </a:r>
            <a:r>
              <a:rPr lang="ar-DZ" sz="4400" dirty="0">
                <a:solidFill>
                  <a:schemeClr val="tx1"/>
                </a:solidFill>
                <a:latin typeface="ae_AlMateen" pitchFamily="2" charset="-78"/>
                <a:cs typeface="Times New Roman"/>
              </a:rPr>
              <a:t>)</a:t>
            </a:r>
            <a:endParaRPr kumimoji="0" lang="ar-SA" sz="44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ae_AlMateen" pitchFamily="2" charset="-78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939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 txBox="1">
            <a:spLocks/>
          </p:cNvSpPr>
          <p:nvPr/>
        </p:nvSpPr>
        <p:spPr bwMode="auto">
          <a:xfrm>
            <a:off x="2667000" y="1524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الهياكل التنظيمية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0" y="145097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تعريف الهيكلة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203761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أنواع الهياكل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2603849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الكلاسيكية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102578" y="2990114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حسب التشكيلات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345178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مكونات المنظمة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648200" y="3893428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آليات التنسيق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120444" y="4316790"/>
            <a:ext cx="3970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التشكيلات الخمسة لـ </a:t>
            </a:r>
            <a:r>
              <a:rPr lang="en-US" sz="2400" dirty="0" err="1" smtClean="0"/>
              <a:t>Mintzberg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4439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00200" y="3810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النظريات </a:t>
            </a:r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الاقتصادية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4533" y="16002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النظريات الاقتصادية يتمثل فيما يلي 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3048000"/>
            <a:ext cx="281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السلوكية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2514600"/>
            <a:ext cx="251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القرار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181600" y="4267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تكاليف المعاملات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4724400"/>
            <a:ext cx="274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حقوق الملكية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638800" y="5257800"/>
            <a:ext cx="259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نظرية الوكالة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3505200"/>
            <a:ext cx="236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النظرية الإدارية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5604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82260" y="579882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النظريات الحديثة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599" y="145199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600" dirty="0" smtClean="0"/>
              <a:t>(أهمها نظرية النظم)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283205" y="231669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النظم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83205" y="282348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مؤسس نظرية النظم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63171" y="3446185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شكل النظام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735234" y="4512985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أنواع النظم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735234" y="3947936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هدف النظم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705127" y="5036205"/>
            <a:ext cx="2857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المنظمة نظام مفتوح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86955" y="5559425"/>
            <a:ext cx="435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دور نظرية النظم في نظرية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96136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76400" y="7620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السلطة والاستراتيجية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1383" y="228462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منطلقات مقاربة الفاعلين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45183" y="280784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تفسير السلوك في المنظمة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545183" y="333106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الفاعل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45183" y="390429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الاستراتيجية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545183" y="442751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القواعد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545183" y="495073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أسس استراتيجيات الفاعلين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6736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143000" y="762000"/>
            <a:ext cx="799513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ar-SA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الأشكال </a:t>
            </a:r>
            <a:r>
              <a:rPr lang="ar-SA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والتحديات الحديثة </a:t>
            </a:r>
            <a:r>
              <a:rPr lang="ar-SA" sz="4400" dirty="0" smtClean="0">
                <a:solidFill>
                  <a:schemeClr val="tx1"/>
                </a:solidFill>
                <a:latin typeface="ae_AlMateen" pitchFamily="2" charset="-78"/>
                <a:ea typeface="+mj-ea"/>
                <a:cs typeface="+mj-cs"/>
              </a:rPr>
              <a:t>للمنظمات</a:t>
            </a:r>
            <a:endParaRPr lang="ar-SA" sz="4400" dirty="0">
              <a:solidFill>
                <a:schemeClr val="tx1"/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6600" y="1958230"/>
            <a:ext cx="4261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عناصر </a:t>
            </a:r>
            <a:r>
              <a:rPr lang="ar-SA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التطورات الحديثة</a:t>
            </a:r>
            <a:r>
              <a:rPr lang="ar-DZ" sz="2800" b="1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 للمنظمات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4800" y="2667000"/>
            <a:ext cx="3308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الكلي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6380" y="3216801"/>
            <a:ext cx="4778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prstClr val="black"/>
                </a:solidFill>
              </a:rPr>
              <a:t>التغيير على </a:t>
            </a:r>
            <a:r>
              <a:rPr lang="ar-DZ" sz="2800" b="1" dirty="0">
                <a:solidFill>
                  <a:prstClr val="black"/>
                </a:solidFill>
              </a:rPr>
              <a:t>المستوى الفرد </a:t>
            </a:r>
            <a:r>
              <a:rPr lang="ar-DZ" sz="2800" b="1" dirty="0" smtClean="0">
                <a:solidFill>
                  <a:prstClr val="black"/>
                </a:solidFill>
              </a:rPr>
              <a:t>ومكان عمله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4038600"/>
            <a:ext cx="44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prstClr val="black"/>
                </a:solidFill>
              </a:rPr>
              <a:t>تحليل وتشخيص المنظمات</a:t>
            </a:r>
          </a:p>
        </p:txBody>
      </p:sp>
    </p:spTree>
    <p:extLst>
      <p:ext uri="{BB962C8B-B14F-4D97-AF65-F5344CB8AC3E}">
        <p14:creationId xmlns:p14="http://schemas.microsoft.com/office/powerpoint/2010/main" xmlns="" val="268420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11</a:t>
            </a:fld>
            <a:endParaRPr lang="en-US" sz="1200" b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4908</TotalTime>
  <Words>172</Words>
  <Application>Microsoft Office PowerPoint</Application>
  <PresentationFormat>A4 Paper (210x297 mm)</PresentationFormat>
  <Paragraphs>74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ليات أن تتواجد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مع تمنياتي للجميع بالنجاح والتوفيق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319</cp:revision>
  <dcterms:created xsi:type="dcterms:W3CDTF">2009-10-14T19:14:34Z</dcterms:created>
  <dcterms:modified xsi:type="dcterms:W3CDTF">2012-04-18T03:46:50Z</dcterms:modified>
</cp:coreProperties>
</file>