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0" d="100"/>
          <a:sy n="70" d="100"/>
        </p:scale>
        <p:origin x="-13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B5B-A9D0-4718-A1D3-D45FEE55A00F}" type="datetimeFigureOut">
              <a:rPr lang="ar-SA" smtClean="0"/>
              <a:t>03/03/36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9568-17E2-430F-AB2E-0FDDA2A91CC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B5B-A9D0-4718-A1D3-D45FEE55A00F}" type="datetimeFigureOut">
              <a:rPr lang="ar-SA" smtClean="0"/>
              <a:t>03/03/36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9568-17E2-430F-AB2E-0FDDA2A91CC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B5B-A9D0-4718-A1D3-D45FEE55A00F}" type="datetimeFigureOut">
              <a:rPr lang="ar-SA" smtClean="0"/>
              <a:t>03/03/36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9568-17E2-430F-AB2E-0FDDA2A91CC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B5B-A9D0-4718-A1D3-D45FEE55A00F}" type="datetimeFigureOut">
              <a:rPr lang="ar-SA" smtClean="0"/>
              <a:t>03/03/36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9568-17E2-430F-AB2E-0FDDA2A91CC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B5B-A9D0-4718-A1D3-D45FEE55A00F}" type="datetimeFigureOut">
              <a:rPr lang="ar-SA" smtClean="0"/>
              <a:t>03/03/36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9568-17E2-430F-AB2E-0FDDA2A91CC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B5B-A9D0-4718-A1D3-D45FEE55A00F}" type="datetimeFigureOut">
              <a:rPr lang="ar-SA" smtClean="0"/>
              <a:t>03/03/36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9568-17E2-430F-AB2E-0FDDA2A91CC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B5B-A9D0-4718-A1D3-D45FEE55A00F}" type="datetimeFigureOut">
              <a:rPr lang="ar-SA" smtClean="0"/>
              <a:t>03/03/36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9568-17E2-430F-AB2E-0FDDA2A91CC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B5B-A9D0-4718-A1D3-D45FEE55A00F}" type="datetimeFigureOut">
              <a:rPr lang="ar-SA" smtClean="0"/>
              <a:t>03/03/36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9568-17E2-430F-AB2E-0FDDA2A91CC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B5B-A9D0-4718-A1D3-D45FEE55A00F}" type="datetimeFigureOut">
              <a:rPr lang="ar-SA" smtClean="0"/>
              <a:t>03/03/36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9568-17E2-430F-AB2E-0FDDA2A91CC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B5B-A9D0-4718-A1D3-D45FEE55A00F}" type="datetimeFigureOut">
              <a:rPr lang="ar-SA" smtClean="0"/>
              <a:t>03/03/36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9568-17E2-430F-AB2E-0FDDA2A91CC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7B5B-A9D0-4718-A1D3-D45FEE55A00F}" type="datetimeFigureOut">
              <a:rPr lang="ar-SA" smtClean="0"/>
              <a:t>03/03/36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9568-17E2-430F-AB2E-0FDDA2A91CC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57B5B-A9D0-4718-A1D3-D45FEE55A00F}" type="datetimeFigureOut">
              <a:rPr lang="ar-SA" smtClean="0"/>
              <a:t>03/03/36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39568-17E2-430F-AB2E-0FDDA2A91CCA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kfu.org/vb/member.php?u=72905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kfu.org/vb/member.php?u=72905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kfu.org/vb/member.php?u=72905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kfu.org/vb/member.php?u=72905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kfu.org/vb/member.php?u=72905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kfu.org/vb/member.php?u=72905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kfu.org/vb/member.php?u=72905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2438466" y="2967335"/>
            <a:ext cx="3277437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b="1" i="1" dirty="0" smtClean="0">
                <a:hlinkClick r:id="rId3"/>
              </a:rPr>
              <a:t>ŞmiĻęỷ</a:t>
            </a:r>
            <a:r>
              <a:rPr lang="en-US" sz="2400" b="1" i="1" dirty="0" smtClean="0"/>
              <a:t>                                </a:t>
            </a:r>
            <a:endParaRPr lang="en-US" sz="2400" b="1" i="1" dirty="0"/>
          </a:p>
          <a:p>
            <a:r>
              <a:rPr lang="en-US" sz="5400" dirty="0" smtClean="0"/>
              <a:t/>
            </a:r>
            <a:br>
              <a:rPr lang="en-US" sz="5400" dirty="0" smtClean="0"/>
            </a:br>
            <a:endParaRPr lang="ar-SA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7 ‫(3006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3544003" y="2967335"/>
            <a:ext cx="1156407" cy="36009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2400" b="1" i="1" dirty="0">
              <a:hlinkClick r:id="rId3"/>
            </a:endParaRPr>
          </a:p>
          <a:p>
            <a:pPr algn="ctr"/>
            <a:endParaRPr lang="en-US" sz="2400" b="1" i="1" dirty="0" smtClean="0">
              <a:hlinkClick r:id="rId3"/>
            </a:endParaRPr>
          </a:p>
          <a:p>
            <a:pPr algn="ctr"/>
            <a:endParaRPr lang="en-US" sz="2400" b="1" i="1" dirty="0">
              <a:hlinkClick r:id="rId3"/>
            </a:endParaRPr>
          </a:p>
          <a:p>
            <a:pPr algn="ctr"/>
            <a:endParaRPr lang="en-US" sz="2400" b="1" i="1" dirty="0" smtClean="0">
              <a:hlinkClick r:id="rId3"/>
            </a:endParaRPr>
          </a:p>
          <a:p>
            <a:pPr algn="ctr"/>
            <a:r>
              <a:rPr lang="en-US" sz="2400" b="1" i="1" dirty="0" smtClean="0">
                <a:hlinkClick r:id="rId3"/>
              </a:rPr>
              <a:t> ŞmiĻęỷ</a:t>
            </a:r>
            <a:endParaRPr lang="en-US" sz="2400" b="1" i="1" dirty="0"/>
          </a:p>
          <a:p>
            <a:r>
              <a:rPr lang="en-US" sz="5400" dirty="0" smtClean="0"/>
              <a:t/>
            </a:r>
            <a:br>
              <a:rPr lang="en-US" sz="5400" dirty="0" smtClean="0"/>
            </a:br>
            <a:endParaRPr lang="ar-SA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-1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1869433" y="2967335"/>
            <a:ext cx="2794932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b="1" i="1" dirty="0" smtClean="0">
                <a:hlinkClick r:id="rId3"/>
              </a:rPr>
              <a:t>ŞmiĻęỷ</a:t>
            </a:r>
            <a:r>
              <a:rPr lang="en-US" sz="2400" b="1" i="1" dirty="0" smtClean="0"/>
              <a:t>                         </a:t>
            </a:r>
            <a:endParaRPr lang="en-US" sz="2400" b="1" i="1" dirty="0"/>
          </a:p>
          <a:p>
            <a:r>
              <a:rPr lang="en-US" sz="5400" dirty="0" smtClean="0"/>
              <a:t/>
            </a:r>
            <a:br>
              <a:rPr lang="en-US" sz="5400" dirty="0" smtClean="0"/>
            </a:br>
            <a:endParaRPr lang="ar-SA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7 ‫(3006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1619672" y="2967335"/>
            <a:ext cx="3044693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 smtClean="0">
                <a:hlinkClick r:id="rId3"/>
              </a:rPr>
              <a:t>ŞmiĻęỷ</a:t>
            </a:r>
            <a:r>
              <a:rPr lang="en-US" sz="2400" b="1" dirty="0" smtClean="0"/>
              <a:t>                         </a:t>
            </a:r>
            <a:endParaRPr lang="en-US" sz="2400" b="1" dirty="0"/>
          </a:p>
          <a:p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smtClean="0"/>
              <a:t>  </a:t>
            </a:r>
            <a:endParaRPr lang="ar-SA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7 ‫(3006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1952789" y="2967335"/>
            <a:ext cx="271157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b="1" i="1" dirty="0" smtClean="0">
                <a:hlinkClick r:id="rId3"/>
              </a:rPr>
              <a:t>ŞmiĻęỷ</a:t>
            </a:r>
            <a:r>
              <a:rPr lang="en-US" sz="2400" b="1" i="1" dirty="0" smtClean="0"/>
              <a:t> </a:t>
            </a:r>
            <a:r>
              <a:rPr lang="en-US" sz="5400" dirty="0" smtClean="0"/>
              <a:t>          </a:t>
            </a:r>
            <a:endParaRPr lang="en-US" sz="5400" dirty="0"/>
          </a:p>
          <a:p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ar-SA" sz="5400" dirty="0" smtClean="0"/>
              <a:t> </a:t>
            </a:r>
            <a:endParaRPr lang="ar-SA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7 ‫(1)‬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2559910" y="2967335"/>
            <a:ext cx="2200602" cy="218521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S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</a:t>
            </a:r>
            <a:r>
              <a:rPr lang="en-US" sz="2800" dirty="0" smtClean="0">
                <a:hlinkClick r:id="rId3"/>
              </a:rPr>
              <a:t>ŞmiĻęỷ</a:t>
            </a:r>
            <a:endParaRPr lang="en-US" sz="2800" dirty="0"/>
          </a:p>
          <a:p>
            <a:r>
              <a:rPr lang="en-US" sz="5400" dirty="0" smtClean="0"/>
              <a:t/>
            </a:r>
            <a:br>
              <a:rPr lang="en-US" sz="5400" dirty="0" smtClean="0"/>
            </a:br>
            <a:endParaRPr lang="ar-SA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7 ‫(1)‬ 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3601507" y="2967335"/>
            <a:ext cx="106285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>
                <a:hlinkClick r:id="rId3"/>
              </a:rPr>
              <a:t>ŞmiĻęỷ</a:t>
            </a:r>
            <a:endParaRPr lang="en-US" sz="2400" dirty="0"/>
          </a:p>
          <a:p>
            <a:r>
              <a:rPr lang="en-US" sz="2400" dirty="0" smtClean="0"/>
              <a:t/>
            </a:r>
            <a:br>
              <a:rPr lang="en-US" sz="2400" dirty="0" smtClean="0"/>
            </a:br>
            <a:endParaRPr lang="ar-SA" sz="24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9</Words>
  <Application>Microsoft Office PowerPoint</Application>
  <PresentationFormat>عرض على الشاشة (3:4)‏</PresentationFormat>
  <Paragraphs>18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hp</dc:creator>
  <cp:lastModifiedBy>hp</cp:lastModifiedBy>
  <cp:revision>4</cp:revision>
  <dcterms:created xsi:type="dcterms:W3CDTF">2014-12-24T20:53:46Z</dcterms:created>
  <dcterms:modified xsi:type="dcterms:W3CDTF">2014-12-24T21:22:46Z</dcterms:modified>
</cp:coreProperties>
</file>