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259" r:id="rId5"/>
    <p:sldId id="287" r:id="rId6"/>
    <p:sldId id="290" r:id="rId7"/>
    <p:sldId id="298" r:id="rId8"/>
    <p:sldId id="295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1326" y="-3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05-Jul-11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علم الاجتماع الطبى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أبوزيد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dirty="0" smtClean="0"/>
              <a:t>اهمية </a:t>
            </a:r>
            <a:r>
              <a:rPr lang="ar-EG" dirty="0" smtClean="0"/>
              <a:t>علم الاجتماع الطبى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أهداف </a:t>
            </a:r>
            <a:r>
              <a:rPr lang="ar-SA" dirty="0" smtClean="0"/>
              <a:t>المقرر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محتوى المقرر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المراجع والمصادر </a:t>
            </a:r>
            <a:endParaRPr lang="ar-EG" dirty="0" smtClean="0"/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توزيع </a:t>
            </a:r>
            <a:r>
              <a:rPr lang="ar-SA" dirty="0" smtClean="0"/>
              <a:t>الدرجات</a:t>
            </a:r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أهمية </a:t>
            </a:r>
            <a:r>
              <a:rPr lang="ar-EG" dirty="0" smtClean="0">
                <a:solidFill>
                  <a:srgbClr val="C00000"/>
                </a:solidFill>
                <a:cs typeface="Arial" pitchFamily="34" charset="0"/>
              </a:rPr>
              <a:t>علم الاحتماع الطبى</a:t>
            </a: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:</a:t>
            </a:r>
            <a:endParaRPr lang="ar-SA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pPr algn="just" rtl="1"/>
            <a:r>
              <a:rPr lang="ar-SA" dirty="0" smtClean="0"/>
              <a:t> </a:t>
            </a:r>
            <a:r>
              <a:rPr lang="ar-EG" sz="2800" b="1" dirty="0" smtClean="0"/>
              <a:t>يعد علم الاجتماع الطبى من العلوم المهمة لانه يهتم بدراسة الصحة والمرض  وعلاقتهما بالبيئة التى يعيش فيها الانسان وهى اهم القضايا التى تتعلق بالانسان وحياته  </a:t>
            </a:r>
            <a:r>
              <a:rPr lang="ar-SA" sz="2800" b="1" dirty="0" smtClean="0"/>
              <a:t>. </a:t>
            </a:r>
            <a:endParaRPr lang="ar-SA" sz="2800" dirty="0" smtClean="0"/>
          </a:p>
          <a:p>
            <a:pPr rtl="1"/>
            <a:endParaRPr lang="ar-SA" dirty="0" smtClean="0"/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اهداف المقرر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تعريف </a:t>
            </a:r>
            <a:r>
              <a:rPr lang="ar-SA" dirty="0" smtClean="0"/>
              <a:t>الطالب</a:t>
            </a:r>
            <a:r>
              <a:rPr lang="ar-EG" dirty="0" smtClean="0"/>
              <a:t> بمفاهيم علم الاجتماع الطبى ، ونشاته  وتطوره ومجالات الدراسة فيه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تعريف </a:t>
            </a:r>
            <a:r>
              <a:rPr lang="ar-SA" dirty="0" smtClean="0"/>
              <a:t>الطال</a:t>
            </a:r>
            <a:r>
              <a:rPr lang="ar-EG" dirty="0" smtClean="0"/>
              <a:t>ب بظهور علم الاجتماع الطبى واستقلاليته 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</a:t>
            </a:r>
            <a:r>
              <a:rPr lang="ar-EG" dirty="0" smtClean="0"/>
              <a:t>عريف</a:t>
            </a:r>
            <a:r>
              <a:rPr lang="ar-SA" dirty="0" smtClean="0"/>
              <a:t> الطالب</a:t>
            </a:r>
            <a:r>
              <a:rPr lang="ar-EG" dirty="0" smtClean="0"/>
              <a:t> بالعوامل الاجتماعية والثقافية المرتبطة بالصحة والمرض</a:t>
            </a:r>
            <a:r>
              <a:rPr lang="ar-SA" dirty="0" smtClean="0"/>
              <a:t> 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</a:t>
            </a:r>
            <a:r>
              <a:rPr lang="ar-EG" dirty="0" smtClean="0"/>
              <a:t>عريف</a:t>
            </a:r>
            <a:r>
              <a:rPr lang="ar-SA" dirty="0" smtClean="0"/>
              <a:t> </a:t>
            </a:r>
            <a:r>
              <a:rPr lang="ar-EG" dirty="0" smtClean="0"/>
              <a:t>الطالب بالبناء الاجتماعى للمؤسسات الصحية</a:t>
            </a:r>
            <a:r>
              <a:rPr lang="ar-SA" dirty="0" smtClean="0"/>
              <a:t> 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تعريف الطالب </a:t>
            </a:r>
            <a:r>
              <a:rPr lang="ar-EG" dirty="0" smtClean="0"/>
              <a:t>بالخريطة الاجتماعية للصحة والمرض</a:t>
            </a:r>
          </a:p>
          <a:p>
            <a:pPr lvl="0" rtl="1"/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مفاهيم </a:t>
            </a:r>
            <a:r>
              <a:rPr lang="ar-EG" dirty="0" smtClean="0"/>
              <a:t>علم الاجتماع الطبى ، ونشاته  </a:t>
            </a:r>
            <a:r>
              <a:rPr lang="ar-EG" dirty="0" smtClean="0"/>
              <a:t> </a:t>
            </a:r>
            <a:r>
              <a:rPr lang="ar-EG" dirty="0" smtClean="0"/>
              <a:t>ومجالات الدراسة فيه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ظهور </a:t>
            </a:r>
            <a:r>
              <a:rPr lang="ar-EG" dirty="0" smtClean="0"/>
              <a:t>علم الاجتماع الطبى </a:t>
            </a:r>
            <a:r>
              <a:rPr lang="ar-EG" dirty="0" smtClean="0"/>
              <a:t>واستقلاليته واهم رواده 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العوامل </a:t>
            </a:r>
            <a:r>
              <a:rPr lang="ar-EG" dirty="0" smtClean="0"/>
              <a:t>الاجتماعية والثقافية المرتبطة بالصحة والمرض</a:t>
            </a:r>
            <a:r>
              <a:rPr lang="ar-SA" dirty="0" smtClean="0"/>
              <a:t> 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المؤسسات </a:t>
            </a:r>
            <a:r>
              <a:rPr lang="ar-EG" dirty="0" smtClean="0"/>
              <a:t>الصحية</a:t>
            </a:r>
            <a:r>
              <a:rPr lang="ar-SA" dirty="0" smtClean="0"/>
              <a:t> </a:t>
            </a:r>
            <a:r>
              <a:rPr lang="ar-EG" dirty="0" smtClean="0"/>
              <a:t>كتنظيم اجتماعى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 </a:t>
            </a:r>
            <a:r>
              <a:rPr lang="ar-EG" dirty="0" smtClean="0"/>
              <a:t>الخريطة </a:t>
            </a:r>
            <a:r>
              <a:rPr lang="ar-EG" dirty="0" smtClean="0"/>
              <a:t>الاجتماعية للصحة </a:t>
            </a:r>
            <a:r>
              <a:rPr lang="ar-EG" dirty="0" smtClean="0"/>
              <a:t>والمرض </a:t>
            </a:r>
            <a:endParaRPr lang="ar-EG" dirty="0" smtClean="0"/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الثقافة الصحية</a:t>
            </a:r>
            <a:endParaRPr lang="en-US" dirty="0" smtClean="0"/>
          </a:p>
          <a:p>
            <a:pPr rtl="1">
              <a:buFont typeface="Arial" pitchFamily="34" charset="0"/>
              <a:buChar char="•"/>
            </a:pPr>
            <a:r>
              <a:rPr lang="ar-EG" dirty="0" smtClean="0"/>
              <a:t>الخدمة الاجتماعية بين الصحة العامة والبيئة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>
              <a:buFont typeface="Arial" pitchFamily="34" charset="0"/>
              <a:buChar char="•"/>
            </a:pPr>
            <a:r>
              <a:rPr lang="ar-EG" b="1" dirty="0" smtClean="0"/>
              <a:t>رشاد احمدعبد اللطيف وبدر الدين كمال ، مهارات الخدمة الاجتماعية فى المجال الطبى والمعاقين ، 2001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/>
              <a:t> </a:t>
            </a:r>
            <a:r>
              <a:rPr lang="ar-EG" b="1" dirty="0" smtClean="0"/>
              <a:t>على المكاوى ومحمد الجوهرى ، علم الاجتماع الطبى :مدخل نظرى ، دار المعرفة الجامعية ، الاسكندرية ، 1990 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1662</TotalTime>
  <Words>227</Words>
  <Application>Microsoft Office PowerPoint</Application>
  <PresentationFormat>A4 Paper (210x297 mm)</PresentationFormat>
  <Paragraphs>53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المحاضرة التمهيدية</vt:lpstr>
      <vt:lpstr>عناصر المحاضرة</vt:lpstr>
      <vt:lpstr>أهمية علم الاحتماع الطبى:</vt:lpstr>
      <vt:lpstr>اهداف المقرر</vt:lpstr>
      <vt:lpstr>محتوى المقرر</vt:lpstr>
      <vt:lpstr>المراجع والمصادر </vt:lpstr>
      <vt:lpstr>توزيع الدرجات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Taheef</cp:lastModifiedBy>
  <cp:revision>120</cp:revision>
  <dcterms:created xsi:type="dcterms:W3CDTF">2009-10-14T19:14:34Z</dcterms:created>
  <dcterms:modified xsi:type="dcterms:W3CDTF">2011-07-05T13:55:55Z</dcterms:modified>
</cp:coreProperties>
</file>