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59" r:id="rId5"/>
    <p:sldId id="295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الأولى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1"/>
            <a:r>
              <a:rPr lang="ar-SA" dirty="0" smtClean="0"/>
              <a:t>التفكير </a:t>
            </a:r>
            <a:r>
              <a:rPr lang="ar-SA" dirty="0" smtClean="0"/>
              <a:t>الاجتماعى فى مصر 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>
                <a:cs typeface="Arial" pitchFamily="34" charset="0"/>
              </a:rPr>
              <a:t>1- المصريون ونظام الحكم.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الحكومة الاتحادية والمركزية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2- المصريون والأسرة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الزواج والأسرة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3- المصريون والمرأة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4- المصريون والتشريعات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العلاقات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* النفقة والمواريث</a:t>
            </a:r>
          </a:p>
          <a:p>
            <a:pPr lvl="0" rtl="1">
              <a:buFont typeface="Arial" pitchFamily="34" charset="0"/>
              <a:buChar char="•"/>
            </a:pP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41437"/>
            <a:ext cx="9144000" cy="4678363"/>
          </a:xfrm>
        </p:spPr>
        <p:txBody>
          <a:bodyPr/>
          <a:lstStyle/>
          <a:p>
            <a:pPr lvl="0" rtl="1"/>
            <a:r>
              <a:rPr lang="ar-SA" b="1" dirty="0" smtClean="0">
                <a:cs typeface="Arial" pitchFamily="34" charset="0"/>
              </a:rPr>
              <a:t>5- المصريون والأخلاق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احترام العلم والعلماء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مقاومة الفساد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البذل والعطاء 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6- المصريون والتنشئة الاجتماعية </a:t>
            </a:r>
            <a:endParaRPr lang="ar-SA" b="1" dirty="0" smtClean="0"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تربية الأبناء والتحذير من رفقاء السوء</a:t>
            </a:r>
          </a:p>
          <a:p>
            <a:pPr lvl="0" rtl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الهند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طائفة البراهما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قانون( مانو )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1- طبقة البراهما           رجال الدين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2- طبقة الكشاتريين        المحاربين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3- طبقة الفيسائيين         التجار والصناع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4- طبقة السودريين         العبيد والأرقاء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112</Words>
  <Application>Microsoft Office PowerPoint</Application>
  <PresentationFormat>A4 Paper (210x297 mm)‎</PresentationFormat>
  <Paragraphs>39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عنوان المحاضرة</vt:lpstr>
      <vt:lpstr>التفكير الاجتماعى فى مصر </vt:lpstr>
      <vt:lpstr>الشريحة 4</vt:lpstr>
      <vt:lpstr>التفكير الإجتماعي في الهند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74</cp:revision>
  <dcterms:created xsi:type="dcterms:W3CDTF">2009-10-14T19:14:34Z</dcterms:created>
  <dcterms:modified xsi:type="dcterms:W3CDTF">2010-06-29T07:21:34Z</dcterms:modified>
</cp:coreProperties>
</file>