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99" r:id="rId4"/>
    <p:sldId id="267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79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4A9F0-B0E6-4F5D-B1D8-E61E990918D6}" type="datetimeFigureOut">
              <a:rPr lang="en-US"/>
              <a:pPr>
                <a:defRPr/>
              </a:pPr>
              <a:t>3/3/2011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4D5CA11-6D42-46D6-BE7B-6E71C7FAA6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9F867-AE92-45D6-8FD5-7C986981EC51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4932-01DB-4107-9979-F1B3B5D062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BB065-9184-4054-9564-8EDD3889CF2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94CB5-9D77-4C24-B2ED-E559969537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ED439-CF54-43C6-9CCD-1F741F4B3B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03F254-474A-4A76-B2FA-4D0C0484888A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برامج الحاسب المكتبية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مصلح العضايله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037C9D2-8FF6-4B01-AA0A-604CCE26334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471FFC-243E-4A4F-83D2-683A8277DD66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914400" y="36576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spc="-150" dirty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معالج النصوص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spc="-150" dirty="0" smtClean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Microsoft Word 2007</a:t>
            </a:r>
            <a:endParaRPr kumimoji="0" lang="en-US" sz="5400" b="1" i="0" u="none" strike="noStrike" kern="1200" cap="none" spc="-15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e_AlMateen" pitchFamily="2" charset="-78"/>
              <a:ea typeface="+mj-ea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معالج النصوص </a:t>
            </a:r>
            <a:r>
              <a:rPr lang="en-US" b="1" dirty="0" smtClean="0">
                <a:solidFill>
                  <a:srgbClr val="C00000"/>
                </a:solidFill>
              </a:rPr>
              <a:t>Microsoft Office Word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04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815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2672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تشغيل البرنامج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انشاء ملف نصي وتحريره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تنسيق النص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حفظ وتخزين الملف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استرجاع ملف مخزّن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طباعة الملف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FAFEE5C-5A27-4974-8624-53F33D8B1AB3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57</Words>
  <Application>Microsoft Office PowerPoint</Application>
  <PresentationFormat>A4 Paper (210x297 mm)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المحاضرة الاولى</vt:lpstr>
      <vt:lpstr>معالج النصوص Microsoft Office Word </vt:lpstr>
      <vt:lpstr>عناصر المحاضرة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madaileh</cp:lastModifiedBy>
  <cp:revision>103</cp:revision>
  <dcterms:created xsi:type="dcterms:W3CDTF">2009-10-14T19:14:34Z</dcterms:created>
  <dcterms:modified xsi:type="dcterms:W3CDTF">2011-03-03T09:31:38Z</dcterms:modified>
</cp:coreProperties>
</file>