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7" r:id="rId4"/>
    <p:sldId id="299" r:id="rId5"/>
    <p:sldId id="266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77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A4A9F0-B0E6-4F5D-B1D8-E61E990918D6}" type="datetimeFigureOut">
              <a:rPr lang="en-US"/>
              <a:pPr>
                <a:defRPr/>
              </a:pPr>
              <a:t>3/10/2011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4D5CA11-6D42-46D6-BE7B-6E71C7FAA6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9F867-AE92-45D6-8FD5-7C986981EC51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24932-01DB-4107-9979-F1B3B5D062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BB065-9184-4054-9564-8EDD3889CF2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94CB5-9D77-4C24-B2ED-E5599695376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ED439-CF54-43C6-9CCD-1F741F4B3B5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 الإلكتروني والتعليم 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03F254-474A-4A76-B2FA-4D0C0484888A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برامج الحاسب المكتبية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مصلح العضايله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037C9D2-8FF6-4B01-AA0A-604CCE26334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0471FFC-243E-4A4F-83D2-683A8277DD66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 bwMode="auto">
          <a:xfrm>
            <a:off x="914400" y="36576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5400" b="1" spc="-150" dirty="0">
                <a:solidFill>
                  <a:srgbClr val="C00000"/>
                </a:solidFill>
                <a:latin typeface="ae_AlMateen" pitchFamily="2" charset="-78"/>
                <a:ea typeface="+mj-ea"/>
                <a:cs typeface="ae_AlMateen" pitchFamily="2" charset="-78"/>
              </a:rPr>
              <a:t>معالج النصوص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spc="-150" dirty="0" smtClean="0">
                <a:solidFill>
                  <a:srgbClr val="C00000"/>
                </a:solidFill>
                <a:latin typeface="ae_AlMateen" pitchFamily="2" charset="-78"/>
                <a:ea typeface="+mj-ea"/>
                <a:cs typeface="ae_AlMateen" pitchFamily="2" charset="-78"/>
              </a:rPr>
              <a:t>Microsoft Word 2007</a:t>
            </a:r>
            <a:endParaRPr kumimoji="0" lang="en-US" sz="5400" b="1" i="0" u="none" strike="noStrike" kern="1200" cap="none" spc="-15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e_AlMateen" pitchFamily="2" charset="-78"/>
              <a:ea typeface="+mj-ea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5" name="Text Placeholder 5"/>
          <p:cNvSpPr>
            <a:spLocks noGrp="1"/>
          </p:cNvSpPr>
          <p:nvPr>
            <p:ph idx="1"/>
          </p:nvPr>
        </p:nvSpPr>
        <p:spPr>
          <a:xfrm>
            <a:off x="533400" y="1828800"/>
            <a:ext cx="8915400" cy="32004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مراجعة - حفظ الملف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طباعة الملف واعدادات الطابعة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التعرف على قائمة (ادراج)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تطبيق المهارات الموجودة في قائمة ادارج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FAFEE5C-5A27-4974-8624-53F33D8B1AB3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C00000"/>
                </a:solidFill>
              </a:rPr>
              <a:t>مسطرة إدراج  </a:t>
            </a:r>
            <a:r>
              <a:rPr lang="en-US" b="1" dirty="0" smtClean="0">
                <a:solidFill>
                  <a:srgbClr val="C00000"/>
                </a:solidFill>
              </a:rPr>
              <a:t>Insert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048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BEBED05-83B7-4ABB-A709-CEB95F375EC5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600200"/>
            <a:ext cx="6181725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200400"/>
            <a:ext cx="38195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1619</TotalTime>
  <Words>60</Words>
  <Application>Microsoft Office PowerPoint</Application>
  <PresentationFormat>A4 Paper (210x297 mm)‎</PresentationFormat>
  <Paragraphs>23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الشريحة 1</vt:lpstr>
      <vt:lpstr>المحاضرة الثالثة</vt:lpstr>
      <vt:lpstr>عناصر المحاضرة</vt:lpstr>
      <vt:lpstr> مسطرة إدراج  Insert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108</cp:revision>
  <dcterms:created xsi:type="dcterms:W3CDTF">2009-10-14T19:14:34Z</dcterms:created>
  <dcterms:modified xsi:type="dcterms:W3CDTF">2011-03-10T08:57:59Z</dcterms:modified>
</cp:coreProperties>
</file>