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7" r:id="rId3"/>
    <p:sldId id="268" r:id="rId4"/>
    <p:sldId id="266" r:id="rId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11/1/2010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– قس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م الاجتماع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/>
              <a:t>(علم الاجتماع الطبي) 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الثاني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إبراهيم بن عبدالله المبارك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dirty="0" smtClean="0"/>
              <a:t>المحاضرة </a:t>
            </a:r>
            <a:r>
              <a:rPr lang="ar-SA" b="1" dirty="0" smtClean="0"/>
              <a:t>الرابعة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2087562"/>
          </a:xfrm>
        </p:spPr>
        <p:txBody>
          <a:bodyPr/>
          <a:lstStyle/>
          <a:p>
            <a:pPr eaLnBrk="1" hangingPunct="1">
              <a:defRPr/>
            </a:pPr>
            <a:r>
              <a:rPr lang="ar-SA" u="sng" dirty="0" smtClean="0"/>
              <a:t>العوامل الاجتماعية المرتبطة بالصحة والمرض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الظروف </a:t>
            </a:r>
            <a:r>
              <a:rPr lang="ar-SA" sz="3600" dirty="0" smtClean="0"/>
              <a:t>المعيقة لدور الأسرة.</a:t>
            </a:r>
            <a:endParaRPr lang="en-US" sz="36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أنواع الأسرة.</a:t>
            </a:r>
            <a:endParaRPr lang="en-US" sz="36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أقسام بيئة الأسرة.</a:t>
            </a:r>
            <a:endParaRPr lang="en-US" sz="36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تعريف التنشئة الاجتماعية.</a:t>
            </a:r>
            <a:endParaRPr lang="en-US" sz="36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دور الأسرة في قضيتي الصحة والمرض.</a:t>
            </a:r>
            <a:endParaRPr lang="en-US" sz="3600" dirty="0" smtClean="0"/>
          </a:p>
          <a:p>
            <a:pPr lvl="0" rtl="1">
              <a:buFont typeface="Arial" pitchFamily="34" charset="0"/>
              <a:buChar char="•"/>
            </a:pPr>
            <a:r>
              <a:rPr lang="ar-SA" sz="3600" dirty="0" smtClean="0"/>
              <a:t>تأثير المرض على الفرد والأسرة.</a:t>
            </a:r>
            <a:r>
              <a:rPr lang="en-GB" sz="3600" b="1" dirty="0" smtClean="0">
                <a:cs typeface="Arial" pitchFamily="34" charset="0"/>
              </a:rPr>
              <a:t>  </a:t>
            </a:r>
            <a:r>
              <a:rPr lang="en-US" sz="3600" b="1" dirty="0" smtClean="0">
                <a:cs typeface="Arial" pitchFamily="34" charset="0"/>
              </a:rPr>
              <a:t>     </a:t>
            </a:r>
            <a:r>
              <a:rPr lang="en-GB" sz="3600" b="1" dirty="0" smtClean="0">
                <a:cs typeface="Arial" pitchFamily="34" charset="0"/>
              </a:rPr>
              <a:t>     </a:t>
            </a:r>
            <a:endParaRPr lang="ar-EG" sz="3600" b="1" dirty="0" smtClean="0">
              <a:cs typeface="Arial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AC894-F906-4C60-B31D-FC7493A50C40}" type="slidenum">
              <a:rPr lang="ar-SA" smtClean="0">
                <a:cs typeface="Arial" pitchFamily="34" charset="0"/>
              </a:rPr>
              <a:pPr/>
              <a:t>3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62</Words>
  <Application>Microsoft Office PowerPoint</Application>
  <PresentationFormat>A4 Paper (210x297 mm)‎</PresentationFormat>
  <Paragraphs>19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المحاضرة الرابعة</vt:lpstr>
      <vt:lpstr>العوامل الاجتماعية المرتبطة بالصحة والمرض </vt:lpstr>
      <vt:lpstr>الشريحة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84</cp:revision>
  <dcterms:created xsi:type="dcterms:W3CDTF">2009-10-14T19:14:34Z</dcterms:created>
  <dcterms:modified xsi:type="dcterms:W3CDTF">2010-11-01T09:22:55Z</dcterms:modified>
</cp:coreProperties>
</file>