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DC24DF5-66BA-48EB-B0A1-89581E1F2B75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AECAD5A-E5ED-4D04-B6E8-5BD08E80194F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9CC66-8CAC-4911-A3A1-5B4EA58E88A1}" type="datetimeFigureOut">
              <a:rPr lang="ar-SA" smtClean="0"/>
              <a:t>14/06/1434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E5839-3010-489F-8FC5-FD900FEEDF91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2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3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90"/>
            <a:ext cx="9144000" cy="635798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4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90"/>
            <a:ext cx="9144000" cy="635798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5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1" y="357166"/>
            <a:ext cx="8643998" cy="628654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6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91"/>
            <a:ext cx="9001155" cy="642942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7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90"/>
            <a:ext cx="8929718" cy="635798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8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85727"/>
            <a:ext cx="8643998" cy="628654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9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2852"/>
            <a:ext cx="8643998" cy="650085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0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85728"/>
            <a:ext cx="8643998" cy="635798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عرض على الشاشة (3:4)‏</PresentationFormat>
  <Paragraphs>0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Company>Jubail KSA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1</cp:revision>
  <dcterms:created xsi:type="dcterms:W3CDTF">2013-04-24T18:48:43Z</dcterms:created>
  <dcterms:modified xsi:type="dcterms:W3CDTF">2013-04-24T18:56:12Z</dcterms:modified>
</cp:coreProperties>
</file>