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8DE9882-FDD4-4502-B1BB-AA7DD2517DB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1B1F0C6-02E7-4125-9577-C2DF808F1E5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76959-C9FA-4D53-AF98-FEFD26D72F3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101A2-5292-4748-85AE-5421F13C873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572559" cy="621510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572560" cy="64294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1"/>
            <a:ext cx="8643997" cy="635798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643997" cy="64294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572559" cy="635798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643997" cy="642942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715436" cy="635798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عرض على الشاشة (3:4)‏</PresentationFormat>
  <Paragraphs>0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Company>Jubail KSA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2013-04-24T19:42:50Z</dcterms:created>
  <dcterms:modified xsi:type="dcterms:W3CDTF">2013-04-24T19:46:29Z</dcterms:modified>
</cp:coreProperties>
</file>