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67" r:id="rId4"/>
    <p:sldId id="268" r:id="rId5"/>
    <p:sldId id="266" r:id="rId6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664" autoAdjust="0"/>
  </p:normalViewPr>
  <p:slideViewPr>
    <p:cSldViewPr>
      <p:cViewPr>
        <p:scale>
          <a:sx n="90" d="100"/>
          <a:sy n="90" d="100"/>
        </p:scale>
        <p:origin x="-72" y="42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2/22/2011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4084689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478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التعليم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الإكتروني والتعلم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السياسات الاجتماعية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</a:t>
            </a:r>
            <a:r>
              <a:rPr lang="en-US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.</a:t>
            </a: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إبراهيم المبارك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الثانية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eaLnBrk="1" hangingPunct="1"/>
            <a:r>
              <a:rPr lang="ar-SA" b="1" dirty="0" smtClean="0">
                <a:cs typeface="Arial" pitchFamily="34" charset="0"/>
              </a:rPr>
              <a:t>سياسات الرعاية الاجتماعية ومفاهيمها</a:t>
            </a:r>
            <a:endParaRPr lang="ar-SA" b="1" dirty="0">
              <a:cs typeface="Arial" pitchFamily="34" charset="0"/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381000" y="1524000"/>
            <a:ext cx="9144000" cy="4678363"/>
          </a:xfrm>
        </p:spPr>
        <p:txBody>
          <a:bodyPr/>
          <a:lstStyle/>
          <a:p>
            <a:pPr eaLnBrk="1" hangingPunct="1">
              <a:buFont typeface="Arial" pitchFamily="34" charset="0"/>
              <a:buNone/>
            </a:pPr>
            <a:endParaRPr lang="ar-SA" sz="2600" b="1" dirty="0" smtClean="0">
              <a:cs typeface="Arial" pitchFamily="34" charset="0"/>
            </a:endParaRPr>
          </a:p>
          <a:p>
            <a:pPr eaLnBrk="1" hangingPunct="1">
              <a:buFont typeface="Arial" pitchFamily="34" charset="0"/>
              <a:buNone/>
            </a:pPr>
            <a:r>
              <a:rPr lang="ar-SA" sz="2600" b="1" dirty="0" smtClean="0">
                <a:cs typeface="Arial" pitchFamily="34" charset="0"/>
              </a:rPr>
              <a:t>مفهوم السياسة . </a:t>
            </a:r>
          </a:p>
          <a:p>
            <a:pPr eaLnBrk="1" hangingPunct="1">
              <a:buFont typeface="Arial" pitchFamily="34" charset="0"/>
              <a:buNone/>
            </a:pPr>
            <a:endParaRPr lang="ar-SA" sz="2600" b="1" dirty="0" smtClean="0">
              <a:cs typeface="Arial" pitchFamily="34" charset="0"/>
            </a:endParaRPr>
          </a:p>
          <a:p>
            <a:pPr eaLnBrk="1" hangingPunct="1">
              <a:buFont typeface="Arial" pitchFamily="34" charset="0"/>
              <a:buNone/>
            </a:pPr>
            <a:r>
              <a:rPr lang="ar-SA" sz="2600" b="1" dirty="0" smtClean="0">
                <a:cs typeface="Arial" pitchFamily="34" charset="0"/>
              </a:rPr>
              <a:t>مفهوم السياسة العامة .</a:t>
            </a:r>
          </a:p>
          <a:p>
            <a:pPr eaLnBrk="1" hangingPunct="1">
              <a:buFont typeface="Arial" pitchFamily="34" charset="0"/>
              <a:buNone/>
            </a:pPr>
            <a:endParaRPr lang="ar-SA" sz="2600" b="1" dirty="0" smtClean="0">
              <a:cs typeface="Arial" pitchFamily="34" charset="0"/>
            </a:endParaRPr>
          </a:p>
          <a:p>
            <a:pPr eaLnBrk="1" hangingPunct="1">
              <a:buFont typeface="Arial" pitchFamily="34" charset="0"/>
              <a:buNone/>
            </a:pPr>
            <a:r>
              <a:rPr lang="ar-SA" sz="2600" b="1" dirty="0" smtClean="0">
                <a:cs typeface="Arial" pitchFamily="34" charset="0"/>
              </a:rPr>
              <a:t>السياسة الاقتصادية .</a:t>
            </a:r>
          </a:p>
          <a:p>
            <a:pPr eaLnBrk="1" hangingPunct="1">
              <a:buFont typeface="Arial" pitchFamily="34" charset="0"/>
              <a:buNone/>
            </a:pPr>
            <a:endParaRPr lang="ar-SA" sz="2600" b="1" dirty="0">
              <a:cs typeface="Arial" pitchFamily="34" charset="0"/>
            </a:endParaRPr>
          </a:p>
          <a:p>
            <a:pPr eaLnBrk="1" hangingPunct="1">
              <a:buFont typeface="Arial" pitchFamily="34" charset="0"/>
              <a:buNone/>
            </a:pPr>
            <a:r>
              <a:rPr lang="ar-SA" sz="2600" b="1" dirty="0" smtClean="0">
                <a:cs typeface="Arial" pitchFamily="34" charset="0"/>
              </a:rPr>
              <a:t>السياسة الاجتماعية .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3</a:t>
            </a:fld>
            <a:endParaRPr lang="en-US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30344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eaLnBrk="1" hangingPunct="1"/>
            <a:r>
              <a:rPr lang="ar-SA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تابع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381000" y="1524000"/>
            <a:ext cx="9144000" cy="4678363"/>
          </a:xfrm>
        </p:spPr>
        <p:txBody>
          <a:bodyPr/>
          <a:lstStyle/>
          <a:p>
            <a:pPr eaLnBrk="1" hangingPunct="1">
              <a:buFont typeface="Arial" pitchFamily="34" charset="0"/>
              <a:buNone/>
            </a:pPr>
            <a:endParaRPr lang="ar-SA" sz="2600" b="1" dirty="0" smtClean="0">
              <a:cs typeface="Arial" pitchFamily="34" charset="0"/>
            </a:endParaRPr>
          </a:p>
          <a:p>
            <a:pPr eaLnBrk="1" hangingPunct="1">
              <a:buFont typeface="Arial" pitchFamily="34" charset="0"/>
              <a:buNone/>
            </a:pPr>
            <a:r>
              <a:rPr lang="ar-SA" sz="2600" b="1" dirty="0" smtClean="0">
                <a:cs typeface="Arial" pitchFamily="34" charset="0"/>
              </a:rPr>
              <a:t>مفهوم السياسة الاجتماعية .</a:t>
            </a:r>
          </a:p>
          <a:p>
            <a:pPr eaLnBrk="1" hangingPunct="1">
              <a:buFont typeface="Arial" pitchFamily="34" charset="0"/>
              <a:buNone/>
            </a:pPr>
            <a:endParaRPr lang="ar-SA" sz="2600" b="1" dirty="0">
              <a:cs typeface="Arial" pitchFamily="34" charset="0"/>
            </a:endParaRPr>
          </a:p>
          <a:p>
            <a:pPr eaLnBrk="1" hangingPunct="1">
              <a:buFont typeface="Arial" pitchFamily="34" charset="0"/>
              <a:buNone/>
            </a:pPr>
            <a:r>
              <a:rPr lang="ar-SA" sz="2600" b="1" dirty="0" smtClean="0">
                <a:cs typeface="Arial" pitchFamily="34" charset="0"/>
              </a:rPr>
              <a:t>تعريف (تيتمس) .</a:t>
            </a:r>
          </a:p>
          <a:p>
            <a:pPr eaLnBrk="1" hangingPunct="1">
              <a:buFont typeface="Arial" pitchFamily="34" charset="0"/>
              <a:buNone/>
            </a:pPr>
            <a:endParaRPr lang="ar-SA" sz="2600" b="1" dirty="0">
              <a:cs typeface="Arial" pitchFamily="34" charset="0"/>
            </a:endParaRPr>
          </a:p>
          <a:p>
            <a:pPr eaLnBrk="1" hangingPunct="1">
              <a:buFont typeface="Arial" pitchFamily="34" charset="0"/>
              <a:buNone/>
            </a:pPr>
            <a:r>
              <a:rPr lang="ar-SA" sz="2600" b="1" dirty="0" smtClean="0">
                <a:cs typeface="Arial" pitchFamily="34" charset="0"/>
              </a:rPr>
              <a:t>تعريف مارشال .</a:t>
            </a:r>
          </a:p>
          <a:p>
            <a:pPr eaLnBrk="1" hangingPunct="1">
              <a:buFont typeface="Arial" pitchFamily="34" charset="0"/>
              <a:buNone/>
            </a:pPr>
            <a:endParaRPr lang="ar-SA" sz="2600" b="1" dirty="0">
              <a:cs typeface="Arial" pitchFamily="34" charset="0"/>
            </a:endParaRPr>
          </a:p>
          <a:p>
            <a:pPr eaLnBrk="1" hangingPunct="1">
              <a:buFont typeface="Arial" pitchFamily="34" charset="0"/>
              <a:buNone/>
            </a:pPr>
            <a:r>
              <a:rPr lang="ar-SA" sz="2600" b="1" smtClean="0">
                <a:cs typeface="Arial" pitchFamily="34" charset="0"/>
              </a:rPr>
              <a:t>تعريف احمد كمال احمد .</a:t>
            </a:r>
            <a:endParaRPr lang="ar-SA" sz="2600" b="1" dirty="0" smtClean="0">
              <a:cs typeface="Arial" pitchFamily="34" charset="0"/>
            </a:endParaRPr>
          </a:p>
          <a:p>
            <a:pPr eaLnBrk="1" hangingPunct="1">
              <a:buFont typeface="Arial" pitchFamily="34" charset="0"/>
              <a:buNone/>
            </a:pPr>
            <a:endParaRPr lang="ar-SA" sz="2600" b="1" dirty="0" smtClean="0">
              <a:cs typeface="Arial" pitchFamily="34" charset="0"/>
            </a:endParaRPr>
          </a:p>
          <a:p>
            <a:pPr eaLnBrk="1" hangingPunct="1">
              <a:buFont typeface="Arial" pitchFamily="34" charset="0"/>
              <a:buNone/>
            </a:pPr>
            <a:endParaRPr lang="ar-SA" sz="2600" b="1" dirty="0" smtClean="0">
              <a:cs typeface="Arial" pitchFamily="34" charset="0"/>
            </a:endParaRPr>
          </a:p>
          <a:p>
            <a:pPr eaLnBrk="1" hangingPunct="1">
              <a:buFont typeface="Arial" pitchFamily="34" charset="0"/>
              <a:buNone/>
            </a:pPr>
            <a:endParaRPr lang="ar-SA" sz="2600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4</a:t>
            </a:fld>
            <a:endParaRPr lang="en-US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30344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1431</TotalTime>
  <Words>61</Words>
  <Application>Microsoft Office PowerPoint</Application>
  <PresentationFormat>A4 Paper (210x297 mm)‎</PresentationFormat>
  <Paragraphs>32</Paragraphs>
  <Slides>5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6" baseType="lpstr">
      <vt:lpstr>Office Theme</vt:lpstr>
      <vt:lpstr>الشريحة 1</vt:lpstr>
      <vt:lpstr>المحاضرة الثانية</vt:lpstr>
      <vt:lpstr>سياسات الرعاية الاجتماعية ومفاهيمها</vt:lpstr>
      <vt:lpstr>تابع</vt:lpstr>
      <vt:lpstr>الشريحة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admin</cp:lastModifiedBy>
  <cp:revision>95</cp:revision>
  <dcterms:created xsi:type="dcterms:W3CDTF">2009-10-14T19:14:34Z</dcterms:created>
  <dcterms:modified xsi:type="dcterms:W3CDTF">2011-02-22T06:32:59Z</dcterms:modified>
</cp:coreProperties>
</file>