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00" r:id="rId2"/>
    <p:sldId id="257" r:id="rId3"/>
    <p:sldId id="267" r:id="rId4"/>
    <p:sldId id="259" r:id="rId5"/>
    <p:sldId id="287" r:id="rId6"/>
    <p:sldId id="290" r:id="rId7"/>
    <p:sldId id="297" r:id="rId8"/>
    <p:sldId id="298" r:id="rId9"/>
    <p:sldId id="295" r:id="rId10"/>
    <p:sldId id="301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296" y="-3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5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 userDrawn="1"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7" name="Group 7"/>
          <p:cNvGrpSpPr>
            <a:grpSpLocks/>
          </p:cNvGrpSpPr>
          <p:nvPr userDrawn="1"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8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9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Freeform 10"/>
          <p:cNvSpPr/>
          <p:nvPr userDrawn="1"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4762500" cy="2362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5"/>
          <p:cNvGrpSpPr>
            <a:grpSpLocks/>
          </p:cNvGrpSpPr>
          <p:nvPr userDrawn="1"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10" name="Picture 8" descr="logo ED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2" r:id="rId2"/>
    <p:sldLayoutId id="2147483773" r:id="rId3"/>
    <p:sldLayoutId id="2147483764" r:id="rId4"/>
    <p:sldLayoutId id="214748377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6" r:id="rId13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فرعي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>
                <a:solidFill>
                  <a:schemeClr val="tx1"/>
                </a:solidFill>
              </a:rPr>
              <a:t> أسم المقرر: استخدام الحاسب الآلي في البحوث الاجتماعية</a:t>
            </a:r>
          </a:p>
          <a:p>
            <a:r>
              <a:rPr lang="ar-SA" dirty="0" smtClean="0">
                <a:solidFill>
                  <a:schemeClr val="tx1"/>
                </a:solidFill>
              </a:rPr>
              <a:t>د. صابر أحمد عبد الباقي</a:t>
            </a:r>
            <a:endParaRPr lang="ar-SA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التمهيدية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3429000"/>
          </a:xfrm>
        </p:spPr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وصف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أهداف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محتوى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الأساسية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المراجع الفرعية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توزيع الدرجات</a:t>
            </a: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وصف المقرر: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2476500" y="1859340"/>
            <a:ext cx="4953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sz="3200" dirty="0" smtClean="0"/>
              <a:t>يبرز هذا المقرر الدور المتنامي للحاسب الآلي في مختلف مجالات الحياة العصرية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اهداف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4191000"/>
          </a:xfrm>
        </p:spPr>
        <p:txBody>
          <a:bodyPr/>
          <a:lstStyle/>
          <a:p>
            <a:r>
              <a:rPr lang="ar-SA" sz="2800" dirty="0" smtClean="0"/>
              <a:t>أن يفرق الطالب بين استخدامات الحاسب الآلي في التعليم.</a:t>
            </a:r>
          </a:p>
          <a:p>
            <a:r>
              <a:rPr lang="ar-SA" sz="2800" dirty="0" smtClean="0"/>
              <a:t>تعرف الطالب على برامج تطبيقات الحاسب الآلي في البحوث الاجتماعية.</a:t>
            </a:r>
          </a:p>
          <a:p>
            <a:r>
              <a:rPr lang="ar-SA" sz="2800" dirty="0" smtClean="0"/>
              <a:t>التعرف على مميزات وصعوبات استخدام الحاسب الآلي في البحوث الاجتماعية.</a:t>
            </a:r>
          </a:p>
          <a:p>
            <a:r>
              <a:rPr lang="ar-SA" sz="2800" dirty="0" smtClean="0"/>
              <a:t>التعرف على مجالات الإفادة من شبكة الانترنت في البحوث الاجتماعية.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محتوى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3733800"/>
          </a:xfrm>
        </p:spPr>
        <p:txBody>
          <a:bodyPr/>
          <a:lstStyle/>
          <a:p>
            <a:r>
              <a:rPr lang="ar-SA" sz="2800" dirty="0" smtClean="0"/>
              <a:t>التعامل مع برامج معالجة النصوص – نظام التشغيل – الجداول الإلكترونية – العروض التوضيحية – الرسوم.</a:t>
            </a:r>
          </a:p>
          <a:p>
            <a:r>
              <a:rPr lang="ar-SA" sz="2800" dirty="0" smtClean="0"/>
              <a:t>استخدام الحاسب في مراحل البحث الاجتماعي وهي: مرحلة جمع البيانات، ومرحلة تحليل البيانات، ومرحلة عرض النتائج.</a:t>
            </a:r>
          </a:p>
          <a:p>
            <a:r>
              <a:rPr lang="ar-SA" sz="2800" dirty="0" smtClean="0"/>
              <a:t>الانترنت وتوظيفها في البحوث الاجتماعية.</a:t>
            </a:r>
          </a:p>
          <a:p>
            <a:r>
              <a:rPr lang="ar-SA" sz="2800" dirty="0" smtClean="0"/>
              <a:t>وسائل عرض المعلومات من خلال الانترنت وعلاقتها بالبحوث الاجتماعية.</a:t>
            </a:r>
          </a:p>
          <a:p>
            <a:r>
              <a:rPr lang="ar-SA" sz="2800" dirty="0" smtClean="0"/>
              <a:t>الخدمات التي تقدمها الانترنت وتوظيفها في الأغراض البحثية.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التعليمية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600200"/>
            <a:ext cx="8305800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b="1" dirty="0" smtClean="0"/>
              <a:t>المرجع الرئيس : </a:t>
            </a:r>
            <a:endParaRPr lang="en-US" dirty="0" smtClean="0"/>
          </a:p>
          <a:p>
            <a:pPr>
              <a:buFontTx/>
              <a:buChar char="-"/>
            </a:pPr>
            <a:r>
              <a:rPr lang="ar-SA" dirty="0" smtClean="0"/>
              <a:t>عبد الله الموسى، استخدامات الحاسب الآلي في التعليم</a:t>
            </a:r>
          </a:p>
          <a:p>
            <a:pPr>
              <a:buFontTx/>
              <a:buChar char="-"/>
            </a:pPr>
            <a:r>
              <a:rPr lang="ar-SA" dirty="0" smtClean="0"/>
              <a:t>- إبراهيم الفار، تربويات </a:t>
            </a:r>
            <a:r>
              <a:rPr lang="ar-SA" smtClean="0"/>
              <a:t>الحاسوب.</a:t>
            </a:r>
            <a:endParaRPr lang="ar-SA" dirty="0" smtClean="0"/>
          </a:p>
          <a:p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المساعدة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600201"/>
            <a:ext cx="9144000" cy="12311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r>
              <a:rPr lang="ar-SA" sz="2800" dirty="0" smtClean="0"/>
              <a:t>ألفت محمد فوده، الحاسب الآلي واستخداماته في التعليم.</a:t>
            </a:r>
            <a:endParaRPr lang="en-US" sz="2800" dirty="0" smtClean="0"/>
          </a:p>
          <a:p>
            <a:endParaRPr lang="en-US" sz="2800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</a:rPr>
              <a:t>توزيع الدرجات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2362200"/>
          <a:ext cx="70866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المشاركة في منتديات الحوار على البلاك</a:t>
                      </a:r>
                      <a:r>
                        <a:rPr lang="ar-SA" sz="1800" baseline="0" dirty="0" smtClean="0"/>
                        <a:t> بورد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حضور المحاضرات المسجلة والمحاضرات المباشرة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الواجبات المنزلية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 درجات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الاختبار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70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المجموع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1610</TotalTime>
  <Words>226</Words>
  <Application>Microsoft Office PowerPoint</Application>
  <PresentationFormat>A4 Paper (210x297 mm)‎</PresentationFormat>
  <Paragraphs>44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الشريحة 1</vt:lpstr>
      <vt:lpstr>المحاضرة التمهيدية</vt:lpstr>
      <vt:lpstr>عناصر المحاضرة</vt:lpstr>
      <vt:lpstr>وصف المقرر:</vt:lpstr>
      <vt:lpstr>اهداف المقرر</vt:lpstr>
      <vt:lpstr>محتوى المقرر</vt:lpstr>
      <vt:lpstr>المراجع والمصادر التعليمية</vt:lpstr>
      <vt:lpstr>المراجع والمصادر المساعدة</vt:lpstr>
      <vt:lpstr>توزيع الدرجات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google</cp:lastModifiedBy>
  <cp:revision>118</cp:revision>
  <dcterms:created xsi:type="dcterms:W3CDTF">2009-10-14T19:14:34Z</dcterms:created>
  <dcterms:modified xsi:type="dcterms:W3CDTF">2012-11-25T22:01:30Z</dcterms:modified>
</cp:coreProperties>
</file>