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7" r:id="rId4"/>
    <p:sldId id="259" r:id="rId5"/>
    <p:sldId id="287" r:id="rId6"/>
    <p:sldId id="290" r:id="rId7"/>
    <p:sldId id="297" r:id="rId8"/>
    <p:sldId id="295" r:id="rId9"/>
    <p:sldId id="266" r:id="rId1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59" d="100"/>
          <a:sy n="59" d="100"/>
        </p:scale>
        <p:origin x="-1326" y="-3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05-Jul-11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>
              <a:defRPr/>
            </a:pP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تقويم المشروعات الاجتماعية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EG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حسن أبوزيد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التمهيدية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dirty="0" smtClean="0"/>
              <a:t>اهمية</a:t>
            </a:r>
            <a:r>
              <a:rPr lang="ar-EG" dirty="0" smtClean="0"/>
              <a:t> تقويم المشروعات</a:t>
            </a:r>
            <a:endParaRPr lang="ar-SA" dirty="0" smtClean="0"/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أهداف المقرر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محتوى المقرر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المراجع والمصادر 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توزيع الدرجات</a:t>
            </a:r>
          </a:p>
          <a:p>
            <a:pPr rtl="1">
              <a:buFont typeface="Arial" pitchFamily="34" charset="0"/>
              <a:buChar char="•"/>
            </a:pPr>
            <a:endParaRPr lang="ar-SA" dirty="0" smtClean="0"/>
          </a:p>
          <a:p>
            <a:pPr rtl="1">
              <a:buFont typeface="Arial" pitchFamily="34" charset="0"/>
              <a:buChar char="•"/>
            </a:pPr>
            <a:endParaRPr lang="ar-SA" dirty="0" smtClean="0"/>
          </a:p>
          <a:p>
            <a:pPr rtl="1">
              <a:buFont typeface="Arial" pitchFamily="34" charset="0"/>
              <a:buChar char="•"/>
            </a:pP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أهمية </a:t>
            </a:r>
            <a:r>
              <a:rPr lang="ar-EG" dirty="0" smtClean="0">
                <a:solidFill>
                  <a:srgbClr val="C00000"/>
                </a:solidFill>
                <a:cs typeface="Arial" pitchFamily="34" charset="0"/>
              </a:rPr>
              <a:t>تقويم المشروعات</a:t>
            </a:r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: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</p:spPr>
        <p:txBody>
          <a:bodyPr/>
          <a:lstStyle/>
          <a:p>
            <a:pPr algn="just" rtl="1"/>
            <a:r>
              <a:rPr lang="ar-SA" dirty="0" smtClean="0"/>
              <a:t> </a:t>
            </a:r>
            <a:r>
              <a:rPr lang="ar-EG" dirty="0" smtClean="0"/>
              <a:t>يعتير تقويم المشروعات الاجتماعية من الامور المهمة للمشروعات حتى تستطيع الاستمرار وتحقيق اهدفها التى انشئت من اجلها كما يفيد فى تطوير المشروعات حتى تواكب متغيرات العصر .</a:t>
            </a:r>
            <a:endParaRPr lang="ar-SA" dirty="0" smtClean="0"/>
          </a:p>
          <a:p>
            <a:pPr rtl="1">
              <a:buFont typeface="Arial" pitchFamily="34" charset="0"/>
              <a:buChar char="•"/>
            </a:pP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اهداف المقرر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>
              <a:buFont typeface="Arial" pitchFamily="34" charset="0"/>
              <a:buChar char="•"/>
            </a:pPr>
            <a:r>
              <a:rPr lang="ar-SA" dirty="0" smtClean="0"/>
              <a:t>تعريف الطالب</a:t>
            </a:r>
            <a:r>
              <a:rPr lang="ar-EG" dirty="0" smtClean="0"/>
              <a:t> بالمفاهيم الاساسية فى تقويم المشروعات</a:t>
            </a:r>
            <a:r>
              <a:rPr lang="ar-SA" dirty="0" smtClean="0"/>
              <a:t> </a:t>
            </a:r>
            <a:endParaRPr lang="en-US" dirty="0" smtClean="0"/>
          </a:p>
          <a:p>
            <a:pPr lvl="0" rtl="1">
              <a:buFont typeface="Arial" pitchFamily="34" charset="0"/>
              <a:buChar char="•"/>
            </a:pPr>
            <a:r>
              <a:rPr lang="ar-SA" dirty="0" smtClean="0"/>
              <a:t>تعريف الطالب ب</a:t>
            </a:r>
            <a:r>
              <a:rPr lang="ar-EG" dirty="0" smtClean="0"/>
              <a:t>اهمية واهداف التقويم</a:t>
            </a:r>
            <a:endParaRPr lang="en-US" dirty="0" smtClean="0"/>
          </a:p>
          <a:p>
            <a:pPr lvl="0" rtl="1">
              <a:buFont typeface="Arial" pitchFamily="34" charset="0"/>
              <a:buChar char="•"/>
            </a:pPr>
            <a:r>
              <a:rPr lang="ar-SA" dirty="0" smtClean="0"/>
              <a:t>ت</a:t>
            </a:r>
            <a:r>
              <a:rPr lang="ar-EG" dirty="0" smtClean="0"/>
              <a:t>عريف الطالب باسباب التقويم وانواعه</a:t>
            </a:r>
            <a:endParaRPr lang="en-US" dirty="0" smtClean="0"/>
          </a:p>
          <a:p>
            <a:pPr lvl="0" rtl="1">
              <a:buFont typeface="Arial" pitchFamily="34" charset="0"/>
              <a:buChar char="•"/>
            </a:pPr>
            <a:r>
              <a:rPr lang="ar-SA" dirty="0" smtClean="0"/>
              <a:t>ت</a:t>
            </a:r>
            <a:r>
              <a:rPr lang="ar-EG" dirty="0" smtClean="0"/>
              <a:t>عريف الطالب بمراحل التقويم </a:t>
            </a:r>
          </a:p>
          <a:p>
            <a:pPr lvl="0" rtl="1">
              <a:buFont typeface="Arial" pitchFamily="34" charset="0"/>
              <a:buChar char="•"/>
            </a:pPr>
            <a:r>
              <a:rPr lang="ar-EG" dirty="0" smtClean="0"/>
              <a:t>تعريف الطالب بالمعايير الاخلاقية لتقويم البرامج والمشروعات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محتوى المقرر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rtl="1">
              <a:buFont typeface="Arial" pitchFamily="34" charset="0"/>
              <a:buChar char="•"/>
            </a:pPr>
            <a:r>
              <a:rPr lang="ar-EG" dirty="0" smtClean="0"/>
              <a:t>مفهوم التقويم </a:t>
            </a:r>
            <a:r>
              <a:rPr lang="ar-EG" smtClean="0"/>
              <a:t>واهميته </a:t>
            </a:r>
            <a:r>
              <a:rPr lang="ar-EG" smtClean="0"/>
              <a:t>وخصائص</a:t>
            </a:r>
            <a:r>
              <a:rPr lang="ar-EG" smtClean="0"/>
              <a:t>ه</a:t>
            </a:r>
            <a:endParaRPr lang="en-US" dirty="0" smtClean="0"/>
          </a:p>
          <a:p>
            <a:pPr lvl="0" rtl="1">
              <a:buFont typeface="Arial" pitchFamily="34" charset="0"/>
              <a:buChar char="•"/>
            </a:pPr>
            <a:r>
              <a:rPr lang="ar-EG" dirty="0" smtClean="0"/>
              <a:t>تقويم البرامج والمنظمات</a:t>
            </a:r>
            <a:endParaRPr lang="en-US" dirty="0" smtClean="0"/>
          </a:p>
          <a:p>
            <a:pPr lvl="0" rtl="1">
              <a:buFont typeface="Arial" pitchFamily="34" charset="0"/>
              <a:buChar char="•"/>
            </a:pPr>
            <a:r>
              <a:rPr lang="ar-EG" dirty="0" smtClean="0"/>
              <a:t>التخطيط لاجراء التقويم</a:t>
            </a:r>
          </a:p>
          <a:p>
            <a:pPr lvl="0" rtl="1">
              <a:buFont typeface="Arial" pitchFamily="34" charset="0"/>
              <a:buChar char="•"/>
            </a:pPr>
            <a:r>
              <a:rPr lang="ar-EG" dirty="0" smtClean="0"/>
              <a:t>المعايير الاخلاقية لتقويم البرامج والمشروعات</a:t>
            </a:r>
          </a:p>
          <a:p>
            <a:pPr lvl="0" rtl="1">
              <a:buFont typeface="Arial" pitchFamily="34" charset="0"/>
              <a:buChar char="•"/>
            </a:pPr>
            <a:r>
              <a:rPr lang="ar-EG" dirty="0" smtClean="0"/>
              <a:t>دراسة الجدوى فى المشروعات الاجتماعية</a:t>
            </a:r>
          </a:p>
          <a:p>
            <a:pPr lvl="0" rtl="1"/>
            <a:endParaRPr lang="ar-EG" dirty="0" smtClean="0"/>
          </a:p>
          <a:p>
            <a:pPr lvl="0" rtl="1">
              <a:buFont typeface="Arial" pitchFamily="34" charset="0"/>
              <a:buChar char="•"/>
            </a:pPr>
            <a:endParaRPr lang="ar-EG" dirty="0" smtClean="0"/>
          </a:p>
          <a:p>
            <a:pPr lvl="0" rtl="1">
              <a:buFont typeface="Arial" pitchFamily="34" charset="0"/>
              <a:buChar char="•"/>
            </a:pPr>
            <a:endParaRPr lang="en-US" b="1" dirty="0" smtClean="0"/>
          </a:p>
          <a:p>
            <a:pPr rtl="1">
              <a:buFont typeface="Arial" pitchFamily="34" charset="0"/>
              <a:buChar char="•"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3352800"/>
          </a:xfrm>
        </p:spPr>
        <p:txBody>
          <a:bodyPr/>
          <a:lstStyle/>
          <a:p>
            <a:pPr lvl="1" rtl="1">
              <a:buFont typeface="Arial" pitchFamily="34" charset="0"/>
              <a:buChar char="•"/>
            </a:pPr>
            <a:r>
              <a:rPr lang="ar-SA" b="1" dirty="0" smtClean="0"/>
              <a:t> </a:t>
            </a:r>
            <a:r>
              <a:rPr lang="ar-EG" b="1" dirty="0" smtClean="0"/>
              <a:t>فخرى رشيد ، التقويم التربوى ، دار القلم للنشر والتوزيع ، دبى ، 1407</a:t>
            </a:r>
            <a:endParaRPr lang="ar-SA" b="1" dirty="0" smtClean="0"/>
          </a:p>
          <a:p>
            <a:pPr lvl="1" rtl="1"/>
            <a:endParaRPr lang="ar-SA" b="1" dirty="0" smtClean="0"/>
          </a:p>
          <a:p>
            <a:pPr lvl="1" rtl="1">
              <a:buFont typeface="Arial" pitchFamily="34" charset="0"/>
              <a:buChar char="•"/>
            </a:pPr>
            <a:r>
              <a:rPr lang="ar-EG" b="1" dirty="0" smtClean="0"/>
              <a:t>احمد مصطفى خاطر ، الادارة وتقويم مشروعات الرعاية الاجتماعية ، المكتب الجامعى الحديث ، الاسكندرية ، 1993</a:t>
            </a:r>
            <a:r>
              <a:rPr lang="ar-SA" sz="2800" b="1" dirty="0" smtClean="0"/>
              <a:t>.</a:t>
            </a:r>
          </a:p>
          <a:p>
            <a:pPr>
              <a:buFont typeface="Arial" pitchFamily="34" charset="0"/>
              <a:buChar char="•"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rgbClr val="C00000"/>
                </a:solidFill>
              </a:rPr>
              <a:t>توزيع الدرجات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71600" y="2362200"/>
          <a:ext cx="70866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النشاط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المشاركة في منتديات الحوار على البلاك</a:t>
                      </a:r>
                      <a:r>
                        <a:rPr lang="ar-SA" sz="1800" baseline="0" dirty="0" smtClean="0"/>
                        <a:t> بورد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حضور المحاضرات المسجلة والمحاضرات المباشرة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الواجبات المنزلية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 درجات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الاختبار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70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المجموع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1672</TotalTime>
  <Words>194</Words>
  <Application>Microsoft Office PowerPoint</Application>
  <PresentationFormat>A4 Paper (210x297 mm)</PresentationFormat>
  <Paragraphs>54</Paragraphs>
  <Slides>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المحاضرة التمهيدية</vt:lpstr>
      <vt:lpstr>عناصر المحاضرة</vt:lpstr>
      <vt:lpstr>أهمية تقويم المشروعات:</vt:lpstr>
      <vt:lpstr>اهداف المقرر</vt:lpstr>
      <vt:lpstr>محتوى المقرر</vt:lpstr>
      <vt:lpstr>المراجع والمصادر </vt:lpstr>
      <vt:lpstr>توزيع الدرجات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Taheef</cp:lastModifiedBy>
  <cp:revision>122</cp:revision>
  <dcterms:created xsi:type="dcterms:W3CDTF">2009-10-14T19:14:34Z</dcterms:created>
  <dcterms:modified xsi:type="dcterms:W3CDTF">2011-07-05T14:02:31Z</dcterms:modified>
</cp:coreProperties>
</file>