
<file path=[Content_Types].xml><?xml version="1.0" encoding="utf-8"?>
<Types xmlns="http://schemas.openxmlformats.org/package/2006/content-types">
  <Override PartName="/customXml/itemProps3.xml" ContentType="application/vnd.openxmlformats-officedocument.customXmlProperties+xml"/>
  <Override PartName="/ppt/slides/slide6.xml" ContentType="application/vnd.openxmlformats-officedocument.presentationml.slide+xml"/>
  <Override PartName="/ppt/slideLayouts/slideLayout8.xml" ContentType="application/vnd.openxmlformats-officedocument.presentationml.slideLayout+xml"/>
  <Override PartName="/customXml/itemProps1.xml" ContentType="application/vnd.openxmlformats-officedocument.customXmlProperties+xml"/>
  <Override PartName="/ppt/slideMasters/slideMaster1.xml" ContentType="application/vnd.openxmlformats-officedocument.presentationml.slideMaster+xml"/>
  <Override PartName="/ppt/slides/slide3.xml" ContentType="application/vnd.openxmlformats-officedocument.presentationml.slide+xml"/>
  <Override PartName="/ppt/slides/slide4.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slides/slide1.xml" ContentType="application/vnd.openxmlformats-officedocument.presentationml.slide+xml"/>
  <Override PartName="/ppt/slides/slide2.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slideLayouts/slideLayout3.xml" ContentType="application/vnd.openxmlformats-officedocument.presentationml.slideLayout+xml"/>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3.xml" ContentType="application/vnd.openxmlformats-officedocument.presentationml.slide+xml"/>
  <Override PartName="/ppt/slides/slide14.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notesMasters/notesMaster1.xml" ContentType="application/vnd.openxmlformats-officedocument.presentationml.notesMaster+xml"/>
  <Override PartName="/ppt/slideLayouts/slideLayout1.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handoutMasters/handoutMaster1.xml" ContentType="application/vnd.openxmlformats-officedocument.presentationml.handoutMaster+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Override PartName="/customXml/itemProps2.xml" ContentType="application/vnd.openxmlformats-officedocument.customXmlProperties+xml"/>
  <Override PartName="/ppt/slides/slide5.xml" ContentType="application/vnd.openxmlformats-officedocument.presentationml.slide+xml"/>
  <Override PartName="/ppt/slides/slide19.xml" ContentType="application/vnd.openxmlformats-officedocument.presentationml.slide+xml"/>
  <Override PartName="/ppt/slideLayouts/slideLayout7.xml" ContentType="application/vnd.openxmlformats-officedocument.presentationml.slideLayout+xml"/>
  <Default Extension="png" ContentType="image/png"/>
  <Override PartName="/ppt/notesSlides/notesSlide1.xml" ContentType="application/vnd.openxmlformats-officedocument.presentationml.notesSlide+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p:sldMasterIdLst>
    <p:sldMasterId id="2147483709" r:id="rId4"/>
  </p:sldMasterIdLst>
  <p:notesMasterIdLst>
    <p:notesMasterId r:id="rId28"/>
  </p:notesMasterIdLst>
  <p:handoutMasterIdLst>
    <p:handoutMasterId r:id="rId29"/>
  </p:handoutMasterIdLst>
  <p:sldIdLst>
    <p:sldId id="286" r:id="rId5"/>
    <p:sldId id="287" r:id="rId6"/>
    <p:sldId id="289" r:id="rId7"/>
    <p:sldId id="276" r:id="rId8"/>
    <p:sldId id="295" r:id="rId9"/>
    <p:sldId id="269" r:id="rId10"/>
    <p:sldId id="277" r:id="rId11"/>
    <p:sldId id="279" r:id="rId12"/>
    <p:sldId id="280" r:id="rId13"/>
    <p:sldId id="281" r:id="rId14"/>
    <p:sldId id="282" r:id="rId15"/>
    <p:sldId id="278" r:id="rId16"/>
    <p:sldId id="283" r:id="rId17"/>
    <p:sldId id="284" r:id="rId18"/>
    <p:sldId id="273" r:id="rId19"/>
    <p:sldId id="285" r:id="rId20"/>
    <p:sldId id="290" r:id="rId21"/>
    <p:sldId id="291" r:id="rId22"/>
    <p:sldId id="292" r:id="rId23"/>
    <p:sldId id="293" r:id="rId24"/>
    <p:sldId id="296" r:id="rId25"/>
    <p:sldId id="294" r:id="rId26"/>
    <p:sldId id="288" r:id="rId27"/>
  </p:sldIdLst>
  <p:sldSz cx="9144000" cy="6858000" type="screen4x3"/>
  <p:notesSz cx="6858000" cy="9144000"/>
  <p:defaultTextStyle>
    <a:defPPr>
      <a:defRPr lang="en-US"/>
    </a:defPPr>
    <a:lvl1pPr algn="l" rtl="0" fontAlgn="base">
      <a:spcBef>
        <a:spcPct val="0"/>
      </a:spcBef>
      <a:spcAft>
        <a:spcPct val="0"/>
      </a:spcAft>
      <a:defRPr kern="1200">
        <a:solidFill>
          <a:schemeClr val="tx1"/>
        </a:solidFill>
        <a:latin typeface="Arial" pitchFamily="34" charset="0"/>
        <a:ea typeface="+mn-ea"/>
        <a:cs typeface="Arial" pitchFamily="34" charset="0"/>
      </a:defRPr>
    </a:lvl1pPr>
    <a:lvl2pPr marL="457200" algn="l" rtl="0" fontAlgn="base">
      <a:spcBef>
        <a:spcPct val="0"/>
      </a:spcBef>
      <a:spcAft>
        <a:spcPct val="0"/>
      </a:spcAft>
      <a:defRPr kern="1200">
        <a:solidFill>
          <a:schemeClr val="tx1"/>
        </a:solidFill>
        <a:latin typeface="Arial" pitchFamily="34" charset="0"/>
        <a:ea typeface="+mn-ea"/>
        <a:cs typeface="Arial" pitchFamily="34" charset="0"/>
      </a:defRPr>
    </a:lvl2pPr>
    <a:lvl3pPr marL="914400" algn="l" rtl="0" fontAlgn="base">
      <a:spcBef>
        <a:spcPct val="0"/>
      </a:spcBef>
      <a:spcAft>
        <a:spcPct val="0"/>
      </a:spcAft>
      <a:defRPr kern="1200">
        <a:solidFill>
          <a:schemeClr val="tx1"/>
        </a:solidFill>
        <a:latin typeface="Arial" pitchFamily="34" charset="0"/>
        <a:ea typeface="+mn-ea"/>
        <a:cs typeface="Arial" pitchFamily="34" charset="0"/>
      </a:defRPr>
    </a:lvl3pPr>
    <a:lvl4pPr marL="1371600" algn="l" rtl="0" fontAlgn="base">
      <a:spcBef>
        <a:spcPct val="0"/>
      </a:spcBef>
      <a:spcAft>
        <a:spcPct val="0"/>
      </a:spcAft>
      <a:defRPr kern="1200">
        <a:solidFill>
          <a:schemeClr val="tx1"/>
        </a:solidFill>
        <a:latin typeface="Arial" pitchFamily="34" charset="0"/>
        <a:ea typeface="+mn-ea"/>
        <a:cs typeface="Arial" pitchFamily="34" charset="0"/>
      </a:defRPr>
    </a:lvl4pPr>
    <a:lvl5pPr marL="1828800" algn="l" rtl="0" fontAlgn="base">
      <a:spcBef>
        <a:spcPct val="0"/>
      </a:spcBef>
      <a:spcAft>
        <a:spcPct val="0"/>
      </a:spcAft>
      <a:defRPr kern="1200">
        <a:solidFill>
          <a:schemeClr val="tx1"/>
        </a:solidFill>
        <a:latin typeface="Arial" pitchFamily="34" charset="0"/>
        <a:ea typeface="+mn-ea"/>
        <a:cs typeface="Arial" pitchFamily="34" charset="0"/>
      </a:defRPr>
    </a:lvl5pPr>
    <a:lvl6pPr marL="2286000" algn="r" defTabSz="914400" rtl="1" eaLnBrk="1" latinLnBrk="0" hangingPunct="1">
      <a:defRPr kern="1200">
        <a:solidFill>
          <a:schemeClr val="tx1"/>
        </a:solidFill>
        <a:latin typeface="Arial" pitchFamily="34" charset="0"/>
        <a:ea typeface="+mn-ea"/>
        <a:cs typeface="Arial" pitchFamily="34" charset="0"/>
      </a:defRPr>
    </a:lvl6pPr>
    <a:lvl7pPr marL="2743200" algn="r" defTabSz="914400" rtl="1" eaLnBrk="1" latinLnBrk="0" hangingPunct="1">
      <a:defRPr kern="1200">
        <a:solidFill>
          <a:schemeClr val="tx1"/>
        </a:solidFill>
        <a:latin typeface="Arial" pitchFamily="34" charset="0"/>
        <a:ea typeface="+mn-ea"/>
        <a:cs typeface="Arial" pitchFamily="34" charset="0"/>
      </a:defRPr>
    </a:lvl7pPr>
    <a:lvl8pPr marL="3200400" algn="r" defTabSz="914400" rtl="1" eaLnBrk="1" latinLnBrk="0" hangingPunct="1">
      <a:defRPr kern="1200">
        <a:solidFill>
          <a:schemeClr val="tx1"/>
        </a:solidFill>
        <a:latin typeface="Arial" pitchFamily="34" charset="0"/>
        <a:ea typeface="+mn-ea"/>
        <a:cs typeface="Arial" pitchFamily="34" charset="0"/>
      </a:defRPr>
    </a:lvl8pPr>
    <a:lvl9pPr marL="3657600" algn="r" defTabSz="914400" rtl="1" eaLnBrk="1" latinLnBrk="0" hangingPunct="1">
      <a:defRPr kern="1200">
        <a:solidFill>
          <a:schemeClr val="tx1"/>
        </a:solidFill>
        <a:latin typeface="Arial" pitchFamily="34" charset="0"/>
        <a:ea typeface="+mn-ea"/>
        <a:cs typeface="Arial" pitchFamily="34" charset="0"/>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993300"/>
  </p:clrMru>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34" autoAdjust="0"/>
    <p:restoredTop sz="94660" autoAdjust="0"/>
  </p:normalViewPr>
  <p:slideViewPr>
    <p:cSldViewPr>
      <p:cViewPr varScale="1">
        <p:scale>
          <a:sx n="74" d="100"/>
          <a:sy n="74" d="100"/>
        </p:scale>
        <p:origin x="-396" y="-102"/>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sorterViewPr>
    <p:cViewPr>
      <p:scale>
        <a:sx n="66" d="100"/>
        <a:sy n="66" d="100"/>
      </p:scale>
      <p:origin x="0" y="0"/>
    </p:cViewPr>
  </p:sorterViewPr>
  <p:gridSpacing cx="73736200" cy="73736200"/>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slide" Target="slides/slide22.xml"/><Relationship Id="rId3" Type="http://schemas.openxmlformats.org/officeDocument/2006/relationships/customXml" Target="../customXml/item3.xml"/><Relationship Id="rId21" Type="http://schemas.openxmlformats.org/officeDocument/2006/relationships/slide" Target="slides/slide17.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33" Type="http://schemas.openxmlformats.org/officeDocument/2006/relationships/tableStyles" Target="tableStyles.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slide" Target="slides/slide16.xml"/><Relationship Id="rId29" Type="http://schemas.openxmlformats.org/officeDocument/2006/relationships/handoutMaster" Target="handoutMasters/handoutMaster1.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slide" Target="slides/slide20.xml"/><Relationship Id="rId32" Type="http://schemas.openxmlformats.org/officeDocument/2006/relationships/theme" Target="theme/theme1.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notesMaster" Target="notesMasters/notesMaster1.xml"/><Relationship Id="rId10" Type="http://schemas.openxmlformats.org/officeDocument/2006/relationships/slide" Target="slides/slide6.xml"/><Relationship Id="rId19" Type="http://schemas.openxmlformats.org/officeDocument/2006/relationships/slide" Target="slides/slide15.xml"/><Relationship Id="rId31" Type="http://schemas.openxmlformats.org/officeDocument/2006/relationships/viewProps" Target="viewProps.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slide" Target="slides/slide23.xml"/><Relationship Id="rId30" Type="http://schemas.openxmlformats.org/officeDocument/2006/relationships/presProps" Target="presProp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1506" name="Rectangle 2"/>
          <p:cNvSpPr>
            <a:spLocks noGrp="1" noChangeArrowheads="1"/>
          </p:cNvSpPr>
          <p:nvPr>
            <p:ph type="hdr" sz="quarter"/>
          </p:nvPr>
        </p:nvSpPr>
        <p:spPr bwMode="auto">
          <a:xfrm>
            <a:off x="0" y="0"/>
            <a:ext cx="29718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defRPr sz="1200">
                <a:latin typeface="Times New Roman" pitchFamily="18" charset="0"/>
                <a:cs typeface="Times New Roman" pitchFamily="18" charset="0"/>
              </a:defRPr>
            </a:lvl1pPr>
          </a:lstStyle>
          <a:p>
            <a:pPr>
              <a:defRPr/>
            </a:pPr>
            <a:endParaRPr lang="en-US" dirty="0"/>
          </a:p>
        </p:txBody>
      </p:sp>
      <p:sp>
        <p:nvSpPr>
          <p:cNvPr id="21507" name="Rectangle 3"/>
          <p:cNvSpPr>
            <a:spLocks noGrp="1" noChangeArrowheads="1"/>
          </p:cNvSpPr>
          <p:nvPr>
            <p:ph type="dt" sz="quarter" idx="1"/>
          </p:nvPr>
        </p:nvSpPr>
        <p:spPr bwMode="auto">
          <a:xfrm>
            <a:off x="3886200" y="0"/>
            <a:ext cx="29718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a:defRPr sz="1200">
                <a:latin typeface="Times New Roman" pitchFamily="18" charset="0"/>
                <a:cs typeface="Times New Roman" pitchFamily="18" charset="0"/>
              </a:defRPr>
            </a:lvl1pPr>
          </a:lstStyle>
          <a:p>
            <a:pPr>
              <a:defRPr/>
            </a:pPr>
            <a:endParaRPr lang="en-US" dirty="0"/>
          </a:p>
        </p:txBody>
      </p:sp>
      <p:sp>
        <p:nvSpPr>
          <p:cNvPr id="21508" name="Rectangle 4"/>
          <p:cNvSpPr>
            <a:spLocks noGrp="1" noChangeArrowheads="1"/>
          </p:cNvSpPr>
          <p:nvPr>
            <p:ph type="ftr" sz="quarter" idx="2"/>
          </p:nvPr>
        </p:nvSpPr>
        <p:spPr bwMode="auto">
          <a:xfrm>
            <a:off x="0" y="8686800"/>
            <a:ext cx="29718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defRPr sz="1200">
                <a:latin typeface="Times New Roman" pitchFamily="18" charset="0"/>
                <a:cs typeface="Times New Roman" pitchFamily="18" charset="0"/>
              </a:defRPr>
            </a:lvl1pPr>
          </a:lstStyle>
          <a:p>
            <a:pPr>
              <a:defRPr/>
            </a:pPr>
            <a:endParaRPr lang="en-US" dirty="0"/>
          </a:p>
        </p:txBody>
      </p:sp>
      <p:sp>
        <p:nvSpPr>
          <p:cNvPr id="21509" name="Rectangle 5"/>
          <p:cNvSpPr>
            <a:spLocks noGrp="1" noChangeArrowheads="1"/>
          </p:cNvSpPr>
          <p:nvPr>
            <p:ph type="sldNum" sz="quarter" idx="3"/>
          </p:nvPr>
        </p:nvSpPr>
        <p:spPr bwMode="auto">
          <a:xfrm>
            <a:off x="3886200" y="8686800"/>
            <a:ext cx="29718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200">
                <a:latin typeface="Times New Roman" pitchFamily="18" charset="0"/>
                <a:cs typeface="Times New Roman" pitchFamily="18" charset="0"/>
              </a:defRPr>
            </a:lvl1pPr>
          </a:lstStyle>
          <a:p>
            <a:pPr>
              <a:defRPr/>
            </a:pPr>
            <a:fld id="{F96BF620-5DF2-4AA5-AAEC-B2B4FFD5CA8C}" type="slidenum">
              <a:rPr lang="en-US"/>
              <a:pPr>
                <a:defRPr/>
              </a:pPr>
              <a:t>‹#›</a:t>
            </a:fld>
            <a:endParaRPr lang="en-US" dirty="0"/>
          </a:p>
        </p:txBody>
      </p:sp>
    </p:spTree>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7170" name="Rectangle 2"/>
          <p:cNvSpPr>
            <a:spLocks noGrp="1" noChangeArrowheads="1"/>
          </p:cNvSpPr>
          <p:nvPr>
            <p:ph type="hdr" sz="quarter"/>
          </p:nvPr>
        </p:nvSpPr>
        <p:spPr bwMode="auto">
          <a:xfrm>
            <a:off x="0" y="0"/>
            <a:ext cx="29718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defRPr sz="1200">
                <a:latin typeface="Times New Roman" pitchFamily="18" charset="0"/>
                <a:cs typeface="Times New Roman" pitchFamily="18" charset="0"/>
              </a:defRPr>
            </a:lvl1pPr>
          </a:lstStyle>
          <a:p>
            <a:pPr>
              <a:defRPr/>
            </a:pPr>
            <a:endParaRPr lang="en-US" dirty="0"/>
          </a:p>
        </p:txBody>
      </p:sp>
      <p:sp>
        <p:nvSpPr>
          <p:cNvPr id="7171" name="Rectangle 3"/>
          <p:cNvSpPr>
            <a:spLocks noGrp="1" noChangeArrowheads="1"/>
          </p:cNvSpPr>
          <p:nvPr>
            <p:ph type="dt" idx="1"/>
          </p:nvPr>
        </p:nvSpPr>
        <p:spPr bwMode="auto">
          <a:xfrm>
            <a:off x="3886200" y="0"/>
            <a:ext cx="29718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a:defRPr sz="1200">
                <a:latin typeface="Times New Roman" pitchFamily="18" charset="0"/>
                <a:cs typeface="Times New Roman" pitchFamily="18" charset="0"/>
              </a:defRPr>
            </a:lvl1pPr>
          </a:lstStyle>
          <a:p>
            <a:pPr>
              <a:defRPr/>
            </a:pPr>
            <a:endParaRPr lang="en-US" dirty="0"/>
          </a:p>
        </p:txBody>
      </p:sp>
      <p:sp>
        <p:nvSpPr>
          <p:cNvPr id="25604" name="Rectangle 4"/>
          <p:cNvSpPr>
            <a:spLocks noGrp="1" noRot="1" noChangeAspect="1" noChangeArrowheads="1" noTextEdit="1"/>
          </p:cNvSpPr>
          <p:nvPr>
            <p:ph type="sldImg" idx="2"/>
          </p:nvPr>
        </p:nvSpPr>
        <p:spPr bwMode="auto">
          <a:xfrm>
            <a:off x="1143000" y="685800"/>
            <a:ext cx="4572000" cy="3429000"/>
          </a:xfrm>
          <a:prstGeom prst="rect">
            <a:avLst/>
          </a:prstGeom>
          <a:noFill/>
          <a:ln w="9525">
            <a:solidFill>
              <a:srgbClr val="000000"/>
            </a:solidFill>
            <a:miter lim="800000"/>
            <a:headEnd/>
            <a:tailEnd/>
          </a:ln>
        </p:spPr>
      </p:sp>
      <p:sp>
        <p:nvSpPr>
          <p:cNvPr id="7173" name="Rectangle 5"/>
          <p:cNvSpPr>
            <a:spLocks noGrp="1" noChangeArrowheads="1"/>
          </p:cNvSpPr>
          <p:nvPr>
            <p:ph type="body" sz="quarter" idx="3"/>
          </p:nvPr>
        </p:nvSpPr>
        <p:spPr bwMode="auto">
          <a:xfrm>
            <a:off x="914400" y="4343400"/>
            <a:ext cx="5029200" cy="41148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p>
            <a:pPr lvl="0"/>
            <a:r>
              <a:rPr lang="en-US" noProof="0" smtClean="0"/>
              <a:t>Click to edit Master text styles</a:t>
            </a:r>
          </a:p>
          <a:p>
            <a:pPr lvl="1"/>
            <a:r>
              <a:rPr lang="en-US" noProof="0" smtClean="0"/>
              <a:t>Second level</a:t>
            </a:r>
          </a:p>
          <a:p>
            <a:pPr lvl="2"/>
            <a:r>
              <a:rPr lang="en-US" noProof="0" smtClean="0"/>
              <a:t>Third level</a:t>
            </a:r>
          </a:p>
          <a:p>
            <a:pPr lvl="3"/>
            <a:r>
              <a:rPr lang="en-US" noProof="0" smtClean="0"/>
              <a:t>Fourth level</a:t>
            </a:r>
          </a:p>
          <a:p>
            <a:pPr lvl="4"/>
            <a:r>
              <a:rPr lang="en-US" noProof="0" smtClean="0"/>
              <a:t>Fifth level</a:t>
            </a:r>
          </a:p>
        </p:txBody>
      </p:sp>
      <p:sp>
        <p:nvSpPr>
          <p:cNvPr id="7174" name="Rectangle 6"/>
          <p:cNvSpPr>
            <a:spLocks noGrp="1" noChangeArrowheads="1"/>
          </p:cNvSpPr>
          <p:nvPr>
            <p:ph type="ftr" sz="quarter" idx="4"/>
          </p:nvPr>
        </p:nvSpPr>
        <p:spPr bwMode="auto">
          <a:xfrm>
            <a:off x="0" y="8686800"/>
            <a:ext cx="29718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defRPr sz="1200">
                <a:latin typeface="Times New Roman" pitchFamily="18" charset="0"/>
                <a:cs typeface="Times New Roman" pitchFamily="18" charset="0"/>
              </a:defRPr>
            </a:lvl1pPr>
          </a:lstStyle>
          <a:p>
            <a:pPr>
              <a:defRPr/>
            </a:pPr>
            <a:endParaRPr lang="en-US" dirty="0"/>
          </a:p>
        </p:txBody>
      </p:sp>
      <p:sp>
        <p:nvSpPr>
          <p:cNvPr id="7175" name="Rectangle 7"/>
          <p:cNvSpPr>
            <a:spLocks noGrp="1" noChangeArrowheads="1"/>
          </p:cNvSpPr>
          <p:nvPr>
            <p:ph type="sldNum" sz="quarter" idx="5"/>
          </p:nvPr>
        </p:nvSpPr>
        <p:spPr bwMode="auto">
          <a:xfrm>
            <a:off x="3886200" y="8686800"/>
            <a:ext cx="29718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200">
                <a:latin typeface="Times New Roman" pitchFamily="18" charset="0"/>
                <a:cs typeface="Times New Roman" pitchFamily="18" charset="0"/>
              </a:defRPr>
            </a:lvl1pPr>
          </a:lstStyle>
          <a:p>
            <a:pPr>
              <a:defRPr/>
            </a:pPr>
            <a:fld id="{E5C5D1F6-904E-4F35-A659-B6C44C15B66F}" type="slidenum">
              <a:rPr lang="en-US"/>
              <a:pPr>
                <a:defRPr/>
              </a:pPr>
              <a:t>‹#›</a:t>
            </a:fld>
            <a:endParaRPr lang="en-US" dirty="0"/>
          </a:p>
        </p:txBody>
      </p:sp>
    </p:spTree>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Times New Roman" pitchFamily="18" charset="0"/>
        <a:ea typeface="+mn-ea"/>
        <a:cs typeface="Arial" pitchFamily="34" charset="0"/>
      </a:defRPr>
    </a:lvl1pPr>
    <a:lvl2pPr marL="457200" algn="l" rtl="0" eaLnBrk="0" fontAlgn="base" hangingPunct="0">
      <a:spcBef>
        <a:spcPct val="30000"/>
      </a:spcBef>
      <a:spcAft>
        <a:spcPct val="0"/>
      </a:spcAft>
      <a:defRPr sz="1200" kern="1200">
        <a:solidFill>
          <a:schemeClr val="tx1"/>
        </a:solidFill>
        <a:latin typeface="Times New Roman" pitchFamily="18" charset="0"/>
        <a:ea typeface="+mn-ea"/>
        <a:cs typeface="Arial" pitchFamily="34" charset="0"/>
      </a:defRPr>
    </a:lvl2pPr>
    <a:lvl3pPr marL="914400" algn="l" rtl="0" eaLnBrk="0" fontAlgn="base" hangingPunct="0">
      <a:spcBef>
        <a:spcPct val="30000"/>
      </a:spcBef>
      <a:spcAft>
        <a:spcPct val="0"/>
      </a:spcAft>
      <a:defRPr sz="1200" kern="1200">
        <a:solidFill>
          <a:schemeClr val="tx1"/>
        </a:solidFill>
        <a:latin typeface="Times New Roman" pitchFamily="18" charset="0"/>
        <a:ea typeface="+mn-ea"/>
        <a:cs typeface="Arial" pitchFamily="34" charset="0"/>
      </a:defRPr>
    </a:lvl3pPr>
    <a:lvl4pPr marL="1371600" algn="l" rtl="0" eaLnBrk="0" fontAlgn="base" hangingPunct="0">
      <a:spcBef>
        <a:spcPct val="30000"/>
      </a:spcBef>
      <a:spcAft>
        <a:spcPct val="0"/>
      </a:spcAft>
      <a:defRPr sz="1200" kern="1200">
        <a:solidFill>
          <a:schemeClr val="tx1"/>
        </a:solidFill>
        <a:latin typeface="Times New Roman" pitchFamily="18" charset="0"/>
        <a:ea typeface="+mn-ea"/>
        <a:cs typeface="Arial" pitchFamily="34" charset="0"/>
      </a:defRPr>
    </a:lvl4pPr>
    <a:lvl5pPr marL="1828800" algn="l" rtl="0" eaLnBrk="0" fontAlgn="base" hangingPunct="0">
      <a:spcBef>
        <a:spcPct val="30000"/>
      </a:spcBef>
      <a:spcAft>
        <a:spcPct val="0"/>
      </a:spcAft>
      <a:defRPr sz="1200" kern="1200">
        <a:solidFill>
          <a:schemeClr val="tx1"/>
        </a:solidFill>
        <a:latin typeface="Times New Roman" pitchFamily="18" charset="0"/>
        <a:ea typeface="+mn-ea"/>
        <a:cs typeface="Arial" pitchFamily="34" charset="0"/>
      </a:defRPr>
    </a:lvl5pPr>
    <a:lvl6pPr marL="2286000" algn="r" defTabSz="914400" rtl="1" eaLnBrk="1" latinLnBrk="0" hangingPunct="1">
      <a:defRPr sz="1200" kern="1200">
        <a:solidFill>
          <a:schemeClr val="tx1"/>
        </a:solidFill>
        <a:latin typeface="+mn-lt"/>
        <a:ea typeface="+mn-ea"/>
        <a:cs typeface="+mn-cs"/>
      </a:defRPr>
    </a:lvl6pPr>
    <a:lvl7pPr marL="2743200" algn="r" defTabSz="914400" rtl="1" eaLnBrk="1" latinLnBrk="0" hangingPunct="1">
      <a:defRPr sz="1200" kern="1200">
        <a:solidFill>
          <a:schemeClr val="tx1"/>
        </a:solidFill>
        <a:latin typeface="+mn-lt"/>
        <a:ea typeface="+mn-ea"/>
        <a:cs typeface="+mn-cs"/>
      </a:defRPr>
    </a:lvl7pPr>
    <a:lvl8pPr marL="3200400" algn="r" defTabSz="914400" rtl="1" eaLnBrk="1" latinLnBrk="0" hangingPunct="1">
      <a:defRPr sz="1200" kern="1200">
        <a:solidFill>
          <a:schemeClr val="tx1"/>
        </a:solidFill>
        <a:latin typeface="+mn-lt"/>
        <a:ea typeface="+mn-ea"/>
        <a:cs typeface="+mn-cs"/>
      </a:defRPr>
    </a:lvl8pPr>
    <a:lvl9pPr marL="3657600" algn="r" defTabSz="914400" rtl="1"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ar-SA" dirty="0"/>
          </a:p>
        </p:txBody>
      </p:sp>
      <p:sp>
        <p:nvSpPr>
          <p:cNvPr id="4" name="Slide Number Placeholder 3"/>
          <p:cNvSpPr>
            <a:spLocks noGrp="1"/>
          </p:cNvSpPr>
          <p:nvPr>
            <p:ph type="sldNum" sz="quarter" idx="10"/>
          </p:nvPr>
        </p:nvSpPr>
        <p:spPr/>
        <p:txBody>
          <a:bodyPr/>
          <a:lstStyle/>
          <a:p>
            <a:pPr>
              <a:defRPr/>
            </a:pPr>
            <a:fld id="{162B8BAD-30A2-4184-9AA2-111A23B8E5B8}" type="slidenum">
              <a:rPr lang="ar-SA" smtClean="0"/>
              <a:pPr>
                <a:defRPr/>
              </a:pPr>
              <a:t>1</a:t>
            </a:fld>
            <a:endParaRPr lang="en-US" dirty="0"/>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4" name="Rectangle 3"/>
          <p:cNvSpPr/>
          <p:nvPr/>
        </p:nvSpPr>
        <p:spPr>
          <a:xfrm>
            <a:off x="4501662" y="6367464"/>
            <a:ext cx="681597" cy="338554"/>
          </a:xfrm>
          <a:prstGeom prst="rect">
            <a:avLst/>
          </a:prstGeom>
        </p:spPr>
        <p:txBody>
          <a:bodyPr wrap="none">
            <a:spAutoFit/>
          </a:bodyPr>
          <a:lstStyle/>
          <a:p>
            <a:pPr algn="l" rtl="0" fontAlgn="auto">
              <a:spcBef>
                <a:spcPts val="0"/>
              </a:spcBef>
              <a:spcAft>
                <a:spcPts val="0"/>
              </a:spcAft>
              <a:defRPr/>
            </a:pPr>
            <a:r>
              <a:rPr lang="en-US" sz="1600" dirty="0">
                <a:solidFill>
                  <a:schemeClr val="bg1"/>
                </a:solidFill>
                <a:latin typeface="+mn-lt"/>
                <a:cs typeface="+mn-cs"/>
              </a:rPr>
              <a:t>[        ]</a:t>
            </a:r>
          </a:p>
        </p:txBody>
      </p:sp>
      <p:sp>
        <p:nvSpPr>
          <p:cNvPr id="5" name="Rectangle 9"/>
          <p:cNvSpPr/>
          <p:nvPr/>
        </p:nvSpPr>
        <p:spPr>
          <a:xfrm>
            <a:off x="0" y="2133600"/>
            <a:ext cx="2461846" cy="1447800"/>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sp>
        <p:nvSpPr>
          <p:cNvPr id="6" name="Rectangle 11"/>
          <p:cNvSpPr/>
          <p:nvPr/>
        </p:nvSpPr>
        <p:spPr>
          <a:xfrm>
            <a:off x="6682154" y="2133600"/>
            <a:ext cx="2461846" cy="1447800"/>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sp>
        <p:nvSpPr>
          <p:cNvPr id="2" name="Title 1"/>
          <p:cNvSpPr>
            <a:spLocks noGrp="1"/>
          </p:cNvSpPr>
          <p:nvPr>
            <p:ph type="ctrTitle"/>
          </p:nvPr>
        </p:nvSpPr>
        <p:spPr>
          <a:xfrm>
            <a:off x="685800" y="2130427"/>
            <a:ext cx="7772400" cy="1470025"/>
          </a:xfrm>
        </p:spPr>
        <p:txBody>
          <a:bodyPr/>
          <a:lstStyle>
            <a:lvl1pPr algn="ctr">
              <a:defRPr>
                <a:solidFill>
                  <a:schemeClr val="accent1">
                    <a:lumMod val="75000"/>
                  </a:schemeClr>
                </a:solidFill>
              </a:defRPr>
            </a:lvl1pPr>
          </a:lstStyle>
          <a:p>
            <a:r>
              <a:rPr lang="en-US" smtClean="0"/>
              <a:t>Click to edit Master title style</a:t>
            </a:r>
            <a:endParaRPr lang="en-US" dirty="0"/>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dirty="0"/>
          </a:p>
        </p:txBody>
      </p:sp>
      <p:sp>
        <p:nvSpPr>
          <p:cNvPr id="7" name="Slide Number Placeholder 5"/>
          <p:cNvSpPr>
            <a:spLocks noGrp="1"/>
          </p:cNvSpPr>
          <p:nvPr>
            <p:ph type="sldNum" sz="quarter" idx="10"/>
          </p:nvPr>
        </p:nvSpPr>
        <p:spPr>
          <a:xfrm>
            <a:off x="4548554" y="6356351"/>
            <a:ext cx="445477" cy="365125"/>
          </a:xfrm>
        </p:spPr>
        <p:txBody>
          <a:bodyPr/>
          <a:lstStyle>
            <a:lvl1pPr>
              <a:defRPr/>
            </a:lvl1pPr>
          </a:lstStyle>
          <a:p>
            <a:pPr>
              <a:defRPr/>
            </a:pPr>
            <a:fld id="{C455E084-9970-4F34-AC24-F1A206AAC942}" type="slidenum">
              <a:rPr lang="en-US" smtClean="0"/>
              <a:pPr>
                <a:defRPr/>
              </a:pPr>
              <a:t>‹#›</a:t>
            </a:fld>
            <a:endParaRPr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4" name="Rectangle 9"/>
          <p:cNvSpPr/>
          <p:nvPr/>
        </p:nvSpPr>
        <p:spPr>
          <a:xfrm>
            <a:off x="8699989" y="280988"/>
            <a:ext cx="281354" cy="1090612"/>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cxnSp>
        <p:nvCxnSpPr>
          <p:cNvPr id="5" name="Straight Connector 11"/>
          <p:cNvCxnSpPr/>
          <p:nvPr/>
        </p:nvCxnSpPr>
        <p:spPr>
          <a:xfrm>
            <a:off x="383931" y="1365250"/>
            <a:ext cx="8581292" cy="6350"/>
          </a:xfrm>
          <a:prstGeom prst="line">
            <a:avLst/>
          </a:prstGeom>
        </p:spPr>
        <p:style>
          <a:lnRef idx="1">
            <a:schemeClr val="accent1"/>
          </a:lnRef>
          <a:fillRef idx="0">
            <a:schemeClr val="accent1"/>
          </a:fillRef>
          <a:effectRef idx="0">
            <a:schemeClr val="accent1"/>
          </a:effectRef>
          <a:fontRef idx="minor">
            <a:schemeClr val="tx1"/>
          </a:fontRef>
        </p:style>
      </p:cxnSp>
      <p:sp>
        <p:nvSpPr>
          <p:cNvPr id="6" name="Rectangle 12"/>
          <p:cNvSpPr/>
          <p:nvPr/>
        </p:nvSpPr>
        <p:spPr>
          <a:xfrm>
            <a:off x="8699989" y="1"/>
            <a:ext cx="281354" cy="301625"/>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sp>
        <p:nvSpPr>
          <p:cNvPr id="7" name="Rectangle 6"/>
          <p:cNvSpPr/>
          <p:nvPr/>
        </p:nvSpPr>
        <p:spPr>
          <a:xfrm>
            <a:off x="4501662" y="6367463"/>
            <a:ext cx="922047" cy="338554"/>
          </a:xfrm>
          <a:prstGeom prst="rect">
            <a:avLst/>
          </a:prstGeom>
        </p:spPr>
        <p:txBody>
          <a:bodyPr wrap="none">
            <a:spAutoFit/>
          </a:bodyPr>
          <a:lstStyle/>
          <a:p>
            <a:pPr algn="l" rtl="0" fontAlgn="auto">
              <a:spcBef>
                <a:spcPts val="0"/>
              </a:spcBef>
              <a:spcAft>
                <a:spcPts val="0"/>
              </a:spcAft>
              <a:defRPr/>
            </a:pPr>
            <a:r>
              <a:rPr lang="en-US" sz="1600" dirty="0">
                <a:solidFill>
                  <a:schemeClr val="bg1"/>
                </a:solidFill>
                <a:latin typeface="+mn-lt"/>
                <a:cs typeface="+mn-cs"/>
              </a:rPr>
              <a:t>[   </a:t>
            </a:r>
            <a:fld id="{8A1C9AF9-138B-4FF1-9E9A-A36AC571954C}" type="slidenum">
              <a:rPr lang="en-US" sz="1600" smtClean="0">
                <a:solidFill>
                  <a:schemeClr val="bg1"/>
                </a:solidFill>
                <a:latin typeface="+mn-lt"/>
                <a:cs typeface="+mn-cs"/>
              </a:rPr>
              <a:pPr algn="l" rtl="0" fontAlgn="auto">
                <a:spcBef>
                  <a:spcPts val="0"/>
                </a:spcBef>
                <a:spcAft>
                  <a:spcPts val="0"/>
                </a:spcAft>
                <a:defRPr/>
              </a:pPr>
              <a:t>‹#›</a:t>
            </a:fld>
            <a:r>
              <a:rPr lang="en-US" sz="1600" dirty="0" smtClean="0">
                <a:solidFill>
                  <a:schemeClr val="bg1"/>
                </a:solidFill>
                <a:latin typeface="+mn-lt"/>
                <a:cs typeface="+mn-cs"/>
              </a:rPr>
              <a:t>     </a:t>
            </a:r>
            <a:r>
              <a:rPr lang="en-US" sz="1600" dirty="0">
                <a:solidFill>
                  <a:schemeClr val="bg1"/>
                </a:solidFill>
                <a:latin typeface="+mn-lt"/>
                <a:cs typeface="+mn-cs"/>
              </a:rPr>
              <a:t>]</a:t>
            </a:r>
          </a:p>
        </p:txBody>
      </p:sp>
      <p:sp>
        <p:nvSpPr>
          <p:cNvPr id="2" name="Title 1"/>
          <p:cNvSpPr>
            <a:spLocks noGrp="1"/>
          </p:cNvSpPr>
          <p:nvPr>
            <p:ph type="title"/>
          </p:nvPr>
        </p:nvSpPr>
        <p:spPr/>
        <p:txBody>
          <a:bodyPr/>
          <a:lstStyle>
            <a:lvl1pPr algn="r">
              <a:defRPr baseline="0">
                <a:solidFill>
                  <a:schemeClr val="accent1">
                    <a:lumMod val="75000"/>
                  </a:schemeClr>
                </a:solidFill>
              </a:defRPr>
            </a:lvl1pPr>
          </a:lstStyle>
          <a:p>
            <a:r>
              <a:rPr lang="en-US" smtClean="0"/>
              <a:t>Click to edit Master title style</a:t>
            </a:r>
            <a:endParaRPr lang="en-US" dirty="0"/>
          </a:p>
        </p:txBody>
      </p:sp>
      <p:sp>
        <p:nvSpPr>
          <p:cNvPr id="3" name="Content Placeholder 2"/>
          <p:cNvSpPr>
            <a:spLocks noGrp="1"/>
          </p:cNvSpPr>
          <p:nvPr>
            <p:ph idx="1"/>
          </p:nvPr>
        </p:nvSpPr>
        <p:spPr/>
        <p:txBody>
          <a:bodyPr/>
          <a:lstStyle>
            <a:lvl1pPr algn="r">
              <a:buFont typeface="Arial" pitchFamily="34" charset="0"/>
              <a:buNone/>
              <a:defRPr>
                <a:solidFill>
                  <a:schemeClr val="tx1"/>
                </a:solidFill>
              </a:defRPr>
            </a:lvl1pPr>
            <a:lvl2pPr algn="r">
              <a:buFont typeface="Arial" pitchFamily="34" charset="0"/>
              <a:buNone/>
              <a:defRPr>
                <a:solidFill>
                  <a:schemeClr val="tx1"/>
                </a:solidFill>
              </a:defRPr>
            </a:lvl2pPr>
            <a:lvl3pPr algn="r">
              <a:buFont typeface="Arial" pitchFamily="34" charset="0"/>
              <a:buNone/>
              <a:defRPr>
                <a:solidFill>
                  <a:schemeClr val="tx1"/>
                </a:solidFill>
              </a:defRPr>
            </a:lvl3pPr>
            <a:lvl4pPr algn="r">
              <a:buFont typeface="Arial" pitchFamily="34" charset="0"/>
              <a:buNone/>
              <a:defRPr>
                <a:solidFill>
                  <a:schemeClr val="tx1"/>
                </a:solidFill>
              </a:defRPr>
            </a:lvl4pPr>
            <a:lvl5pPr algn="r">
              <a:buFont typeface="Arial" pitchFamily="34" charset="0"/>
              <a:buNone/>
              <a:defRPr>
                <a:solidFill>
                  <a:schemeClr val="tx1"/>
                </a:solidFill>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ar-EG" dirty="0" smtClean="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4" name="Rectangle 3"/>
          <p:cNvSpPr/>
          <p:nvPr/>
        </p:nvSpPr>
        <p:spPr>
          <a:xfrm>
            <a:off x="4501662" y="6367464"/>
            <a:ext cx="681597" cy="338554"/>
          </a:xfrm>
          <a:prstGeom prst="rect">
            <a:avLst/>
          </a:prstGeom>
        </p:spPr>
        <p:txBody>
          <a:bodyPr wrap="none">
            <a:spAutoFit/>
          </a:bodyPr>
          <a:lstStyle/>
          <a:p>
            <a:pPr algn="l" rtl="0" fontAlgn="auto">
              <a:spcBef>
                <a:spcPts val="0"/>
              </a:spcBef>
              <a:spcAft>
                <a:spcPts val="0"/>
              </a:spcAft>
              <a:defRPr/>
            </a:pPr>
            <a:r>
              <a:rPr lang="en-US" sz="1600" dirty="0">
                <a:solidFill>
                  <a:schemeClr val="bg1"/>
                </a:solidFill>
                <a:latin typeface="+mn-lt"/>
                <a:cs typeface="+mn-cs"/>
              </a:rPr>
              <a:t>[        ]</a:t>
            </a:r>
          </a:p>
        </p:txBody>
      </p:sp>
      <p:sp>
        <p:nvSpPr>
          <p:cNvPr id="2" name="Title 1"/>
          <p:cNvSpPr>
            <a:spLocks noGrp="1"/>
          </p:cNvSpPr>
          <p:nvPr>
            <p:ph type="title"/>
          </p:nvPr>
        </p:nvSpPr>
        <p:spPr>
          <a:xfrm>
            <a:off x="722313" y="4406902"/>
            <a:ext cx="7772400" cy="1362075"/>
          </a:xfrm>
        </p:spPr>
        <p:txBody>
          <a:bodyPr anchor="t"/>
          <a:lstStyle>
            <a:lvl1pPr algn="l">
              <a:defRPr sz="4000" b="1" cap="all"/>
            </a:lvl1pPr>
          </a:lstStyle>
          <a:p>
            <a:r>
              <a:rPr lang="en-US" smtClean="0"/>
              <a:t>Click to edit Master title style</a:t>
            </a:r>
            <a:endParaRPr lang="en-US" dirty="0"/>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p:cSld name="Two Content">
    <p:spTree>
      <p:nvGrpSpPr>
        <p:cNvPr id="1" name=""/>
        <p:cNvGrpSpPr/>
        <p:nvPr/>
      </p:nvGrpSpPr>
      <p:grpSpPr>
        <a:xfrm>
          <a:off x="0" y="0"/>
          <a:ext cx="0" cy="0"/>
          <a:chOff x="0" y="0"/>
          <a:chExt cx="0" cy="0"/>
        </a:xfrm>
      </p:grpSpPr>
      <p:sp>
        <p:nvSpPr>
          <p:cNvPr id="5" name="Rectangle 9"/>
          <p:cNvSpPr/>
          <p:nvPr/>
        </p:nvSpPr>
        <p:spPr>
          <a:xfrm>
            <a:off x="8699989" y="280988"/>
            <a:ext cx="281354" cy="1090612"/>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cxnSp>
        <p:nvCxnSpPr>
          <p:cNvPr id="6" name="Straight Connector 11"/>
          <p:cNvCxnSpPr/>
          <p:nvPr/>
        </p:nvCxnSpPr>
        <p:spPr>
          <a:xfrm>
            <a:off x="383931" y="1365250"/>
            <a:ext cx="8581292" cy="6350"/>
          </a:xfrm>
          <a:prstGeom prst="line">
            <a:avLst/>
          </a:prstGeom>
        </p:spPr>
        <p:style>
          <a:lnRef idx="1">
            <a:schemeClr val="accent1"/>
          </a:lnRef>
          <a:fillRef idx="0">
            <a:schemeClr val="accent1"/>
          </a:fillRef>
          <a:effectRef idx="0">
            <a:schemeClr val="accent1"/>
          </a:effectRef>
          <a:fontRef idx="minor">
            <a:schemeClr val="tx1"/>
          </a:fontRef>
        </p:style>
      </p:cxnSp>
      <p:sp>
        <p:nvSpPr>
          <p:cNvPr id="7" name="Rectangle 12"/>
          <p:cNvSpPr/>
          <p:nvPr/>
        </p:nvSpPr>
        <p:spPr>
          <a:xfrm>
            <a:off x="8699989" y="1"/>
            <a:ext cx="281354" cy="301625"/>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sp>
        <p:nvSpPr>
          <p:cNvPr id="8" name="Rectangle 7"/>
          <p:cNvSpPr/>
          <p:nvPr/>
        </p:nvSpPr>
        <p:spPr>
          <a:xfrm>
            <a:off x="4501662" y="6367464"/>
            <a:ext cx="681597" cy="338554"/>
          </a:xfrm>
          <a:prstGeom prst="rect">
            <a:avLst/>
          </a:prstGeom>
        </p:spPr>
        <p:txBody>
          <a:bodyPr wrap="none">
            <a:spAutoFit/>
          </a:bodyPr>
          <a:lstStyle/>
          <a:p>
            <a:pPr algn="l" rtl="0" fontAlgn="auto">
              <a:spcBef>
                <a:spcPts val="0"/>
              </a:spcBef>
              <a:spcAft>
                <a:spcPts val="0"/>
              </a:spcAft>
              <a:defRPr/>
            </a:pPr>
            <a:r>
              <a:rPr lang="en-US" sz="1600" dirty="0">
                <a:solidFill>
                  <a:schemeClr val="bg1"/>
                </a:solidFill>
                <a:latin typeface="+mn-lt"/>
                <a:cs typeface="+mn-cs"/>
              </a:rPr>
              <a:t>[        ]</a:t>
            </a:r>
          </a:p>
        </p:txBody>
      </p:sp>
      <p:sp>
        <p:nvSpPr>
          <p:cNvPr id="2" name="Title 1"/>
          <p:cNvSpPr>
            <a:spLocks noGrp="1"/>
          </p:cNvSpPr>
          <p:nvPr>
            <p:ph type="title"/>
          </p:nvPr>
        </p:nvSpPr>
        <p:spPr/>
        <p:txBody>
          <a:bodyPr/>
          <a:lstStyle>
            <a:lvl1pPr algn="r">
              <a:defRPr>
                <a:solidFill>
                  <a:schemeClr val="accent1">
                    <a:lumMod val="75000"/>
                  </a:schemeClr>
                </a:solidFill>
              </a:defRPr>
            </a:lvl1pPr>
          </a:lstStyle>
          <a:p>
            <a:r>
              <a:rPr lang="en-US" smtClean="0"/>
              <a:t>Click to edit Master title style</a:t>
            </a:r>
            <a:endParaRPr lang="en-US" dirty="0"/>
          </a:p>
        </p:txBody>
      </p:sp>
      <p:sp>
        <p:nvSpPr>
          <p:cNvPr id="11" name="Content Placeholder 2"/>
          <p:cNvSpPr>
            <a:spLocks noGrp="1"/>
          </p:cNvSpPr>
          <p:nvPr>
            <p:ph sz="half" idx="13"/>
          </p:nvPr>
        </p:nvSpPr>
        <p:spPr>
          <a:xfrm>
            <a:off x="4638685" y="1600202"/>
            <a:ext cx="4051495" cy="4525963"/>
          </a:xfrm>
        </p:spPr>
        <p:txBody>
          <a:bodyPr/>
          <a:lstStyle>
            <a:lvl1pPr marL="171450" marR="0" indent="-285750" algn="r" defTabSz="914400" rtl="1" eaLnBrk="1" fontAlgn="auto" latinLnBrk="0" hangingPunct="1">
              <a:lnSpc>
                <a:spcPct val="100000"/>
              </a:lnSpc>
              <a:spcBef>
                <a:spcPct val="20000"/>
              </a:spcBef>
              <a:spcAft>
                <a:spcPts val="0"/>
              </a:spcAft>
              <a:buClrTx/>
              <a:buSzTx/>
              <a:buFont typeface="Arial" pitchFamily="34" charset="0"/>
              <a:buNone/>
              <a:tabLst/>
              <a:defRPr sz="2800"/>
            </a:lvl1pPr>
            <a:lvl2pPr marL="742950" marR="0" indent="-285750" algn="r" defTabSz="914400" rtl="0" eaLnBrk="1" fontAlgn="auto" latinLnBrk="0" hangingPunct="1">
              <a:lnSpc>
                <a:spcPct val="100000"/>
              </a:lnSpc>
              <a:spcBef>
                <a:spcPct val="20000"/>
              </a:spcBef>
              <a:spcAft>
                <a:spcPts val="0"/>
              </a:spcAft>
              <a:buClrTx/>
              <a:buSzTx/>
              <a:buFont typeface="Arial" pitchFamily="34" charset="0"/>
              <a:buNone/>
              <a:tabLst/>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p:txBody>
      </p:sp>
      <p:sp>
        <p:nvSpPr>
          <p:cNvPr id="12" name="Content Placeholder 2"/>
          <p:cNvSpPr>
            <a:spLocks noGrp="1"/>
          </p:cNvSpPr>
          <p:nvPr>
            <p:ph sz="half" idx="1"/>
          </p:nvPr>
        </p:nvSpPr>
        <p:spPr>
          <a:xfrm>
            <a:off x="422031" y="1600202"/>
            <a:ext cx="4051495" cy="4525963"/>
          </a:xfrm>
        </p:spPr>
        <p:txBody>
          <a:bodyPr/>
          <a:lstStyle>
            <a:lvl1pPr marL="171450" marR="0" indent="-285750" algn="r" defTabSz="914400" rtl="1" eaLnBrk="1" fontAlgn="auto" latinLnBrk="0" hangingPunct="1">
              <a:lnSpc>
                <a:spcPct val="100000"/>
              </a:lnSpc>
              <a:spcBef>
                <a:spcPct val="20000"/>
              </a:spcBef>
              <a:spcAft>
                <a:spcPts val="0"/>
              </a:spcAft>
              <a:buClrTx/>
              <a:buSzTx/>
              <a:buFont typeface="Arial" pitchFamily="34" charset="0"/>
              <a:buNone/>
              <a:tabLst/>
              <a:defRPr sz="2800"/>
            </a:lvl1pPr>
            <a:lvl2pPr marL="742950" marR="0" indent="-285750" algn="r" defTabSz="914400" rtl="0" eaLnBrk="1" fontAlgn="auto" latinLnBrk="0" hangingPunct="1">
              <a:lnSpc>
                <a:spcPct val="100000"/>
              </a:lnSpc>
              <a:spcBef>
                <a:spcPct val="20000"/>
              </a:spcBef>
              <a:spcAft>
                <a:spcPts val="0"/>
              </a:spcAft>
              <a:buClrTx/>
              <a:buSzTx/>
              <a:buFont typeface="Arial" pitchFamily="34" charset="0"/>
              <a:buNone/>
              <a:tabLst/>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7" name="Rectangle 6"/>
          <p:cNvSpPr/>
          <p:nvPr/>
        </p:nvSpPr>
        <p:spPr>
          <a:xfrm>
            <a:off x="4501662" y="6367464"/>
            <a:ext cx="681597" cy="338554"/>
          </a:xfrm>
          <a:prstGeom prst="rect">
            <a:avLst/>
          </a:prstGeom>
        </p:spPr>
        <p:txBody>
          <a:bodyPr wrap="none">
            <a:spAutoFit/>
          </a:bodyPr>
          <a:lstStyle/>
          <a:p>
            <a:pPr algn="l" rtl="0" fontAlgn="auto">
              <a:spcBef>
                <a:spcPts val="0"/>
              </a:spcBef>
              <a:spcAft>
                <a:spcPts val="0"/>
              </a:spcAft>
              <a:defRPr/>
            </a:pPr>
            <a:r>
              <a:rPr lang="en-US" sz="1600" dirty="0">
                <a:solidFill>
                  <a:schemeClr val="bg1"/>
                </a:solidFill>
                <a:latin typeface="+mn-lt"/>
                <a:cs typeface="+mn-cs"/>
              </a:rPr>
              <a:t>[        ]</a:t>
            </a:r>
          </a:p>
        </p:txBody>
      </p:sp>
      <p:sp>
        <p:nvSpPr>
          <p:cNvPr id="2" name="Title 1"/>
          <p:cNvSpPr>
            <a:spLocks noGrp="1"/>
          </p:cNvSpPr>
          <p:nvPr>
            <p:ph type="title"/>
          </p:nvPr>
        </p:nvSpPr>
        <p:spPr>
          <a:xfrm>
            <a:off x="457200" y="274638"/>
            <a:ext cx="82296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6"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6"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3" name="Rectangle 2"/>
          <p:cNvSpPr/>
          <p:nvPr/>
        </p:nvSpPr>
        <p:spPr>
          <a:xfrm>
            <a:off x="4501662" y="6367464"/>
            <a:ext cx="681597" cy="338554"/>
          </a:xfrm>
          <a:prstGeom prst="rect">
            <a:avLst/>
          </a:prstGeom>
        </p:spPr>
        <p:txBody>
          <a:bodyPr wrap="none">
            <a:spAutoFit/>
          </a:bodyPr>
          <a:lstStyle/>
          <a:p>
            <a:pPr algn="l" rtl="0" fontAlgn="auto">
              <a:spcBef>
                <a:spcPts val="0"/>
              </a:spcBef>
              <a:spcAft>
                <a:spcPts val="0"/>
              </a:spcAft>
              <a:defRPr/>
            </a:pPr>
            <a:r>
              <a:rPr lang="en-US" sz="1600" dirty="0">
                <a:solidFill>
                  <a:schemeClr val="bg1"/>
                </a:solidFill>
                <a:latin typeface="+mn-lt"/>
                <a:cs typeface="+mn-cs"/>
              </a:rPr>
              <a:t>[        ]</a:t>
            </a:r>
          </a:p>
        </p:txBody>
      </p:sp>
      <p:sp>
        <p:nvSpPr>
          <p:cNvPr id="2" name="Title 1"/>
          <p:cNvSpPr>
            <a:spLocks noGrp="1"/>
          </p:cNvSpPr>
          <p:nvPr>
            <p:ph type="title"/>
          </p:nvPr>
        </p:nvSpPr>
        <p:spPr/>
        <p:txBody>
          <a:bodyPr/>
          <a:lstStyle/>
          <a:p>
            <a:r>
              <a:rPr lang="en-US" smtClean="0"/>
              <a:t>Click to edit Master title style</a:t>
            </a:r>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
          <p:cNvSpPr/>
          <p:nvPr/>
        </p:nvSpPr>
        <p:spPr>
          <a:xfrm>
            <a:off x="4501662" y="6367464"/>
            <a:ext cx="681597" cy="338554"/>
          </a:xfrm>
          <a:prstGeom prst="rect">
            <a:avLst/>
          </a:prstGeom>
        </p:spPr>
        <p:txBody>
          <a:bodyPr wrap="none">
            <a:spAutoFit/>
          </a:bodyPr>
          <a:lstStyle/>
          <a:p>
            <a:pPr algn="l" rtl="0" fontAlgn="auto">
              <a:spcBef>
                <a:spcPts val="0"/>
              </a:spcBef>
              <a:spcAft>
                <a:spcPts val="0"/>
              </a:spcAft>
              <a:defRPr/>
            </a:pPr>
            <a:r>
              <a:rPr lang="en-US" sz="1600" dirty="0">
                <a:solidFill>
                  <a:schemeClr val="bg1"/>
                </a:solidFill>
                <a:latin typeface="+mn-lt"/>
                <a:cs typeface="+mn-cs"/>
              </a:rPr>
              <a:t>[        ]</a:t>
            </a: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1" y="273052"/>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2"/>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Slide Number Placeholder 5"/>
          <p:cNvSpPr>
            <a:spLocks noGrp="1"/>
          </p:cNvSpPr>
          <p:nvPr>
            <p:ph type="sldNum" sz="quarter" idx="10"/>
          </p:nvPr>
        </p:nvSpPr>
        <p:spPr>
          <a:xfrm>
            <a:off x="1943100" y="6376989"/>
            <a:ext cx="527538" cy="365125"/>
          </a:xfrm>
        </p:spPr>
        <p:txBody>
          <a:bodyPr/>
          <a:lstStyle>
            <a:lvl1pPr>
              <a:defRPr/>
            </a:lvl1pPr>
          </a:lstStyle>
          <a:p>
            <a:pPr>
              <a:defRPr/>
            </a:pPr>
            <a:fld id="{2B71BEFD-5694-4D42-B6B2-4AB0CF4212D5}" type="slidenum">
              <a:rPr lang="en-US" smtClean="0"/>
              <a:pPr>
                <a:defRPr/>
              </a:pPr>
              <a:t>‹#›</a:t>
            </a:fld>
            <a:endParaRPr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rtlCol="0">
            <a:norm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r>
              <a:rPr lang="en-US" noProof="0" dirty="0" smtClean="0"/>
              <a:t>Click icon to add picture</a:t>
            </a:r>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Slide Number Placeholder 5"/>
          <p:cNvSpPr>
            <a:spLocks noGrp="1"/>
          </p:cNvSpPr>
          <p:nvPr>
            <p:ph type="sldNum" sz="quarter" idx="10"/>
          </p:nvPr>
        </p:nvSpPr>
        <p:spPr>
          <a:xfrm>
            <a:off x="1943100" y="6376989"/>
            <a:ext cx="527538" cy="365125"/>
          </a:xfrm>
        </p:spPr>
        <p:txBody>
          <a:bodyPr/>
          <a:lstStyle>
            <a:lvl1pPr>
              <a:defRPr/>
            </a:lvl1pPr>
          </a:lstStyle>
          <a:p>
            <a:pPr>
              <a:defRPr/>
            </a:pPr>
            <a:fld id="{8E357673-F87A-43BA-AA61-C74C9F012FC9}" type="slidenum">
              <a:rPr lang="en-US" smtClean="0"/>
              <a:pPr>
                <a:defRPr/>
              </a:pPr>
              <a:t>‹#›</a:t>
            </a:fld>
            <a:endParaRPr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Slide Number Placeholder 5"/>
          <p:cNvSpPr>
            <a:spLocks noGrp="1"/>
          </p:cNvSpPr>
          <p:nvPr>
            <p:ph type="sldNum" sz="quarter" idx="10"/>
          </p:nvPr>
        </p:nvSpPr>
        <p:spPr>
          <a:xfrm>
            <a:off x="1943100" y="6376989"/>
            <a:ext cx="527538" cy="365125"/>
          </a:xfrm>
        </p:spPr>
        <p:txBody>
          <a:bodyPr/>
          <a:lstStyle>
            <a:lvl1pPr>
              <a:defRPr/>
            </a:lvl1pPr>
          </a:lstStyle>
          <a:p>
            <a:pPr>
              <a:defRPr/>
            </a:pPr>
            <a:fld id="{B3FF3978-8EEA-4379-8B38-B0CDE8245264}" type="slidenum">
              <a:rPr lang="en-US" smtClean="0"/>
              <a:pPr>
                <a:defRPr/>
              </a:pPr>
              <a:t>‹#›</a:t>
            </a:fld>
            <a:endParaRPr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7181850" y="274640"/>
            <a:ext cx="222885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95301" y="274640"/>
            <a:ext cx="653415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Slide Number Placeholder 5"/>
          <p:cNvSpPr>
            <a:spLocks noGrp="1"/>
          </p:cNvSpPr>
          <p:nvPr>
            <p:ph type="sldNum" sz="quarter" idx="10"/>
          </p:nvPr>
        </p:nvSpPr>
        <p:spPr>
          <a:xfrm>
            <a:off x="1943100" y="6376989"/>
            <a:ext cx="527538" cy="365125"/>
          </a:xfrm>
        </p:spPr>
        <p:txBody>
          <a:bodyPr/>
          <a:lstStyle>
            <a:lvl1pPr>
              <a:defRPr/>
            </a:lvl1pPr>
          </a:lstStyle>
          <a:p>
            <a:pPr>
              <a:defRPr/>
            </a:pPr>
            <a:fld id="{721D8995-148C-4492-AF94-5C9F1387DA00}" type="slidenum">
              <a:rPr lang="en-US" smtClean="0"/>
              <a:pPr>
                <a:defRPr/>
              </a:pPr>
              <a:t>‹#›</a:t>
            </a:fld>
            <a:endParaRPr lang="en-US" dirty="0"/>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e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2.pn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026" name="Title Placeholder 1"/>
          <p:cNvSpPr>
            <a:spLocks noGrp="1"/>
          </p:cNvSpPr>
          <p:nvPr>
            <p:ph type="title"/>
          </p:nvPr>
        </p:nvSpPr>
        <p:spPr bwMode="auto">
          <a:xfrm>
            <a:off x="457200" y="274638"/>
            <a:ext cx="8229600" cy="114300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r>
              <a:rPr lang="ar-EG" smtClean="0"/>
              <a:t>العنوان الرئيسي</a:t>
            </a:r>
            <a:endParaRPr lang="en-US" smtClean="0"/>
          </a:p>
        </p:txBody>
      </p:sp>
      <p:sp>
        <p:nvSpPr>
          <p:cNvPr id="1027" name="Text Placeholder 2"/>
          <p:cNvSpPr>
            <a:spLocks noGrp="1"/>
          </p:cNvSpPr>
          <p:nvPr>
            <p:ph type="body" idx="1"/>
          </p:nvPr>
        </p:nvSpPr>
        <p:spPr bwMode="auto">
          <a:xfrm>
            <a:off x="457200" y="1600201"/>
            <a:ext cx="8229600" cy="4525963"/>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ar-EG" smtClean="0"/>
              <a:t>المحتوى المستوى الأول</a:t>
            </a:r>
            <a:endParaRPr lang="en-US" smtClean="0"/>
          </a:p>
          <a:p>
            <a:pPr lvl="1"/>
            <a:r>
              <a:rPr lang="ar-EG" smtClean="0"/>
              <a:t>المحتوى المستوى الثاني</a:t>
            </a:r>
            <a:endParaRPr lang="en-US" smtClean="0"/>
          </a:p>
          <a:p>
            <a:pPr lvl="2"/>
            <a:r>
              <a:rPr lang="ar-EG" smtClean="0"/>
              <a:t>المحتوى المستوى الثالث</a:t>
            </a:r>
            <a:endParaRPr lang="en-US" smtClean="0"/>
          </a:p>
          <a:p>
            <a:pPr lvl="3"/>
            <a:r>
              <a:rPr lang="ar-EG" smtClean="0"/>
              <a:t>المحتوى المستوى الرابع</a:t>
            </a:r>
            <a:endParaRPr lang="en-US" smtClean="0"/>
          </a:p>
          <a:p>
            <a:pPr lvl="4"/>
            <a:r>
              <a:rPr lang="ar-EG" smtClean="0"/>
              <a:t>المحتوى المستوى الخامس</a:t>
            </a:r>
            <a:endParaRPr lang="en-US" smtClean="0"/>
          </a:p>
        </p:txBody>
      </p:sp>
      <p:sp>
        <p:nvSpPr>
          <p:cNvPr id="10" name="Rectangle 9"/>
          <p:cNvSpPr/>
          <p:nvPr/>
        </p:nvSpPr>
        <p:spPr>
          <a:xfrm>
            <a:off x="0" y="6324600"/>
            <a:ext cx="9144000" cy="533400"/>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dirty="0"/>
          </a:p>
        </p:txBody>
      </p:sp>
      <p:grpSp>
        <p:nvGrpSpPr>
          <p:cNvPr id="2" name="Group 7"/>
          <p:cNvGrpSpPr>
            <a:grpSpLocks/>
          </p:cNvGrpSpPr>
          <p:nvPr/>
        </p:nvGrpSpPr>
        <p:grpSpPr bwMode="auto">
          <a:xfrm>
            <a:off x="7948246" y="5791200"/>
            <a:ext cx="868974" cy="914400"/>
            <a:chOff x="5210750" y="1066800"/>
            <a:chExt cx="2976900" cy="3130677"/>
          </a:xfrm>
        </p:grpSpPr>
        <p:sp>
          <p:nvSpPr>
            <p:cNvPr id="13" name="Oval 12"/>
            <p:cNvSpPr/>
            <p:nvPr/>
          </p:nvSpPr>
          <p:spPr>
            <a:xfrm>
              <a:off x="5321191" y="1142893"/>
              <a:ext cx="2766057" cy="2973058"/>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pic>
          <p:nvPicPr>
            <p:cNvPr id="1037" name="Picture 2" descr="http://kfu.files.googlepages.com/newKFUlogo.jpg"/>
            <p:cNvPicPr>
              <a:picLocks noChangeAspect="1" noChangeArrowheads="1"/>
            </p:cNvPicPr>
            <p:nvPr/>
          </p:nvPicPr>
          <p:blipFill>
            <a:blip r:embed="rId13" cstate="print">
              <a:clrChange>
                <a:clrFrom>
                  <a:srgbClr val="FFFFFF"/>
                </a:clrFrom>
                <a:clrTo>
                  <a:srgbClr val="FFFFFF">
                    <a:alpha val="0"/>
                  </a:srgbClr>
                </a:clrTo>
              </a:clrChange>
            </a:blip>
            <a:srcRect/>
            <a:stretch>
              <a:fillRect/>
            </a:stretch>
          </p:blipFill>
          <p:spPr bwMode="auto">
            <a:xfrm>
              <a:off x="5210750" y="1066800"/>
              <a:ext cx="2976900" cy="3130677"/>
            </a:xfrm>
            <a:prstGeom prst="rect">
              <a:avLst/>
            </a:prstGeom>
            <a:noFill/>
            <a:ln w="9525">
              <a:noFill/>
              <a:miter lim="800000"/>
              <a:headEnd/>
              <a:tailEnd/>
            </a:ln>
          </p:spPr>
        </p:pic>
      </p:grpSp>
      <p:sp>
        <p:nvSpPr>
          <p:cNvPr id="15" name="Slide Number Placeholder 5"/>
          <p:cNvSpPr>
            <a:spLocks noGrp="1"/>
          </p:cNvSpPr>
          <p:nvPr>
            <p:ph type="sldNum" sz="quarter" idx="4"/>
          </p:nvPr>
        </p:nvSpPr>
        <p:spPr>
          <a:xfrm>
            <a:off x="4536831" y="6376989"/>
            <a:ext cx="527538" cy="365125"/>
          </a:xfrm>
          <a:prstGeom prst="rect">
            <a:avLst/>
          </a:prstGeom>
        </p:spPr>
        <p:txBody>
          <a:bodyPr vert="horz" wrap="square" lIns="91440" tIns="45720" rIns="91440" bIns="45720" numCol="1" anchor="ctr" anchorCtr="0" compatLnSpc="1">
            <a:prstTxWarp prst="textNoShape">
              <a:avLst/>
            </a:prstTxWarp>
          </a:bodyPr>
          <a:lstStyle>
            <a:lvl1pPr rtl="0">
              <a:defRPr sz="1200">
                <a:solidFill>
                  <a:schemeClr val="bg1"/>
                </a:solidFill>
                <a:latin typeface="Calibri" pitchFamily="34" charset="0"/>
                <a:cs typeface="Arial" charset="0"/>
              </a:defRPr>
            </a:lvl1pPr>
          </a:lstStyle>
          <a:p>
            <a:pPr>
              <a:defRPr/>
            </a:pPr>
            <a:fld id="{2E300A16-F201-4E35-871D-6738331B5CE3}" type="slidenum">
              <a:rPr lang="en-US" smtClean="0"/>
              <a:pPr>
                <a:defRPr/>
              </a:pPr>
              <a:t>‹#›</a:t>
            </a:fld>
            <a:endParaRPr lang="en-US" dirty="0"/>
          </a:p>
        </p:txBody>
      </p:sp>
      <p:sp>
        <p:nvSpPr>
          <p:cNvPr id="16" name="Rectangle 15"/>
          <p:cNvSpPr/>
          <p:nvPr/>
        </p:nvSpPr>
        <p:spPr>
          <a:xfrm>
            <a:off x="6260123" y="6519864"/>
            <a:ext cx="1928926" cy="338554"/>
          </a:xfrm>
          <a:prstGeom prst="rect">
            <a:avLst/>
          </a:prstGeom>
        </p:spPr>
        <p:txBody>
          <a:bodyPr wrap="none">
            <a:spAutoFit/>
          </a:bodyPr>
          <a:lstStyle/>
          <a:p>
            <a:pPr algn="l" rtl="0" fontAlgn="auto">
              <a:spcBef>
                <a:spcPts val="0"/>
              </a:spcBef>
              <a:spcAft>
                <a:spcPts val="0"/>
              </a:spcAft>
              <a:defRPr/>
            </a:pPr>
            <a:r>
              <a:rPr lang="en-US" sz="1600" dirty="0">
                <a:solidFill>
                  <a:schemeClr val="bg1"/>
                </a:solidFill>
                <a:latin typeface="+mn-lt"/>
                <a:cs typeface="+mn-cs"/>
              </a:rPr>
              <a:t>King Faisal University</a:t>
            </a:r>
          </a:p>
        </p:txBody>
      </p:sp>
      <p:sp>
        <p:nvSpPr>
          <p:cNvPr id="17" name="Rectangle 16"/>
          <p:cNvSpPr/>
          <p:nvPr/>
        </p:nvSpPr>
        <p:spPr>
          <a:xfrm>
            <a:off x="6507773" y="6291264"/>
            <a:ext cx="1406154" cy="338554"/>
          </a:xfrm>
          <a:prstGeom prst="rect">
            <a:avLst/>
          </a:prstGeom>
        </p:spPr>
        <p:txBody>
          <a:bodyPr wrap="none">
            <a:spAutoFit/>
          </a:bodyPr>
          <a:lstStyle/>
          <a:p>
            <a:pPr algn="l" rtl="0" fontAlgn="auto">
              <a:spcBef>
                <a:spcPts val="0"/>
              </a:spcBef>
              <a:spcAft>
                <a:spcPts val="0"/>
              </a:spcAft>
              <a:defRPr/>
            </a:pPr>
            <a:r>
              <a:rPr lang="ar-SA" sz="1600" b="1" dirty="0">
                <a:solidFill>
                  <a:schemeClr val="bg1"/>
                </a:solidFill>
                <a:latin typeface="+mn-lt"/>
                <a:cs typeface="+mn-cs"/>
              </a:rPr>
              <a:t>جامعة الملك فيصل</a:t>
            </a:r>
            <a:endParaRPr lang="en-US" sz="1600" b="1" dirty="0">
              <a:solidFill>
                <a:schemeClr val="bg1"/>
              </a:solidFill>
              <a:latin typeface="+mn-lt"/>
              <a:cs typeface="+mn-cs"/>
            </a:endParaRPr>
          </a:p>
        </p:txBody>
      </p:sp>
      <p:pic>
        <p:nvPicPr>
          <p:cNvPr id="1033" name="Picture 17" descr="logo EDE.png"/>
          <p:cNvPicPr>
            <a:picLocks noChangeAspect="1"/>
          </p:cNvPicPr>
          <p:nvPr/>
        </p:nvPicPr>
        <p:blipFill>
          <a:blip r:embed="rId14" cstate="print"/>
          <a:srcRect/>
          <a:stretch>
            <a:fillRect/>
          </a:stretch>
        </p:blipFill>
        <p:spPr bwMode="auto">
          <a:xfrm>
            <a:off x="281354" y="5791201"/>
            <a:ext cx="773723" cy="938213"/>
          </a:xfrm>
          <a:prstGeom prst="rect">
            <a:avLst/>
          </a:prstGeom>
          <a:noFill/>
          <a:ln w="9525">
            <a:noFill/>
            <a:miter lim="800000"/>
            <a:headEnd/>
            <a:tailEnd/>
          </a:ln>
        </p:spPr>
      </p:pic>
      <p:sp>
        <p:nvSpPr>
          <p:cNvPr id="19" name="Rectangle 18"/>
          <p:cNvSpPr/>
          <p:nvPr/>
        </p:nvSpPr>
        <p:spPr>
          <a:xfrm>
            <a:off x="844062" y="6581776"/>
            <a:ext cx="3116046" cy="276999"/>
          </a:xfrm>
          <a:prstGeom prst="rect">
            <a:avLst/>
          </a:prstGeom>
        </p:spPr>
        <p:txBody>
          <a:bodyPr wrap="none">
            <a:spAutoFit/>
          </a:bodyPr>
          <a:lstStyle/>
          <a:p>
            <a:pPr algn="l" rtl="0" fontAlgn="auto">
              <a:spcBef>
                <a:spcPts val="0"/>
              </a:spcBef>
              <a:spcAft>
                <a:spcPts val="0"/>
              </a:spcAft>
              <a:defRPr/>
            </a:pPr>
            <a:r>
              <a:rPr lang="en-US" sz="1200" dirty="0">
                <a:solidFill>
                  <a:schemeClr val="bg1"/>
                </a:solidFill>
                <a:latin typeface="+mn-lt"/>
                <a:cs typeface="+mn-cs"/>
              </a:rPr>
              <a:t>Deanship of E-Learning and Distance Education</a:t>
            </a:r>
          </a:p>
        </p:txBody>
      </p:sp>
      <p:sp>
        <p:nvSpPr>
          <p:cNvPr id="20" name="Rectangle 19"/>
          <p:cNvSpPr/>
          <p:nvPr/>
        </p:nvSpPr>
        <p:spPr>
          <a:xfrm>
            <a:off x="1091712" y="6291264"/>
            <a:ext cx="2795958" cy="338554"/>
          </a:xfrm>
          <a:prstGeom prst="rect">
            <a:avLst/>
          </a:prstGeom>
        </p:spPr>
        <p:txBody>
          <a:bodyPr wrap="none">
            <a:spAutoFit/>
          </a:bodyPr>
          <a:lstStyle/>
          <a:p>
            <a:pPr algn="l" rtl="0" fontAlgn="auto">
              <a:spcBef>
                <a:spcPts val="0"/>
              </a:spcBef>
              <a:spcAft>
                <a:spcPts val="0"/>
              </a:spcAft>
              <a:defRPr/>
            </a:pPr>
            <a:r>
              <a:rPr lang="ar-SA" sz="1600" b="1" dirty="0">
                <a:solidFill>
                  <a:schemeClr val="bg1"/>
                </a:solidFill>
                <a:latin typeface="+mn-lt"/>
                <a:cs typeface="+mn-cs"/>
              </a:rPr>
              <a:t>عمادة التعلم الإلكتروني والتعليم عن بعد</a:t>
            </a:r>
            <a:endParaRPr lang="en-US" sz="1600" b="1" dirty="0">
              <a:solidFill>
                <a:schemeClr val="bg1"/>
              </a:solidFill>
              <a:latin typeface="+mn-lt"/>
              <a:cs typeface="+mn-cs"/>
            </a:endParaRPr>
          </a:p>
        </p:txBody>
      </p:sp>
    </p:spTree>
  </p:cSld>
  <p:clrMap bg1="lt1" tx1="dk1" bg2="lt2" tx2="dk2" accent1="accent1" accent2="accent2" accent3="accent3" accent4="accent4" accent5="accent5" accent6="accent6" hlink="hlink" folHlink="folHlink"/>
  <p:sldLayoutIdLst>
    <p:sldLayoutId id="2147483710" r:id="rId1"/>
    <p:sldLayoutId id="2147483711" r:id="rId2"/>
    <p:sldLayoutId id="2147483712" r:id="rId3"/>
    <p:sldLayoutId id="2147483713" r:id="rId4"/>
    <p:sldLayoutId id="2147483714" r:id="rId5"/>
    <p:sldLayoutId id="2147483715" r:id="rId6"/>
    <p:sldLayoutId id="2147483716" r:id="rId7"/>
    <p:sldLayoutId id="2147483717" r:id="rId8"/>
    <p:sldLayoutId id="2147483718" r:id="rId9"/>
    <p:sldLayoutId id="2147483719" r:id="rId10"/>
    <p:sldLayoutId id="2147483720" r:id="rId11"/>
  </p:sldLayoutIdLst>
  <p:hf hdr="0" dt="0"/>
  <p:txStyles>
    <p:titleStyle>
      <a:lvl1pPr algn="r" rtl="1" eaLnBrk="1" fontAlgn="base" hangingPunct="1">
        <a:spcBef>
          <a:spcPct val="0"/>
        </a:spcBef>
        <a:spcAft>
          <a:spcPct val="0"/>
        </a:spcAft>
        <a:defRPr sz="4400" kern="1200">
          <a:solidFill>
            <a:srgbClr val="376092"/>
          </a:solidFill>
          <a:latin typeface="+mj-lt"/>
          <a:ea typeface="+mj-ea"/>
          <a:cs typeface="Arial" charset="0"/>
        </a:defRPr>
      </a:lvl1pPr>
      <a:lvl2pPr algn="r" rtl="1" eaLnBrk="1" fontAlgn="base" hangingPunct="1">
        <a:spcBef>
          <a:spcPct val="0"/>
        </a:spcBef>
        <a:spcAft>
          <a:spcPct val="0"/>
        </a:spcAft>
        <a:defRPr sz="4400">
          <a:solidFill>
            <a:srgbClr val="376092"/>
          </a:solidFill>
          <a:latin typeface="Calibri" pitchFamily="34" charset="0"/>
          <a:cs typeface="Arial" charset="0"/>
        </a:defRPr>
      </a:lvl2pPr>
      <a:lvl3pPr algn="r" rtl="1" eaLnBrk="1" fontAlgn="base" hangingPunct="1">
        <a:spcBef>
          <a:spcPct val="0"/>
        </a:spcBef>
        <a:spcAft>
          <a:spcPct val="0"/>
        </a:spcAft>
        <a:defRPr sz="4400">
          <a:solidFill>
            <a:srgbClr val="376092"/>
          </a:solidFill>
          <a:latin typeface="Calibri" pitchFamily="34" charset="0"/>
          <a:cs typeface="Arial" charset="0"/>
        </a:defRPr>
      </a:lvl3pPr>
      <a:lvl4pPr algn="r" rtl="1" eaLnBrk="1" fontAlgn="base" hangingPunct="1">
        <a:spcBef>
          <a:spcPct val="0"/>
        </a:spcBef>
        <a:spcAft>
          <a:spcPct val="0"/>
        </a:spcAft>
        <a:defRPr sz="4400">
          <a:solidFill>
            <a:srgbClr val="376092"/>
          </a:solidFill>
          <a:latin typeface="Calibri" pitchFamily="34" charset="0"/>
          <a:cs typeface="Arial" charset="0"/>
        </a:defRPr>
      </a:lvl4pPr>
      <a:lvl5pPr algn="r" rtl="1" eaLnBrk="1" fontAlgn="base" hangingPunct="1">
        <a:spcBef>
          <a:spcPct val="0"/>
        </a:spcBef>
        <a:spcAft>
          <a:spcPct val="0"/>
        </a:spcAft>
        <a:defRPr sz="4400">
          <a:solidFill>
            <a:srgbClr val="376092"/>
          </a:solidFill>
          <a:latin typeface="Calibri" pitchFamily="34" charset="0"/>
          <a:cs typeface="Arial" charset="0"/>
        </a:defRPr>
      </a:lvl5pPr>
      <a:lvl6pPr marL="457200" algn="r" rtl="1" eaLnBrk="1" fontAlgn="base" hangingPunct="1">
        <a:spcBef>
          <a:spcPct val="0"/>
        </a:spcBef>
        <a:spcAft>
          <a:spcPct val="0"/>
        </a:spcAft>
        <a:defRPr sz="4400">
          <a:solidFill>
            <a:srgbClr val="376092"/>
          </a:solidFill>
          <a:latin typeface="Calibri" pitchFamily="34" charset="0"/>
          <a:cs typeface="Arial" charset="0"/>
        </a:defRPr>
      </a:lvl6pPr>
      <a:lvl7pPr marL="914400" algn="r" rtl="1" eaLnBrk="1" fontAlgn="base" hangingPunct="1">
        <a:spcBef>
          <a:spcPct val="0"/>
        </a:spcBef>
        <a:spcAft>
          <a:spcPct val="0"/>
        </a:spcAft>
        <a:defRPr sz="4400">
          <a:solidFill>
            <a:srgbClr val="376092"/>
          </a:solidFill>
          <a:latin typeface="Calibri" pitchFamily="34" charset="0"/>
          <a:cs typeface="Arial" charset="0"/>
        </a:defRPr>
      </a:lvl7pPr>
      <a:lvl8pPr marL="1371600" algn="r" rtl="1" eaLnBrk="1" fontAlgn="base" hangingPunct="1">
        <a:spcBef>
          <a:spcPct val="0"/>
        </a:spcBef>
        <a:spcAft>
          <a:spcPct val="0"/>
        </a:spcAft>
        <a:defRPr sz="4400">
          <a:solidFill>
            <a:srgbClr val="376092"/>
          </a:solidFill>
          <a:latin typeface="Calibri" pitchFamily="34" charset="0"/>
          <a:cs typeface="Arial" charset="0"/>
        </a:defRPr>
      </a:lvl8pPr>
      <a:lvl9pPr marL="1828800" algn="r" rtl="1" eaLnBrk="1" fontAlgn="base" hangingPunct="1">
        <a:spcBef>
          <a:spcPct val="0"/>
        </a:spcBef>
        <a:spcAft>
          <a:spcPct val="0"/>
        </a:spcAft>
        <a:defRPr sz="4400">
          <a:solidFill>
            <a:srgbClr val="376092"/>
          </a:solidFill>
          <a:latin typeface="Calibri" pitchFamily="34" charset="0"/>
          <a:cs typeface="Arial" charset="0"/>
        </a:defRPr>
      </a:lvl9pPr>
    </p:titleStyle>
    <p:bodyStyle>
      <a:lvl1pPr marL="342900" indent="-342900" algn="r" rtl="1" eaLnBrk="1" fontAlgn="base" hangingPunct="1">
        <a:spcBef>
          <a:spcPct val="20000"/>
        </a:spcBef>
        <a:spcAft>
          <a:spcPct val="0"/>
        </a:spcAft>
        <a:buFont typeface="Arial" pitchFamily="34" charset="0"/>
        <a:buChar char="•"/>
        <a:defRPr sz="3200" kern="1200">
          <a:solidFill>
            <a:schemeClr val="tx1"/>
          </a:solidFill>
          <a:latin typeface="+mn-lt"/>
          <a:ea typeface="+mn-ea"/>
          <a:cs typeface="Arial" charset="0"/>
        </a:defRPr>
      </a:lvl1pPr>
      <a:lvl2pPr marL="742950" indent="-285750" algn="r" rtl="1" eaLnBrk="1" fontAlgn="base" hangingPunct="1">
        <a:spcBef>
          <a:spcPct val="20000"/>
        </a:spcBef>
        <a:spcAft>
          <a:spcPct val="0"/>
        </a:spcAft>
        <a:buFont typeface="Arial" pitchFamily="34" charset="0"/>
        <a:buChar char="–"/>
        <a:defRPr sz="2800" kern="1200">
          <a:solidFill>
            <a:schemeClr val="tx1"/>
          </a:solidFill>
          <a:latin typeface="+mn-lt"/>
          <a:ea typeface="+mn-ea"/>
          <a:cs typeface="Arial" charset="0"/>
        </a:defRPr>
      </a:lvl2pPr>
      <a:lvl3pPr marL="1143000" indent="-228600" algn="r" rtl="1" eaLnBrk="1" fontAlgn="base" hangingPunct="1">
        <a:spcBef>
          <a:spcPct val="20000"/>
        </a:spcBef>
        <a:spcAft>
          <a:spcPct val="0"/>
        </a:spcAft>
        <a:buFont typeface="Arial" pitchFamily="34" charset="0"/>
        <a:buChar char="•"/>
        <a:defRPr sz="2400" kern="1200">
          <a:solidFill>
            <a:schemeClr val="tx1"/>
          </a:solidFill>
          <a:latin typeface="+mn-lt"/>
          <a:ea typeface="+mn-ea"/>
          <a:cs typeface="Arial" charset="0"/>
        </a:defRPr>
      </a:lvl3pPr>
      <a:lvl4pPr marL="1600200" indent="-228600" algn="r" rtl="1" eaLnBrk="1" fontAlgn="base" hangingPunct="1">
        <a:spcBef>
          <a:spcPct val="20000"/>
        </a:spcBef>
        <a:spcAft>
          <a:spcPct val="0"/>
        </a:spcAft>
        <a:buFont typeface="Arial" pitchFamily="34" charset="0"/>
        <a:buChar char="–"/>
        <a:defRPr sz="2000" kern="1200">
          <a:solidFill>
            <a:schemeClr val="tx1"/>
          </a:solidFill>
          <a:latin typeface="+mn-lt"/>
          <a:ea typeface="+mn-ea"/>
          <a:cs typeface="Arial" charset="0"/>
        </a:defRPr>
      </a:lvl4pPr>
      <a:lvl5pPr marL="2057400" indent="-228600" algn="r" rtl="1" eaLnBrk="1" fontAlgn="base" hangingPunct="1">
        <a:spcBef>
          <a:spcPct val="20000"/>
        </a:spcBef>
        <a:spcAft>
          <a:spcPct val="0"/>
        </a:spcAft>
        <a:buFont typeface="Arial" pitchFamily="34" charset="0"/>
        <a:buChar char="»"/>
        <a:defRPr sz="2000" kern="1200">
          <a:solidFill>
            <a:schemeClr val="tx1"/>
          </a:solidFill>
          <a:latin typeface="+mn-lt"/>
          <a:ea typeface="+mn-ea"/>
          <a:cs typeface="Arial" charset="0"/>
        </a:defRPr>
      </a:lvl5pPr>
      <a:lvl6pPr marL="25146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r" defTabSz="914400" rtl="1" eaLnBrk="1" latinLnBrk="0" hangingPunct="1">
        <a:defRPr sz="1800" kern="1200">
          <a:solidFill>
            <a:schemeClr val="tx1"/>
          </a:solidFill>
          <a:latin typeface="+mn-lt"/>
          <a:ea typeface="+mn-ea"/>
          <a:cs typeface="+mn-cs"/>
        </a:defRPr>
      </a:lvl1pPr>
      <a:lvl2pPr marL="457200" algn="r" defTabSz="914400" rtl="1" eaLnBrk="1" latinLnBrk="0" hangingPunct="1">
        <a:defRPr sz="1800" kern="1200">
          <a:solidFill>
            <a:schemeClr val="tx1"/>
          </a:solidFill>
          <a:latin typeface="+mn-lt"/>
          <a:ea typeface="+mn-ea"/>
          <a:cs typeface="+mn-cs"/>
        </a:defRPr>
      </a:lvl2pPr>
      <a:lvl3pPr marL="914400" algn="r" defTabSz="914400" rtl="1" eaLnBrk="1" latinLnBrk="0" hangingPunct="1">
        <a:defRPr sz="1800" kern="1200">
          <a:solidFill>
            <a:schemeClr val="tx1"/>
          </a:solidFill>
          <a:latin typeface="+mn-lt"/>
          <a:ea typeface="+mn-ea"/>
          <a:cs typeface="+mn-cs"/>
        </a:defRPr>
      </a:lvl3pPr>
      <a:lvl4pPr marL="1371600" algn="r" defTabSz="914400" rtl="1" eaLnBrk="1" latinLnBrk="0" hangingPunct="1">
        <a:defRPr sz="1800" kern="1200">
          <a:solidFill>
            <a:schemeClr val="tx1"/>
          </a:solidFill>
          <a:latin typeface="+mn-lt"/>
          <a:ea typeface="+mn-ea"/>
          <a:cs typeface="+mn-cs"/>
        </a:defRPr>
      </a:lvl4pPr>
      <a:lvl5pPr marL="1828800" algn="r" defTabSz="914400" rtl="1" eaLnBrk="1" latinLnBrk="0" hangingPunct="1">
        <a:defRPr sz="1800" kern="1200">
          <a:solidFill>
            <a:schemeClr val="tx1"/>
          </a:solidFill>
          <a:latin typeface="+mn-lt"/>
          <a:ea typeface="+mn-ea"/>
          <a:cs typeface="+mn-cs"/>
        </a:defRPr>
      </a:lvl5pPr>
      <a:lvl6pPr marL="2286000" algn="r" defTabSz="914400" rtl="1" eaLnBrk="1" latinLnBrk="0" hangingPunct="1">
        <a:defRPr sz="1800" kern="1200">
          <a:solidFill>
            <a:schemeClr val="tx1"/>
          </a:solidFill>
          <a:latin typeface="+mn-lt"/>
          <a:ea typeface="+mn-ea"/>
          <a:cs typeface="+mn-cs"/>
        </a:defRPr>
      </a:lvl6pPr>
      <a:lvl7pPr marL="2743200" algn="r" defTabSz="914400" rtl="1" eaLnBrk="1" latinLnBrk="0" hangingPunct="1">
        <a:defRPr sz="1800" kern="1200">
          <a:solidFill>
            <a:schemeClr val="tx1"/>
          </a:solidFill>
          <a:latin typeface="+mn-lt"/>
          <a:ea typeface="+mn-ea"/>
          <a:cs typeface="+mn-cs"/>
        </a:defRPr>
      </a:lvl7pPr>
      <a:lvl8pPr marL="3200400" algn="r" defTabSz="914400" rtl="1" eaLnBrk="1" latinLnBrk="0" hangingPunct="1">
        <a:defRPr sz="1800" kern="1200">
          <a:solidFill>
            <a:schemeClr val="tx1"/>
          </a:solidFill>
          <a:latin typeface="+mn-lt"/>
          <a:ea typeface="+mn-ea"/>
          <a:cs typeface="+mn-cs"/>
        </a:defRPr>
      </a:lvl8pPr>
      <a:lvl9pPr marL="3657600" algn="r" defTabSz="914400" rtl="1"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3.jpeg"/><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4" name="Title 1"/>
          <p:cNvSpPr>
            <a:spLocks noGrp="1"/>
          </p:cNvSpPr>
          <p:nvPr>
            <p:ph type="ctrTitle"/>
          </p:nvPr>
        </p:nvSpPr>
        <p:spPr>
          <a:xfrm>
            <a:off x="685800" y="2130426"/>
            <a:ext cx="7772400" cy="1470025"/>
          </a:xfrm>
        </p:spPr>
        <p:txBody>
          <a:bodyPr/>
          <a:lstStyle/>
          <a:p>
            <a:pPr eaLnBrk="1" hangingPunct="1"/>
            <a:endParaRPr lang="ar-SA" dirty="0" smtClean="0">
              <a:solidFill>
                <a:srgbClr val="376092"/>
              </a:solidFill>
              <a:cs typeface="Arial" pitchFamily="34" charset="0"/>
            </a:endParaRPr>
          </a:p>
        </p:txBody>
      </p:sp>
      <p:sp>
        <p:nvSpPr>
          <p:cNvPr id="3" name="Subtitle 2"/>
          <p:cNvSpPr>
            <a:spLocks noGrp="1"/>
          </p:cNvSpPr>
          <p:nvPr>
            <p:ph type="subTitle" idx="1"/>
          </p:nvPr>
        </p:nvSpPr>
        <p:spPr/>
        <p:txBody>
          <a:bodyPr rtlCol="0">
            <a:normAutofit/>
          </a:bodyPr>
          <a:lstStyle/>
          <a:p>
            <a:pPr eaLnBrk="1" fontAlgn="auto" hangingPunct="1">
              <a:spcAft>
                <a:spcPts val="0"/>
              </a:spcAft>
              <a:defRPr/>
            </a:pPr>
            <a:endParaRPr lang="en-US" dirty="0" smtClean="0">
              <a:cs typeface="+mn-cs"/>
            </a:endParaRPr>
          </a:p>
        </p:txBody>
      </p:sp>
      <p:sp>
        <p:nvSpPr>
          <p:cNvPr id="13316" name="Slide Number Placeholder 3"/>
          <p:cNvSpPr>
            <a:spLocks noGrp="1"/>
          </p:cNvSpPr>
          <p:nvPr>
            <p:ph type="sldNum" sz="quarter" idx="10"/>
          </p:nvPr>
        </p:nvSpPr>
        <p:spPr bwMode="auto">
          <a:noFill/>
          <a:ln>
            <a:miter lim="800000"/>
            <a:headEnd/>
            <a:tailEnd/>
          </a:ln>
        </p:spPr>
        <p:txBody>
          <a:bodyPr/>
          <a:lstStyle/>
          <a:p>
            <a:fld id="{D641B72C-ACC8-4B85-BE2B-D4397CF4367B}" type="slidenum">
              <a:rPr lang="ar-SA" smtClean="0">
                <a:cs typeface="Arial" pitchFamily="34" charset="0"/>
              </a:rPr>
              <a:pPr/>
              <a:t>1</a:t>
            </a:fld>
            <a:endParaRPr lang="en-US" dirty="0" smtClean="0">
              <a:cs typeface="Arial" pitchFamily="34" charset="0"/>
            </a:endParaRPr>
          </a:p>
        </p:txBody>
      </p:sp>
      <p:sp>
        <p:nvSpPr>
          <p:cNvPr id="5" name="Rectangle 4"/>
          <p:cNvSpPr/>
          <p:nvPr/>
        </p:nvSpPr>
        <p:spPr>
          <a:xfrm>
            <a:off x="0" y="0"/>
            <a:ext cx="9144000"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dirty="0"/>
          </a:p>
        </p:txBody>
      </p:sp>
      <p:sp>
        <p:nvSpPr>
          <p:cNvPr id="6" name="Rectangle 5"/>
          <p:cNvSpPr/>
          <p:nvPr/>
        </p:nvSpPr>
        <p:spPr>
          <a:xfrm>
            <a:off x="0" y="0"/>
            <a:ext cx="9144000" cy="3429000"/>
          </a:xfrm>
          <a:prstGeom prst="rect">
            <a:avLst/>
          </a:prstGeom>
          <a:solidFill>
            <a:srgbClr val="709256"/>
          </a:solidFill>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dirty="0"/>
          </a:p>
        </p:txBody>
      </p:sp>
      <p:sp>
        <p:nvSpPr>
          <p:cNvPr id="5127" name="Subtitle 2"/>
          <p:cNvSpPr txBox="1">
            <a:spLocks/>
          </p:cNvSpPr>
          <p:nvPr/>
        </p:nvSpPr>
        <p:spPr bwMode="auto">
          <a:xfrm>
            <a:off x="4788025" y="4581128"/>
            <a:ext cx="4355976" cy="1066800"/>
          </a:xfrm>
          <a:prstGeom prst="rect">
            <a:avLst/>
          </a:prstGeom>
          <a:noFill/>
          <a:ln w="9525">
            <a:noFill/>
            <a:miter lim="800000"/>
            <a:headEnd/>
            <a:tailEnd/>
          </a:ln>
        </p:spPr>
        <p:txBody>
          <a:bodyPr/>
          <a:lstStyle/>
          <a:p>
            <a:pPr algn="ctr" rtl="0">
              <a:spcBef>
                <a:spcPct val="20000"/>
              </a:spcBef>
              <a:buFont typeface="Arial" pitchFamily="34" charset="0"/>
              <a:buNone/>
              <a:defRPr/>
            </a:pPr>
            <a:r>
              <a:rPr lang="ar-SA" sz="2400" b="1" dirty="0">
                <a:solidFill>
                  <a:schemeClr val="tx2">
                    <a:lumMod val="75000"/>
                  </a:schemeClr>
                </a:solidFill>
                <a:latin typeface="Calibri" pitchFamily="34" charset="0"/>
              </a:rPr>
              <a:t>جامعة الملك فيصل</a:t>
            </a:r>
          </a:p>
          <a:p>
            <a:pPr algn="ctr" rtl="0">
              <a:spcBef>
                <a:spcPct val="20000"/>
              </a:spcBef>
              <a:buFont typeface="Arial" pitchFamily="34" charset="0"/>
              <a:buNone/>
              <a:defRPr/>
            </a:pPr>
            <a:r>
              <a:rPr lang="ar-SA" sz="2400" b="1" dirty="0">
                <a:solidFill>
                  <a:schemeClr val="tx2">
                    <a:lumMod val="75000"/>
                  </a:schemeClr>
                </a:solidFill>
                <a:latin typeface="Calibri" pitchFamily="34" charset="0"/>
              </a:rPr>
              <a:t>عمادة التعلم الإلكتروني والتعليم عن بعد</a:t>
            </a:r>
            <a:endParaRPr lang="en-US" sz="2400" b="1" dirty="0">
              <a:solidFill>
                <a:schemeClr val="tx2">
                  <a:lumMod val="75000"/>
                </a:schemeClr>
              </a:solidFill>
              <a:latin typeface="Calibri" pitchFamily="34" charset="0"/>
            </a:endParaRPr>
          </a:p>
          <a:p>
            <a:pPr algn="ctr" rtl="0">
              <a:spcBef>
                <a:spcPct val="20000"/>
              </a:spcBef>
              <a:buFont typeface="Arial" pitchFamily="34" charset="0"/>
              <a:buNone/>
              <a:defRPr/>
            </a:pPr>
            <a:r>
              <a:rPr lang="ar-SA" sz="2400" dirty="0">
                <a:solidFill>
                  <a:schemeClr val="tx2">
                    <a:lumMod val="75000"/>
                  </a:schemeClr>
                </a:solidFill>
                <a:latin typeface="Calibri" pitchFamily="34" charset="0"/>
              </a:rPr>
              <a:t>	</a:t>
            </a:r>
            <a:endParaRPr lang="en-US" sz="2400" dirty="0">
              <a:solidFill>
                <a:schemeClr val="tx2">
                  <a:lumMod val="75000"/>
                </a:schemeClr>
              </a:solidFill>
              <a:latin typeface="Calibri" pitchFamily="34" charset="0"/>
            </a:endParaRPr>
          </a:p>
        </p:txBody>
      </p:sp>
      <p:grpSp>
        <p:nvGrpSpPr>
          <p:cNvPr id="2" name="Group 7"/>
          <p:cNvGrpSpPr>
            <a:grpSpLocks/>
          </p:cNvGrpSpPr>
          <p:nvPr/>
        </p:nvGrpSpPr>
        <p:grpSpPr bwMode="auto">
          <a:xfrm>
            <a:off x="5994889" y="1981201"/>
            <a:ext cx="2400300" cy="2524125"/>
            <a:chOff x="5210750" y="1066800"/>
            <a:chExt cx="2976900" cy="3130677"/>
          </a:xfrm>
        </p:grpSpPr>
        <p:sp>
          <p:nvSpPr>
            <p:cNvPr id="9" name="Oval 8"/>
            <p:cNvSpPr/>
            <p:nvPr/>
          </p:nvSpPr>
          <p:spPr>
            <a:xfrm>
              <a:off x="5321611" y="1143591"/>
              <a:ext cx="2767900" cy="2973159"/>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pic>
          <p:nvPicPr>
            <p:cNvPr id="13325" name="Picture 2" descr="http://kfu.files.googlepages.com/newKFUlogo.jpg"/>
            <p:cNvPicPr>
              <a:picLocks noChangeAspect="1" noChangeArrowheads="1"/>
            </p:cNvPicPr>
            <p:nvPr/>
          </p:nvPicPr>
          <p:blipFill>
            <a:blip r:embed="rId3" cstate="print">
              <a:clrChange>
                <a:clrFrom>
                  <a:srgbClr val="FFFFFF"/>
                </a:clrFrom>
                <a:clrTo>
                  <a:srgbClr val="FFFFFF">
                    <a:alpha val="0"/>
                  </a:srgbClr>
                </a:clrTo>
              </a:clrChange>
            </a:blip>
            <a:srcRect/>
            <a:stretch>
              <a:fillRect/>
            </a:stretch>
          </p:blipFill>
          <p:spPr bwMode="auto">
            <a:xfrm>
              <a:off x="5210750" y="1066800"/>
              <a:ext cx="2976900" cy="3130677"/>
            </a:xfrm>
            <a:prstGeom prst="rect">
              <a:avLst/>
            </a:prstGeom>
            <a:noFill/>
            <a:ln w="9525">
              <a:noFill/>
              <a:miter lim="800000"/>
              <a:headEnd/>
              <a:tailEnd/>
            </a:ln>
          </p:spPr>
        </p:pic>
      </p:grpSp>
      <p:sp>
        <p:nvSpPr>
          <p:cNvPr id="11" name="Freeform 10"/>
          <p:cNvSpPr/>
          <p:nvPr/>
        </p:nvSpPr>
        <p:spPr>
          <a:xfrm>
            <a:off x="0" y="2667000"/>
            <a:ext cx="5622681" cy="1447800"/>
          </a:xfrm>
          <a:custGeom>
            <a:avLst/>
            <a:gdLst>
              <a:gd name="connsiteX0" fmla="*/ 0 w 6814457"/>
              <a:gd name="connsiteY0" fmla="*/ 723900 h 1447800"/>
              <a:gd name="connsiteX1" fmla="*/ 212026 w 6814457"/>
              <a:gd name="connsiteY1" fmla="*/ 212025 h 1447800"/>
              <a:gd name="connsiteX2" fmla="*/ 723901 w 6814457"/>
              <a:gd name="connsiteY2" fmla="*/ 0 h 1447800"/>
              <a:gd name="connsiteX3" fmla="*/ 6090557 w 6814457"/>
              <a:gd name="connsiteY3" fmla="*/ 0 h 1447800"/>
              <a:gd name="connsiteX4" fmla="*/ 6602432 w 6814457"/>
              <a:gd name="connsiteY4" fmla="*/ 212026 h 1447800"/>
              <a:gd name="connsiteX5" fmla="*/ 6814457 w 6814457"/>
              <a:gd name="connsiteY5" fmla="*/ 723901 h 1447800"/>
              <a:gd name="connsiteX6" fmla="*/ 6814457 w 6814457"/>
              <a:gd name="connsiteY6" fmla="*/ 723900 h 1447800"/>
              <a:gd name="connsiteX7" fmla="*/ 6602431 w 6814457"/>
              <a:gd name="connsiteY7" fmla="*/ 1235775 h 1447800"/>
              <a:gd name="connsiteX8" fmla="*/ 6090556 w 6814457"/>
              <a:gd name="connsiteY8" fmla="*/ 1447800 h 1447800"/>
              <a:gd name="connsiteX9" fmla="*/ 723900 w 6814457"/>
              <a:gd name="connsiteY9" fmla="*/ 1447800 h 1447800"/>
              <a:gd name="connsiteX10" fmla="*/ 212025 w 6814457"/>
              <a:gd name="connsiteY10" fmla="*/ 1235774 h 1447800"/>
              <a:gd name="connsiteX11" fmla="*/ 0 w 6814457"/>
              <a:gd name="connsiteY11" fmla="*/ 723899 h 1447800"/>
              <a:gd name="connsiteX12" fmla="*/ 0 w 6814457"/>
              <a:gd name="connsiteY12" fmla="*/ 723900 h 1447800"/>
              <a:gd name="connsiteX0" fmla="*/ 291192 w 7105649"/>
              <a:gd name="connsiteY0" fmla="*/ 723900 h 1447800"/>
              <a:gd name="connsiteX1" fmla="*/ 1015093 w 7105649"/>
              <a:gd name="connsiteY1" fmla="*/ 0 h 1447800"/>
              <a:gd name="connsiteX2" fmla="*/ 6381749 w 7105649"/>
              <a:gd name="connsiteY2" fmla="*/ 0 h 1447800"/>
              <a:gd name="connsiteX3" fmla="*/ 6893624 w 7105649"/>
              <a:gd name="connsiteY3" fmla="*/ 212026 h 1447800"/>
              <a:gd name="connsiteX4" fmla="*/ 7105649 w 7105649"/>
              <a:gd name="connsiteY4" fmla="*/ 723901 h 1447800"/>
              <a:gd name="connsiteX5" fmla="*/ 7105649 w 7105649"/>
              <a:gd name="connsiteY5" fmla="*/ 723900 h 1447800"/>
              <a:gd name="connsiteX6" fmla="*/ 6893623 w 7105649"/>
              <a:gd name="connsiteY6" fmla="*/ 1235775 h 1447800"/>
              <a:gd name="connsiteX7" fmla="*/ 6381748 w 7105649"/>
              <a:gd name="connsiteY7" fmla="*/ 1447800 h 1447800"/>
              <a:gd name="connsiteX8" fmla="*/ 1015092 w 7105649"/>
              <a:gd name="connsiteY8" fmla="*/ 1447800 h 1447800"/>
              <a:gd name="connsiteX9" fmla="*/ 503217 w 7105649"/>
              <a:gd name="connsiteY9" fmla="*/ 1235774 h 1447800"/>
              <a:gd name="connsiteX10" fmla="*/ 291192 w 7105649"/>
              <a:gd name="connsiteY10" fmla="*/ 723899 h 1447800"/>
              <a:gd name="connsiteX11" fmla="*/ 291192 w 7105649"/>
              <a:gd name="connsiteY11" fmla="*/ 723900 h 1447800"/>
              <a:gd name="connsiteX0" fmla="*/ 0 w 6814457"/>
              <a:gd name="connsiteY0" fmla="*/ 723899 h 1447800"/>
              <a:gd name="connsiteX1" fmla="*/ 723901 w 6814457"/>
              <a:gd name="connsiteY1" fmla="*/ 0 h 1447800"/>
              <a:gd name="connsiteX2" fmla="*/ 6090557 w 6814457"/>
              <a:gd name="connsiteY2" fmla="*/ 0 h 1447800"/>
              <a:gd name="connsiteX3" fmla="*/ 6602432 w 6814457"/>
              <a:gd name="connsiteY3" fmla="*/ 212026 h 1447800"/>
              <a:gd name="connsiteX4" fmla="*/ 6814457 w 6814457"/>
              <a:gd name="connsiteY4" fmla="*/ 723901 h 1447800"/>
              <a:gd name="connsiteX5" fmla="*/ 6814457 w 6814457"/>
              <a:gd name="connsiteY5" fmla="*/ 723900 h 1447800"/>
              <a:gd name="connsiteX6" fmla="*/ 6602431 w 6814457"/>
              <a:gd name="connsiteY6" fmla="*/ 1235775 h 1447800"/>
              <a:gd name="connsiteX7" fmla="*/ 6090556 w 6814457"/>
              <a:gd name="connsiteY7" fmla="*/ 1447800 h 1447800"/>
              <a:gd name="connsiteX8" fmla="*/ 723900 w 6814457"/>
              <a:gd name="connsiteY8" fmla="*/ 1447800 h 1447800"/>
              <a:gd name="connsiteX9" fmla="*/ 212025 w 6814457"/>
              <a:gd name="connsiteY9" fmla="*/ 1235774 h 1447800"/>
              <a:gd name="connsiteX10" fmla="*/ 0 w 6814457"/>
              <a:gd name="connsiteY10" fmla="*/ 723899 h 1447800"/>
              <a:gd name="connsiteX0" fmla="*/ 0 w 6814457"/>
              <a:gd name="connsiteY0" fmla="*/ 723899 h 1447800"/>
              <a:gd name="connsiteX1" fmla="*/ 723901 w 6814457"/>
              <a:gd name="connsiteY1" fmla="*/ 0 h 1447800"/>
              <a:gd name="connsiteX2" fmla="*/ 6090557 w 6814457"/>
              <a:gd name="connsiteY2" fmla="*/ 0 h 1447800"/>
              <a:gd name="connsiteX3" fmla="*/ 6602432 w 6814457"/>
              <a:gd name="connsiteY3" fmla="*/ 212026 h 1447800"/>
              <a:gd name="connsiteX4" fmla="*/ 6814457 w 6814457"/>
              <a:gd name="connsiteY4" fmla="*/ 723901 h 1447800"/>
              <a:gd name="connsiteX5" fmla="*/ 6814457 w 6814457"/>
              <a:gd name="connsiteY5" fmla="*/ 723900 h 1447800"/>
              <a:gd name="connsiteX6" fmla="*/ 6602431 w 6814457"/>
              <a:gd name="connsiteY6" fmla="*/ 1235775 h 1447800"/>
              <a:gd name="connsiteX7" fmla="*/ 6090556 w 6814457"/>
              <a:gd name="connsiteY7" fmla="*/ 1447800 h 1447800"/>
              <a:gd name="connsiteX8" fmla="*/ 723900 w 6814457"/>
              <a:gd name="connsiteY8" fmla="*/ 1447800 h 1447800"/>
              <a:gd name="connsiteX9" fmla="*/ 303465 w 6814457"/>
              <a:gd name="connsiteY9" fmla="*/ 1327214 h 1447800"/>
              <a:gd name="connsiteX0" fmla="*/ 420436 w 6510992"/>
              <a:gd name="connsiteY0" fmla="*/ 0 h 1447800"/>
              <a:gd name="connsiteX1" fmla="*/ 5787092 w 6510992"/>
              <a:gd name="connsiteY1" fmla="*/ 0 h 1447800"/>
              <a:gd name="connsiteX2" fmla="*/ 6298967 w 6510992"/>
              <a:gd name="connsiteY2" fmla="*/ 212026 h 1447800"/>
              <a:gd name="connsiteX3" fmla="*/ 6510992 w 6510992"/>
              <a:gd name="connsiteY3" fmla="*/ 723901 h 1447800"/>
              <a:gd name="connsiteX4" fmla="*/ 6510992 w 6510992"/>
              <a:gd name="connsiteY4" fmla="*/ 723900 h 1447800"/>
              <a:gd name="connsiteX5" fmla="*/ 6298966 w 6510992"/>
              <a:gd name="connsiteY5" fmla="*/ 1235775 h 1447800"/>
              <a:gd name="connsiteX6" fmla="*/ 5787091 w 6510992"/>
              <a:gd name="connsiteY6" fmla="*/ 1447800 h 1447800"/>
              <a:gd name="connsiteX7" fmla="*/ 420435 w 6510992"/>
              <a:gd name="connsiteY7" fmla="*/ 1447800 h 1447800"/>
              <a:gd name="connsiteX8" fmla="*/ 0 w 6510992"/>
              <a:gd name="connsiteY8" fmla="*/ 1327214 h 1447800"/>
              <a:gd name="connsiteX0" fmla="*/ 1 w 6090557"/>
              <a:gd name="connsiteY0" fmla="*/ 0 h 1447800"/>
              <a:gd name="connsiteX1" fmla="*/ 5366657 w 6090557"/>
              <a:gd name="connsiteY1" fmla="*/ 0 h 1447800"/>
              <a:gd name="connsiteX2" fmla="*/ 5878532 w 6090557"/>
              <a:gd name="connsiteY2" fmla="*/ 212026 h 1447800"/>
              <a:gd name="connsiteX3" fmla="*/ 6090557 w 6090557"/>
              <a:gd name="connsiteY3" fmla="*/ 723901 h 1447800"/>
              <a:gd name="connsiteX4" fmla="*/ 6090557 w 6090557"/>
              <a:gd name="connsiteY4" fmla="*/ 723900 h 1447800"/>
              <a:gd name="connsiteX5" fmla="*/ 5878531 w 6090557"/>
              <a:gd name="connsiteY5" fmla="*/ 1235775 h 1447800"/>
              <a:gd name="connsiteX6" fmla="*/ 5366656 w 6090557"/>
              <a:gd name="connsiteY6" fmla="*/ 1447800 h 1447800"/>
              <a:gd name="connsiteX7" fmla="*/ 0 w 6090557"/>
              <a:gd name="connsiteY7" fmla="*/ 1447800 h 14478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6090557" h="1447800">
                <a:moveTo>
                  <a:pt x="1" y="0"/>
                </a:moveTo>
                <a:lnTo>
                  <a:pt x="5366657" y="0"/>
                </a:lnTo>
                <a:cubicBezTo>
                  <a:pt x="5558647" y="0"/>
                  <a:pt x="5742774" y="76268"/>
                  <a:pt x="5878532" y="212026"/>
                </a:cubicBezTo>
                <a:cubicBezTo>
                  <a:pt x="6014289" y="347784"/>
                  <a:pt x="6090557" y="531911"/>
                  <a:pt x="6090557" y="723901"/>
                </a:cubicBezTo>
                <a:lnTo>
                  <a:pt x="6090557" y="723900"/>
                </a:lnTo>
                <a:cubicBezTo>
                  <a:pt x="6090557" y="915890"/>
                  <a:pt x="6014289" y="1100017"/>
                  <a:pt x="5878531" y="1235775"/>
                </a:cubicBezTo>
                <a:cubicBezTo>
                  <a:pt x="5742773" y="1371533"/>
                  <a:pt x="5558646" y="1447800"/>
                  <a:pt x="5366656" y="1447800"/>
                </a:cubicBezTo>
                <a:lnTo>
                  <a:pt x="0" y="1447800"/>
                </a:lnTo>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sp>
        <p:nvSpPr>
          <p:cNvPr id="5130" name="Title 1"/>
          <p:cNvSpPr txBox="1">
            <a:spLocks/>
          </p:cNvSpPr>
          <p:nvPr/>
        </p:nvSpPr>
        <p:spPr bwMode="auto">
          <a:xfrm>
            <a:off x="422031" y="2819400"/>
            <a:ext cx="4706815" cy="1981200"/>
          </a:xfrm>
          <a:prstGeom prst="rect">
            <a:avLst/>
          </a:prstGeom>
          <a:noFill/>
          <a:ln w="9525">
            <a:noFill/>
            <a:miter lim="800000"/>
            <a:headEnd/>
            <a:tailEnd/>
          </a:ln>
        </p:spPr>
        <p:txBody>
          <a:bodyPr anchor="ctr"/>
          <a:lstStyle/>
          <a:p>
            <a:pPr algn="ctr">
              <a:defRPr/>
            </a:pPr>
            <a:r>
              <a:rPr lang="ar-EG" sz="3700" b="1" dirty="0">
                <a:solidFill>
                  <a:schemeClr val="accent1">
                    <a:lumMod val="50000"/>
                  </a:schemeClr>
                </a:solidFill>
                <a:latin typeface="AYM Wadiy S_U normal."/>
                <a:cs typeface="Times New Roman" pitchFamily="18" charset="0"/>
              </a:rPr>
              <a:t>اسم </a:t>
            </a:r>
            <a:r>
              <a:rPr lang="ar-EG" sz="3700" b="1" dirty="0" smtClean="0">
                <a:solidFill>
                  <a:schemeClr val="accent1">
                    <a:lumMod val="50000"/>
                  </a:schemeClr>
                </a:solidFill>
                <a:latin typeface="AYM Wadiy S_U normal."/>
                <a:cs typeface="Times New Roman" pitchFamily="18" charset="0"/>
              </a:rPr>
              <a:t>المقرر</a:t>
            </a:r>
            <a:endParaRPr lang="ar-SA" sz="3700" b="1" dirty="0" smtClean="0">
              <a:solidFill>
                <a:schemeClr val="accent1">
                  <a:lumMod val="50000"/>
                </a:schemeClr>
              </a:solidFill>
              <a:latin typeface="AYM Wadiy S_U normal."/>
              <a:cs typeface="Times New Roman" pitchFamily="18" charset="0"/>
            </a:endParaRPr>
          </a:p>
          <a:p>
            <a:pPr algn="ctr">
              <a:defRPr/>
            </a:pPr>
            <a:r>
              <a:rPr lang="ar-SA" sz="2800" b="1" dirty="0" smtClean="0"/>
              <a:t>تقويم البرامج والمشروعات الاجتماعية</a:t>
            </a:r>
          </a:p>
          <a:p>
            <a:pPr algn="ctr">
              <a:defRPr/>
            </a:pPr>
            <a:r>
              <a:rPr lang="ar-SA" sz="2600" b="1" dirty="0" smtClean="0">
                <a:solidFill>
                  <a:srgbClr val="7F7F7F"/>
                </a:solidFill>
                <a:latin typeface="Calibri" pitchFamily="34" charset="0"/>
                <a:cs typeface="Times New Roman" pitchFamily="18" charset="0"/>
              </a:rPr>
              <a:t>د. </a:t>
            </a:r>
            <a:r>
              <a:rPr lang="ar-EG" sz="2600" b="1" dirty="0" smtClean="0">
                <a:solidFill>
                  <a:srgbClr val="7F7F7F"/>
                </a:solidFill>
                <a:latin typeface="Calibri" pitchFamily="34" charset="0"/>
                <a:cs typeface="Times New Roman" pitchFamily="18" charset="0"/>
              </a:rPr>
              <a:t>حسن ابوزيد</a:t>
            </a:r>
            <a:endParaRPr lang="en-US" sz="2600" b="1" dirty="0">
              <a:solidFill>
                <a:srgbClr val="7F7F7F"/>
              </a:solidFill>
              <a:latin typeface="Calibri" pitchFamily="34" charset="0"/>
            </a:endParaRPr>
          </a:p>
        </p:txBody>
      </p:sp>
      <p:sp>
        <p:nvSpPr>
          <p:cNvPr id="13323" name="Slide Number Placeholder 10"/>
          <p:cNvSpPr txBox="1">
            <a:spLocks/>
          </p:cNvSpPr>
          <p:nvPr/>
        </p:nvSpPr>
        <p:spPr bwMode="auto">
          <a:xfrm>
            <a:off x="351692" y="6405564"/>
            <a:ext cx="2133600" cy="365125"/>
          </a:xfrm>
          <a:prstGeom prst="rect">
            <a:avLst/>
          </a:prstGeom>
          <a:noFill/>
          <a:ln w="9525">
            <a:noFill/>
            <a:miter lim="800000"/>
            <a:headEnd/>
            <a:tailEnd/>
          </a:ln>
        </p:spPr>
        <p:txBody>
          <a:bodyPr anchor="ctr"/>
          <a:lstStyle/>
          <a:p>
            <a:pPr rtl="0"/>
            <a:fld id="{03D8253F-85DB-4BD5-864C-440904512F60}" type="slidenum">
              <a:rPr lang="ar-SA" sz="1200">
                <a:solidFill>
                  <a:schemeClr val="bg1"/>
                </a:solidFill>
                <a:latin typeface="Calibri" pitchFamily="34" charset="0"/>
              </a:rPr>
              <a:pPr rtl="0"/>
              <a:t>1</a:t>
            </a:fld>
            <a:endParaRPr lang="en-US" sz="1200" dirty="0">
              <a:solidFill>
                <a:schemeClr val="bg1"/>
              </a:solidFill>
              <a:latin typeface="Calibri" pitchFamily="34" charset="0"/>
            </a:endParaRPr>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6" name="Title 4"/>
          <p:cNvSpPr>
            <a:spLocks noGrp="1"/>
          </p:cNvSpPr>
          <p:nvPr>
            <p:ph type="ctrTitle"/>
          </p:nvPr>
        </p:nvSpPr>
        <p:spPr/>
        <p:txBody>
          <a:bodyPr/>
          <a:lstStyle/>
          <a:p>
            <a:pPr eaLnBrk="1" hangingPunct="1">
              <a:defRPr/>
            </a:pPr>
            <a:r>
              <a:rPr lang="ar-SA" spc="-150" dirty="0" smtClean="0">
                <a:solidFill>
                  <a:srgbClr val="376092"/>
                </a:solidFill>
                <a:latin typeface="ae_AlMateen" pitchFamily="2" charset="-78"/>
                <a:cs typeface="ae_AlMateen" pitchFamily="2" charset="-78"/>
              </a:rPr>
              <a:t>المحاضرة الرابعة عشر </a:t>
            </a:r>
            <a:endParaRPr lang="en-US" spc="-150" dirty="0" smtClean="0">
              <a:solidFill>
                <a:srgbClr val="376092"/>
              </a:solidFill>
              <a:latin typeface="ae_AlMateen" pitchFamily="2" charset="-78"/>
              <a:cs typeface="ae_AlMateen" pitchFamily="2" charset="-78"/>
            </a:endParaRPr>
          </a:p>
        </p:txBody>
      </p:sp>
      <p:sp>
        <p:nvSpPr>
          <p:cNvPr id="4" name="Subtitle 3"/>
          <p:cNvSpPr>
            <a:spLocks noGrp="1"/>
          </p:cNvSpPr>
          <p:nvPr>
            <p:ph type="subTitle" idx="1"/>
          </p:nvPr>
        </p:nvSpPr>
        <p:spPr/>
        <p:txBody>
          <a:bodyPr/>
          <a:lstStyle/>
          <a:p>
            <a:r>
              <a:rPr lang="ar-SA" sz="4800" dirty="0" smtClean="0">
                <a:solidFill>
                  <a:srgbClr val="FF0000"/>
                </a:solidFill>
              </a:rPr>
              <a:t>مخاطر التقرير </a:t>
            </a:r>
            <a:endParaRPr lang="en-US" sz="4800" b="1" dirty="0" smtClean="0">
              <a:solidFill>
                <a:srgbClr val="FF0000"/>
              </a:solidFill>
            </a:endParaRPr>
          </a:p>
        </p:txBody>
      </p:sp>
      <p:sp>
        <p:nvSpPr>
          <p:cNvPr id="14338" name="Slide Number Placeholder 3"/>
          <p:cNvSpPr>
            <a:spLocks noGrp="1"/>
          </p:cNvSpPr>
          <p:nvPr>
            <p:ph type="sldNum" sz="quarter" idx="10"/>
          </p:nvPr>
        </p:nvSpPr>
        <p:spPr bwMode="auto">
          <a:xfrm>
            <a:off x="4698682" y="6356351"/>
            <a:ext cx="445477" cy="365125"/>
          </a:xfrm>
          <a:noFill/>
          <a:ln>
            <a:miter lim="800000"/>
            <a:headEnd/>
            <a:tailEnd/>
          </a:ln>
        </p:spPr>
        <p:txBody>
          <a:bodyPr/>
          <a:lstStyle/>
          <a:p>
            <a:fld id="{9B498F4A-58E1-402E-9A26-F99314DCE6EC}" type="slidenum">
              <a:rPr lang="en-US" sz="1600" smtClean="0">
                <a:cs typeface="Arial" pitchFamily="34" charset="0"/>
              </a:rPr>
              <a:pPr/>
              <a:t>2</a:t>
            </a:fld>
            <a:endParaRPr lang="en-US" sz="1600" dirty="0" smtClean="0">
              <a:cs typeface="Arial" pitchFamily="34" charset="0"/>
            </a:endParaRPr>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a:noFill/>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txBody>
          <a:bodyPr/>
          <a:lstStyle/>
          <a:p>
            <a:pPr eaLnBrk="1" hangingPunct="1">
              <a:defRPr/>
            </a:pPr>
            <a:r>
              <a:rPr lang="ar-SA" dirty="0" smtClean="0">
                <a:solidFill>
                  <a:srgbClr val="C00000"/>
                </a:solidFill>
              </a:rPr>
              <a:t>عناصر المحاضرة</a:t>
            </a:r>
            <a:endParaRPr lang="en-US" dirty="0">
              <a:solidFill>
                <a:srgbClr val="C00000"/>
              </a:solidFill>
            </a:endParaRPr>
          </a:p>
        </p:txBody>
      </p:sp>
      <p:sp>
        <p:nvSpPr>
          <p:cNvPr id="4" name="Content Placeholder 3"/>
          <p:cNvSpPr>
            <a:spLocks noGrp="1"/>
          </p:cNvSpPr>
          <p:nvPr>
            <p:ph idx="1"/>
          </p:nvPr>
        </p:nvSpPr>
        <p:spPr>
          <a:xfrm>
            <a:off x="214282" y="1500174"/>
            <a:ext cx="8715436" cy="4819025"/>
          </a:xfrm>
        </p:spPr>
        <p:txBody>
          <a:bodyPr numCol="1">
            <a:normAutofit/>
          </a:bodyPr>
          <a:lstStyle/>
          <a:p>
            <a:pPr>
              <a:buFont typeface="Arial" pitchFamily="34" charset="0"/>
              <a:buChar char="•"/>
            </a:pPr>
            <a:r>
              <a:rPr lang="ar-SA" sz="4000" b="1" dirty="0" smtClean="0"/>
              <a:t> </a:t>
            </a:r>
            <a:r>
              <a:rPr lang="ar-SA" sz="4400" b="1" dirty="0" smtClean="0"/>
              <a:t>مخاطر داخل التقرير</a:t>
            </a:r>
          </a:p>
          <a:p>
            <a:pPr>
              <a:buFont typeface="Arial" pitchFamily="34" charset="0"/>
              <a:buChar char="•"/>
            </a:pPr>
            <a:r>
              <a:rPr lang="ar-SA" sz="4400" b="1" dirty="0" smtClean="0"/>
              <a:t>كيفية توزيع التقرير </a:t>
            </a:r>
          </a:p>
          <a:p>
            <a:pPr>
              <a:buFont typeface="Arial" pitchFamily="34" charset="0"/>
              <a:buChar char="•"/>
            </a:pPr>
            <a:r>
              <a:rPr lang="ar-SA" sz="4400" b="1" dirty="0" smtClean="0"/>
              <a:t> التغذية الاسترجاعية للمشاركين </a:t>
            </a:r>
            <a:r>
              <a:rPr lang="en-US" sz="4400" dirty="0" smtClean="0"/>
              <a:t/>
            </a:r>
            <a:br>
              <a:rPr lang="en-US" sz="4400" dirty="0" smtClean="0"/>
            </a:br>
            <a:endParaRPr lang="en-US" sz="4400" dirty="0" smtClean="0"/>
          </a:p>
          <a:p>
            <a:endParaRPr lang="ar-SA" b="1" dirty="0" smtClean="0">
              <a:cs typeface="+mn-cs"/>
            </a:endParaRPr>
          </a:p>
          <a:p>
            <a:pPr algn="r">
              <a:buFont typeface="Arial" pitchFamily="34" charset="0"/>
              <a:buChar char="•"/>
            </a:pPr>
            <a:endParaRPr lang="ar-SA" b="1" dirty="0" smtClean="0"/>
          </a:p>
          <a:p>
            <a:pPr>
              <a:buFont typeface="Arial" pitchFamily="34" charset="0"/>
              <a:buChar char="•"/>
            </a:pPr>
            <a:endParaRPr lang="ar-SA" b="1" dirty="0" smtClean="0"/>
          </a:p>
          <a:p>
            <a:pPr>
              <a:buFont typeface="Arial" pitchFamily="34" charset="0"/>
              <a:buChar char="•"/>
            </a:pPr>
            <a:endParaRPr lang="ar-SA" b="1" dirty="0" smtClean="0"/>
          </a:p>
          <a:p>
            <a:pPr algn="r">
              <a:buFont typeface="Arial" pitchFamily="34" charset="0"/>
              <a:buChar char="•"/>
            </a:pPr>
            <a:endParaRPr lang="ar-EG" b="1" dirty="0" smtClean="0">
              <a:cs typeface="+mn-cs"/>
            </a:endParaRPr>
          </a:p>
          <a:p>
            <a:pPr algn="r">
              <a:buFont typeface="Arial" pitchFamily="34" charset="0"/>
              <a:buChar char="•"/>
            </a:pPr>
            <a:endParaRPr lang="ar-SA" b="1" dirty="0" smtClean="0"/>
          </a:p>
          <a:p>
            <a:pPr>
              <a:buFont typeface="Arial" pitchFamily="34" charset="0"/>
              <a:buChar char="•"/>
            </a:pPr>
            <a:endParaRPr lang="ar-SA" b="1" dirty="0" smtClean="0"/>
          </a:p>
          <a:p>
            <a:pPr rtl="1">
              <a:buFont typeface="Arial" pitchFamily="34" charset="0"/>
              <a:buChar char="•"/>
            </a:pPr>
            <a:endParaRPr lang="ar-SA" b="1" dirty="0" smtClean="0"/>
          </a:p>
          <a:p>
            <a:pPr rtl="1">
              <a:buFont typeface="Arial" pitchFamily="34" charset="0"/>
              <a:buChar char="•"/>
            </a:pPr>
            <a:endParaRPr lang="ar-SA" b="1" dirty="0" smtClean="0"/>
          </a:p>
          <a:p>
            <a:endParaRPr lang="ar-SA" b="1" dirty="0"/>
          </a:p>
        </p:txBody>
      </p:sp>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ar-SA" b="1" dirty="0" smtClean="0"/>
              <a:t> مخاطر داخل التقرير</a:t>
            </a:r>
          </a:p>
        </p:txBody>
      </p:sp>
      <p:sp>
        <p:nvSpPr>
          <p:cNvPr id="3" name="Content Placeholder 2"/>
          <p:cNvSpPr>
            <a:spLocks noGrp="1"/>
          </p:cNvSpPr>
          <p:nvPr>
            <p:ph idx="1"/>
          </p:nvPr>
        </p:nvSpPr>
        <p:spPr>
          <a:blipFill>
            <a:blip r:embed="rId2" cstate="print"/>
            <a:tile tx="0" ty="0" sx="100000" sy="100000" flip="none" algn="tl"/>
          </a:blipFill>
        </p:spPr>
        <p:txBody>
          <a:bodyPr>
            <a:noAutofit/>
          </a:bodyPr>
          <a:lstStyle/>
          <a:p>
            <a:pPr lvl="0"/>
            <a:r>
              <a:rPr lang="ar-SA" sz="2800" dirty="0" smtClean="0">
                <a:solidFill>
                  <a:srgbClr val="FF0000"/>
                </a:solidFill>
              </a:rPr>
              <a:t>1- </a:t>
            </a:r>
            <a:r>
              <a:rPr lang="ar-SA" sz="4000" dirty="0" smtClean="0">
                <a:solidFill>
                  <a:srgbClr val="FF0000"/>
                </a:solidFill>
              </a:rPr>
              <a:t>التعميمات المبالغ فيها من نتيجة العينة غير المناسبة (غير الملائمة) </a:t>
            </a:r>
            <a:endParaRPr lang="en-US" sz="4000" dirty="0" smtClean="0">
              <a:solidFill>
                <a:srgbClr val="FF0000"/>
              </a:solidFill>
            </a:endParaRPr>
          </a:p>
          <a:p>
            <a:pPr lvl="0"/>
            <a:r>
              <a:rPr lang="ar-SA" sz="4000" dirty="0" smtClean="0"/>
              <a:t>إن الخطر الأول الذي ينبغي تجنبه في نتائج التقرير هو التعميم المبالغ فيه نتيجة عينة غير ملائمة أو غير كافية من المجموع الكلي للمجتمع الأصلي للدراسة </a:t>
            </a:r>
            <a:endParaRPr lang="en-US" sz="4000" dirty="0" smtClean="0"/>
          </a:p>
        </p:txBody>
      </p:sp>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ar-SA" b="1" dirty="0" smtClean="0"/>
              <a:t> مخاطر داخل التقرير</a:t>
            </a:r>
            <a:endParaRPr lang="ar-SA" dirty="0"/>
          </a:p>
        </p:txBody>
      </p:sp>
      <p:sp>
        <p:nvSpPr>
          <p:cNvPr id="3" name="Content Placeholder 2"/>
          <p:cNvSpPr>
            <a:spLocks noGrp="1"/>
          </p:cNvSpPr>
          <p:nvPr>
            <p:ph idx="1"/>
          </p:nvPr>
        </p:nvSpPr>
        <p:spPr>
          <a:xfrm>
            <a:off x="457200" y="1428737"/>
            <a:ext cx="8229600" cy="4697428"/>
          </a:xfrm>
        </p:spPr>
        <p:txBody>
          <a:bodyPr/>
          <a:lstStyle/>
          <a:p>
            <a:pPr lvl="0"/>
            <a:r>
              <a:rPr lang="ar-SA" dirty="0" smtClean="0">
                <a:solidFill>
                  <a:srgbClr val="FF0000"/>
                </a:solidFill>
              </a:rPr>
              <a:t>2- الاستنتاجات القوية جدا للاختلافات المتواضعة </a:t>
            </a:r>
            <a:endParaRPr lang="en-US" dirty="0" smtClean="0">
              <a:solidFill>
                <a:srgbClr val="FF0000"/>
              </a:solidFill>
            </a:endParaRPr>
          </a:p>
          <a:p>
            <a:pPr lvl="0">
              <a:buFont typeface="Wingdings" pitchFamily="2" charset="2"/>
              <a:buChar char="§"/>
            </a:pPr>
            <a:r>
              <a:rPr lang="ar-SA" dirty="0" smtClean="0"/>
              <a:t> حينما يستلم المقومون منحة معقولة للمشروع أو أن يمضوا وقتا طويلا ويبذلوا مجهودا كبيرا داخل عملية  التقويم ، فإن هناك رغبة قوية لديهم للبرهنة بأن وقتهم ومالهم قد صُرف بشكل جيد جدا </a:t>
            </a:r>
            <a:endParaRPr lang="en-US" dirty="0" smtClean="0"/>
          </a:p>
          <a:p>
            <a:pPr>
              <a:buFont typeface="Wingdings" pitchFamily="2" charset="2"/>
              <a:buChar char="§"/>
            </a:pPr>
            <a:r>
              <a:rPr lang="ar-SA" dirty="0" smtClean="0"/>
              <a:t> وهذا ناتج من الضغط على المقومين في أن يضعوا قراءات أكثر داخل نتائج تقويماتهم وأكثر مما هو موجود فعلا ، وعلى المدى البعيد فإن سمعة المقومين سوف تُعزز من خلال تفسير النتائج بحذر </a:t>
            </a:r>
            <a:endParaRPr lang="ar-SA" b="1" dirty="0" smtClean="0"/>
          </a:p>
          <a:p>
            <a:endParaRPr lang="ar-SA" dirty="0"/>
          </a:p>
        </p:txBody>
      </p:sp>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8674" name="Rectangle 2"/>
          <p:cNvSpPr>
            <a:spLocks noGrp="1" noChangeArrowheads="1"/>
          </p:cNvSpPr>
          <p:nvPr>
            <p:ph type="title"/>
          </p:nvPr>
        </p:nvSpPr>
        <p:spPr>
          <a:xfrm>
            <a:off x="685800" y="304800"/>
            <a:ext cx="7772400" cy="685800"/>
          </a:xfrm>
        </p:spPr>
        <p:txBody>
          <a:bodyPr/>
          <a:lstStyle/>
          <a:p>
            <a:pPr>
              <a:defRPr/>
            </a:pPr>
            <a:r>
              <a:rPr lang="ar-SA" b="1" dirty="0" smtClean="0"/>
              <a:t> مخاطر داخل التقرير</a:t>
            </a:r>
            <a:endParaRPr lang="en-US" dirty="0" smtClean="0">
              <a:solidFill>
                <a:srgbClr val="C00000"/>
              </a:solidFill>
            </a:endParaRPr>
          </a:p>
        </p:txBody>
      </p:sp>
      <p:sp>
        <p:nvSpPr>
          <p:cNvPr id="28675" name="Rectangle 3"/>
          <p:cNvSpPr>
            <a:spLocks noGrp="1" noChangeArrowheads="1"/>
          </p:cNvSpPr>
          <p:nvPr>
            <p:ph idx="1"/>
          </p:nvPr>
        </p:nvSpPr>
        <p:spPr>
          <a:xfrm>
            <a:off x="0" y="1524000"/>
            <a:ext cx="9144000" cy="4572000"/>
          </a:xfrm>
        </p:spPr>
        <p:txBody>
          <a:bodyPr/>
          <a:lstStyle/>
          <a:p>
            <a:pPr lvl="0"/>
            <a:r>
              <a:rPr lang="ar-SA" sz="4000" dirty="0" smtClean="0">
                <a:solidFill>
                  <a:srgbClr val="FF0000"/>
                </a:solidFill>
              </a:rPr>
              <a:t>3- تجاهل احتمالية الأخطاء من النوع الثاني : </a:t>
            </a:r>
            <a:endParaRPr lang="en-US" sz="4000" dirty="0" smtClean="0">
              <a:solidFill>
                <a:srgbClr val="FF0000"/>
              </a:solidFill>
            </a:endParaRPr>
          </a:p>
          <a:p>
            <a:pPr lvl="0"/>
            <a:r>
              <a:rPr lang="ar-SA" sz="4400" dirty="0" smtClean="0"/>
              <a:t>يشعر بعض المقومين بأن نتائج دراستهم إذا لم تصل إلى مستوى الدلالة الإحصائية ، فإنه من الأجدر تجاهلها ؛ ذلك أن التكاليف التي تكبدوها في جمع البيانات تجعلهم يتخذون هذا الاتجاه في التجاهل</a:t>
            </a:r>
            <a:endParaRPr lang="en-US" sz="4400" dirty="0" smtClean="0"/>
          </a:p>
          <a:p>
            <a:pPr>
              <a:buClr>
                <a:schemeClr val="tx1"/>
              </a:buClr>
              <a:defRPr/>
            </a:pPr>
            <a:endParaRPr lang="en-US" dirty="0" smtClean="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8" fill="hold" grpId="0" nodeType="clickEffect">
                                  <p:stCondLst>
                                    <p:cond delay="0"/>
                                  </p:stCondLst>
                                  <p:childTnLst>
                                    <p:set>
                                      <p:cBhvr>
                                        <p:cTn id="6" dur="1" fill="hold">
                                          <p:stCondLst>
                                            <p:cond delay="0"/>
                                          </p:stCondLst>
                                        </p:cTn>
                                        <p:tgtEl>
                                          <p:spTgt spid="28674"/>
                                        </p:tgtEl>
                                        <p:attrNameLst>
                                          <p:attrName>style.visibility</p:attrName>
                                        </p:attrNameLst>
                                      </p:cBhvr>
                                      <p:to>
                                        <p:strVal val="visible"/>
                                      </p:to>
                                    </p:set>
                                    <p:anim calcmode="lin" valueType="num">
                                      <p:cBhvr additive="base">
                                        <p:cTn id="7" dur="500" fill="hold"/>
                                        <p:tgtEl>
                                          <p:spTgt spid="28674"/>
                                        </p:tgtEl>
                                        <p:attrNameLst>
                                          <p:attrName>ppt_x</p:attrName>
                                        </p:attrNameLst>
                                      </p:cBhvr>
                                      <p:tavLst>
                                        <p:tav tm="0">
                                          <p:val>
                                            <p:strVal val="0-#ppt_w/2"/>
                                          </p:val>
                                        </p:tav>
                                        <p:tav tm="100000">
                                          <p:val>
                                            <p:strVal val="#ppt_x"/>
                                          </p:val>
                                        </p:tav>
                                      </p:tavLst>
                                    </p:anim>
                                    <p:anim calcmode="lin" valueType="num">
                                      <p:cBhvr additive="base">
                                        <p:cTn id="8" dur="500" fill="hold"/>
                                        <p:tgtEl>
                                          <p:spTgt spid="28674"/>
                                        </p:tgtEl>
                                        <p:attrNameLst>
                                          <p:attrName>ppt_y</p:attrName>
                                        </p:attrNameLst>
                                      </p:cBhvr>
                                      <p:tavLst>
                                        <p:tav tm="0">
                                          <p:val>
                                            <p:strVal val="#ppt_y"/>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8" fill="hold" grpId="0" nodeType="clickEffect">
                                  <p:stCondLst>
                                    <p:cond delay="0"/>
                                  </p:stCondLst>
                                  <p:childTnLst>
                                    <p:set>
                                      <p:cBhvr>
                                        <p:cTn id="12" dur="1" fill="hold">
                                          <p:stCondLst>
                                            <p:cond delay="0"/>
                                          </p:stCondLst>
                                        </p:cTn>
                                        <p:tgtEl>
                                          <p:spTgt spid="28675">
                                            <p:txEl>
                                              <p:pRg st="0" end="0"/>
                                            </p:txEl>
                                          </p:spTgt>
                                        </p:tgtEl>
                                        <p:attrNameLst>
                                          <p:attrName>style.visibility</p:attrName>
                                        </p:attrNameLst>
                                      </p:cBhvr>
                                      <p:to>
                                        <p:strVal val="visible"/>
                                      </p:to>
                                    </p:set>
                                    <p:anim calcmode="lin" valueType="num">
                                      <p:cBhvr additive="base">
                                        <p:cTn id="13" dur="500" fill="hold"/>
                                        <p:tgtEl>
                                          <p:spTgt spid="28675">
                                            <p:txEl>
                                              <p:pRg st="0" end="0"/>
                                            </p:txEl>
                                          </p:spTgt>
                                        </p:tgtEl>
                                        <p:attrNameLst>
                                          <p:attrName>ppt_x</p:attrName>
                                        </p:attrNameLst>
                                      </p:cBhvr>
                                      <p:tavLst>
                                        <p:tav tm="0">
                                          <p:val>
                                            <p:strVal val="0-#ppt_w/2"/>
                                          </p:val>
                                        </p:tav>
                                        <p:tav tm="100000">
                                          <p:val>
                                            <p:strVal val="#ppt_x"/>
                                          </p:val>
                                        </p:tav>
                                      </p:tavLst>
                                    </p:anim>
                                    <p:anim calcmode="lin" valueType="num">
                                      <p:cBhvr additive="base">
                                        <p:cTn id="14" dur="500" fill="hold"/>
                                        <p:tgtEl>
                                          <p:spTgt spid="28675">
                                            <p:txEl>
                                              <p:pRg st="0" end="0"/>
                                            </p:txEl>
                                          </p:spTgt>
                                        </p:tgtEl>
                                        <p:attrNameLst>
                                          <p:attrName>ppt_y</p:attrName>
                                        </p:attrNameLst>
                                      </p:cBhvr>
                                      <p:tavLst>
                                        <p:tav tm="0">
                                          <p:val>
                                            <p:strVal val="#ppt_y"/>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8" fill="hold" grpId="0" nodeType="clickEffect">
                                  <p:stCondLst>
                                    <p:cond delay="0"/>
                                  </p:stCondLst>
                                  <p:childTnLst>
                                    <p:set>
                                      <p:cBhvr>
                                        <p:cTn id="18" dur="1" fill="hold">
                                          <p:stCondLst>
                                            <p:cond delay="0"/>
                                          </p:stCondLst>
                                        </p:cTn>
                                        <p:tgtEl>
                                          <p:spTgt spid="28675">
                                            <p:txEl>
                                              <p:pRg st="1" end="1"/>
                                            </p:txEl>
                                          </p:spTgt>
                                        </p:tgtEl>
                                        <p:attrNameLst>
                                          <p:attrName>style.visibility</p:attrName>
                                        </p:attrNameLst>
                                      </p:cBhvr>
                                      <p:to>
                                        <p:strVal val="visible"/>
                                      </p:to>
                                    </p:set>
                                    <p:anim calcmode="lin" valueType="num">
                                      <p:cBhvr additive="base">
                                        <p:cTn id="19" dur="500" fill="hold"/>
                                        <p:tgtEl>
                                          <p:spTgt spid="28675">
                                            <p:txEl>
                                              <p:pRg st="1" end="1"/>
                                            </p:txEl>
                                          </p:spTgt>
                                        </p:tgtEl>
                                        <p:attrNameLst>
                                          <p:attrName>ppt_x</p:attrName>
                                        </p:attrNameLst>
                                      </p:cBhvr>
                                      <p:tavLst>
                                        <p:tav tm="0">
                                          <p:val>
                                            <p:strVal val="0-#ppt_w/2"/>
                                          </p:val>
                                        </p:tav>
                                        <p:tav tm="100000">
                                          <p:val>
                                            <p:strVal val="#ppt_x"/>
                                          </p:val>
                                        </p:tav>
                                      </p:tavLst>
                                    </p:anim>
                                    <p:anim calcmode="lin" valueType="num">
                                      <p:cBhvr additive="base">
                                        <p:cTn id="20" dur="500" fill="hold"/>
                                        <p:tgtEl>
                                          <p:spTgt spid="28675">
                                            <p:txEl>
                                              <p:pRg st="1" end="1"/>
                                            </p:txEl>
                                          </p:spTgt>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8674" grpId="0" autoUpdateAnimBg="0"/>
      <p:bldP spid="28675" grpId="0" build="p" autoUpdateAnimBg="0"/>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defRPr/>
            </a:pPr>
            <a:r>
              <a:rPr lang="ar-SA" b="1" dirty="0" smtClean="0"/>
              <a:t> مخاطر داخل التقرير</a:t>
            </a:r>
            <a:endParaRPr lang="ar-SA" dirty="0" smtClean="0"/>
          </a:p>
        </p:txBody>
      </p:sp>
      <p:sp>
        <p:nvSpPr>
          <p:cNvPr id="3" name="Content Placeholder 2"/>
          <p:cNvSpPr>
            <a:spLocks noGrp="1"/>
          </p:cNvSpPr>
          <p:nvPr>
            <p:ph idx="1"/>
          </p:nvPr>
        </p:nvSpPr>
        <p:spPr/>
        <p:txBody>
          <a:bodyPr/>
          <a:lstStyle/>
          <a:p>
            <a:pPr lvl="0"/>
            <a:r>
              <a:rPr lang="ar-SA" sz="3600" dirty="0" smtClean="0">
                <a:solidFill>
                  <a:srgbClr val="FF0000"/>
                </a:solidFill>
              </a:rPr>
              <a:t>4- تحليل التأثيرات المحددة للبرنامج أكثر من التأثيرات الكلية : </a:t>
            </a:r>
            <a:endParaRPr lang="en-US" sz="3600" dirty="0" smtClean="0">
              <a:solidFill>
                <a:srgbClr val="FF0000"/>
              </a:solidFill>
            </a:endParaRPr>
          </a:p>
          <a:p>
            <a:pPr lvl="0"/>
            <a:r>
              <a:rPr lang="ar-SA" dirty="0" smtClean="0"/>
              <a:t>عندما يصل مؤشر نجاح برنامج الخدمة الإنسانية إلى أكبر احتمال ممكن , فإن اكتشاف الدلالة الإحصائية للتطور (التحسين) على معيار الفرد يكون واجبا صعبا </a:t>
            </a:r>
          </a:p>
          <a:p>
            <a:pPr lvl="0"/>
            <a:r>
              <a:rPr lang="ar-SA" dirty="0" smtClean="0"/>
              <a:t> وعلى سبيل المثال فإن هذه المشكلة تَواجه من قبل المقومين الذين يعملون في البنوك التي تعمل وتدار بشكل جيد </a:t>
            </a:r>
            <a:endParaRPr lang="en-US" dirty="0" smtClean="0"/>
          </a:p>
          <a:p>
            <a:r>
              <a:rPr lang="ar-SA" dirty="0" smtClean="0"/>
              <a:t>  </a:t>
            </a:r>
            <a:endParaRPr lang="en-US" sz="2800" dirty="0" smtClean="0"/>
          </a:p>
        </p:txBody>
      </p:sp>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defRPr/>
            </a:pPr>
            <a:r>
              <a:rPr lang="ar-SA" b="1" dirty="0" smtClean="0"/>
              <a:t> مخاطر داخل التقرير</a:t>
            </a:r>
            <a:endParaRPr lang="ar-SA" dirty="0" smtClean="0">
              <a:solidFill>
                <a:srgbClr val="C00000"/>
              </a:solidFill>
            </a:endParaRPr>
          </a:p>
        </p:txBody>
      </p:sp>
      <p:sp>
        <p:nvSpPr>
          <p:cNvPr id="3" name="Content Placeholder 2"/>
          <p:cNvSpPr>
            <a:spLocks noGrp="1"/>
          </p:cNvSpPr>
          <p:nvPr>
            <p:ph idx="1"/>
          </p:nvPr>
        </p:nvSpPr>
        <p:spPr>
          <a:xfrm>
            <a:off x="357158" y="1357298"/>
            <a:ext cx="8501122" cy="4857784"/>
          </a:xfrm>
        </p:spPr>
        <p:txBody>
          <a:bodyPr>
            <a:normAutofit fontScale="70000" lnSpcReduction="20000"/>
          </a:bodyPr>
          <a:lstStyle/>
          <a:p>
            <a:pPr lvl="0"/>
            <a:r>
              <a:rPr lang="ar-SA" sz="4600" dirty="0" smtClean="0">
                <a:solidFill>
                  <a:srgbClr val="FF0000"/>
                </a:solidFill>
              </a:rPr>
              <a:t>5- كون </a:t>
            </a:r>
            <a:r>
              <a:rPr lang="ar-SA" sz="4600" dirty="0" smtClean="0">
                <a:solidFill>
                  <a:srgbClr val="FF0000"/>
                </a:solidFill>
              </a:rPr>
              <a:t>الشخص صادقا إلى النقطة التي يكون </a:t>
            </a:r>
            <a:r>
              <a:rPr lang="ar-SA" sz="4600" dirty="0" smtClean="0">
                <a:solidFill>
                  <a:srgbClr val="FF0000"/>
                </a:solidFill>
              </a:rPr>
              <a:t>فيها غير لبق: </a:t>
            </a:r>
            <a:endParaRPr lang="en-US" sz="4600" dirty="0" smtClean="0">
              <a:solidFill>
                <a:srgbClr val="FF0000"/>
              </a:solidFill>
            </a:endParaRPr>
          </a:p>
          <a:p>
            <a:pPr lvl="0">
              <a:buFont typeface="Arial" pitchFamily="34" charset="0"/>
              <a:buChar char="•"/>
            </a:pPr>
            <a:r>
              <a:rPr lang="ar-SA" sz="3600" b="1" dirty="0" smtClean="0"/>
              <a:t>إن الخطر الأخير في التقرير هو عرض النتائج بطريقة عديمة الحس تُحرج مشاعر موظفي البرنامج ، فمن الممكن أن يكون المقوم صادقا إلى الدرجة التي يكون فيها غير لبق في كتابة تقريره تجاه موظفي البرنامج ، فالنتائج السلبية يجب أن تعرض بطريقة توضح الاعتبارات الإنسانية لكرامة وشعور الأشخاص المتصلين بالبرنامج المُعطى </a:t>
            </a:r>
            <a:endParaRPr lang="en-US" sz="3600" b="1" dirty="0" smtClean="0"/>
          </a:p>
          <a:p>
            <a:pPr lvl="0">
              <a:buFont typeface="Arial" pitchFamily="34" charset="0"/>
              <a:buChar char="•"/>
            </a:pPr>
            <a:r>
              <a:rPr lang="ar-SA" sz="3600" b="1" dirty="0" smtClean="0"/>
              <a:t>وهذه نقطة مهمة </a:t>
            </a:r>
            <a:r>
              <a:rPr lang="ar-SA" sz="3600" b="1" dirty="0" smtClean="0"/>
              <a:t>جداً </a:t>
            </a:r>
            <a:r>
              <a:rPr lang="ar-SA" sz="3600" b="1" dirty="0" smtClean="0"/>
              <a:t>يجب أن يضعها المقوم في اعتباره أثناء كتابة التقرير كي يحاول أن يكسب ثقة الجميع لأن الهدف هنا هو تعزيز نجاح البرنامج, أو معرفة نقاط ضعفه ,أو مدى الاستمرار فيه أو التوقف عنه والمقوم في حاجة لأن يكسب كل الموظفين خاصة إذا كان مقوما داخليا لا تنتهي علاقته بزملائه بمجرد انتهاء التقويم بل تستمر حتى بعد الانتهاء من التقويم </a:t>
            </a:r>
            <a:endParaRPr lang="en-US" sz="3600" b="1" dirty="0" smtClean="0"/>
          </a:p>
          <a:p>
            <a:endParaRPr lang="en-US" sz="5200" dirty="0" smtClean="0"/>
          </a:p>
          <a:p>
            <a:pPr>
              <a:defRPr/>
            </a:pPr>
            <a:endParaRPr lang="ar-SA" dirty="0" smtClean="0"/>
          </a:p>
        </p:txBody>
      </p:sp>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ar-SA" b="1" dirty="0" smtClean="0"/>
              <a:t>كيفية توزيع التقرير : </a:t>
            </a:r>
            <a:endParaRPr lang="en-US" dirty="0" smtClean="0"/>
          </a:p>
        </p:txBody>
      </p:sp>
      <p:sp>
        <p:nvSpPr>
          <p:cNvPr id="3" name="Content Placeholder 2"/>
          <p:cNvSpPr>
            <a:spLocks noGrp="1"/>
          </p:cNvSpPr>
          <p:nvPr>
            <p:ph idx="1"/>
          </p:nvPr>
        </p:nvSpPr>
        <p:spPr>
          <a:xfrm>
            <a:off x="428625" y="1415960"/>
            <a:ext cx="8229600" cy="4533900"/>
          </a:xfrm>
        </p:spPr>
        <p:txBody>
          <a:bodyPr>
            <a:normAutofit fontScale="55000" lnSpcReduction="20000"/>
          </a:bodyPr>
          <a:lstStyle/>
          <a:p>
            <a:r>
              <a:rPr lang="ar-SA" sz="5700" b="1" dirty="0" smtClean="0"/>
              <a:t>1- احترام كل من  الممولين وموظفي البرنامج </a:t>
            </a:r>
            <a:endParaRPr lang="en-US" sz="5700" b="1" dirty="0" smtClean="0"/>
          </a:p>
          <a:p>
            <a:pPr lvl="0">
              <a:buFont typeface="Arial" pitchFamily="34" charset="0"/>
              <a:buChar char="•"/>
            </a:pPr>
            <a:r>
              <a:rPr lang="ar-SA" sz="5100" b="1" dirty="0" smtClean="0"/>
              <a:t>إن الكيفية التي عن طريقها ينشر التقرير لها نفس الأهمية التي يلقاها جودة تصميم البحث وتأليف التقرير نفسه </a:t>
            </a:r>
            <a:endParaRPr lang="en-US" sz="5100" b="1" dirty="0" smtClean="0"/>
          </a:p>
          <a:p>
            <a:pPr lvl="0">
              <a:buFont typeface="Arial" pitchFamily="34" charset="0"/>
              <a:buChar char="•"/>
            </a:pPr>
            <a:r>
              <a:rPr lang="ar-SA" sz="5100" b="1" dirty="0" smtClean="0"/>
              <a:t>وإذا ما أراد المقومون في رؤية إجراء عملي طبقا لنتائج تقريرهم ، فإنه مهم وأمر حاسم التأكد من الرغبة الجيدة ودعم صانعي القرار والأشخاص الذين يمتلكون القوة في المنظمة,  ولنا أن نتوقع الحالة التي يكون فيها العديد من الأشخاص الذين يشعرون بأن لهم الحق في رؤية تقرير التقويم أولا </a:t>
            </a:r>
            <a:endParaRPr lang="en-US" sz="5100" b="1" dirty="0" smtClean="0"/>
          </a:p>
          <a:p>
            <a:pPr lvl="0">
              <a:buFont typeface="Arial" pitchFamily="34" charset="0"/>
              <a:buChar char="•"/>
            </a:pPr>
            <a:r>
              <a:rPr lang="ar-SA" sz="5100" b="1" dirty="0" smtClean="0"/>
              <a:t> فموظفو البرنامج ، ومدير البرنامج وممولو البرنامج </a:t>
            </a:r>
            <a:r>
              <a:rPr lang="ar-SA" sz="5100" b="1" dirty="0" smtClean="0"/>
              <a:t>قد </a:t>
            </a:r>
            <a:r>
              <a:rPr lang="ar-SA" sz="5100" b="1" dirty="0" smtClean="0"/>
              <a:t>يكونون متلهفين لرؤية النتائج وقد يكونون قلقين إلى حد ما بخصوص مدى تأثيرات التقرير على وضعهم الوظيفي </a:t>
            </a:r>
            <a:endParaRPr lang="en-US" sz="5100" b="1" dirty="0"/>
          </a:p>
        </p:txBody>
      </p:sp>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defRPr/>
            </a:pPr>
            <a:r>
              <a:rPr lang="ar-SA" b="1" dirty="0" smtClean="0"/>
              <a:t>كيفية توزيع التقرير : </a:t>
            </a:r>
            <a:r>
              <a:rPr lang="en-US" dirty="0" smtClean="0"/>
              <a:t/>
            </a:r>
            <a:br>
              <a:rPr lang="en-US" dirty="0" smtClean="0"/>
            </a:br>
            <a:endParaRPr lang="ar-SA" dirty="0" smtClean="0"/>
          </a:p>
        </p:txBody>
      </p:sp>
      <p:sp>
        <p:nvSpPr>
          <p:cNvPr id="3" name="Content Placeholder 2"/>
          <p:cNvSpPr>
            <a:spLocks noGrp="1"/>
          </p:cNvSpPr>
          <p:nvPr>
            <p:ph idx="1"/>
          </p:nvPr>
        </p:nvSpPr>
        <p:spPr>
          <a:xfrm>
            <a:off x="428625" y="1395059"/>
            <a:ext cx="8229600" cy="4533900"/>
          </a:xfrm>
        </p:spPr>
        <p:txBody>
          <a:bodyPr>
            <a:noAutofit/>
          </a:bodyPr>
          <a:lstStyle/>
          <a:p>
            <a:pPr lvl="0">
              <a:buFont typeface="Wingdings" pitchFamily="2" charset="2"/>
              <a:buChar char="§"/>
            </a:pPr>
            <a:r>
              <a:rPr lang="ar-SA" sz="2400" b="1" dirty="0" smtClean="0"/>
              <a:t>إن المشكلة التي يواجهها المقوم هى أنه كيف يعتقد أنه لا أحد من تلك المجموعات يشعر بأنه قد تم تجاهله أو إهماله كونه لم يكن الأول الذي يطلع على التقرير </a:t>
            </a:r>
            <a:endParaRPr lang="en-US" sz="2400" b="1" dirty="0" smtClean="0"/>
          </a:p>
          <a:p>
            <a:pPr lvl="0">
              <a:buFont typeface="Wingdings" pitchFamily="2" charset="2"/>
              <a:buChar char="§"/>
            </a:pPr>
            <a:r>
              <a:rPr lang="ar-SA" sz="2400" b="1" dirty="0" smtClean="0"/>
              <a:t>ويرى بوسافاك وكيرى أنه من المفيد التمييز بين النسخة النهائية والتقرير النهائي ، إذ يبدو أنه من الأفضل إعطاء أولئك الذين يعملون في التحكم المباشر للبرنامج النظرة الأولى للنتائج بشكل سريع, وهذا يتم عن طريق إخبارهم بأنهم سوف ينظرون إلى النسخة النهائية على أساس سري , وأن اقتراحاتهم للتعديل أو توضيح النقاط التي تحتاج لتوضيح سوف تكون موضع قبول </a:t>
            </a:r>
            <a:endParaRPr lang="en-US" sz="2400" b="1" dirty="0" smtClean="0"/>
          </a:p>
          <a:p>
            <a:pPr lvl="0">
              <a:buFont typeface="Wingdings" pitchFamily="2" charset="2"/>
              <a:buChar char="§"/>
            </a:pPr>
            <a:r>
              <a:rPr lang="ar-SA" sz="2400" b="1" dirty="0" smtClean="0"/>
              <a:t>وهذه النظرة الأخيرة على النسخة النهائية عادة ما يكون لها تأثير في تخفيف القلق على مديري البرنامج الذين غالبا ما يتمنون الأفضل ولكنهم يتوقعون الأسوأ وهذا يعطيهم الفرصة في أن يفكروا في أي مفاجآت قد تحدث في التقرير </a:t>
            </a:r>
            <a:endParaRPr lang="en-US" sz="2400" b="1" dirty="0"/>
          </a:p>
        </p:txBody>
      </p:sp>
    </p:spTree>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defRPr/>
            </a:pPr>
            <a:r>
              <a:rPr lang="ar-SA" b="1" dirty="0" smtClean="0"/>
              <a:t>كيفية توزيع التقرير : </a:t>
            </a:r>
            <a:r>
              <a:rPr lang="en-US" dirty="0" smtClean="0"/>
              <a:t/>
            </a:r>
            <a:br>
              <a:rPr lang="en-US" dirty="0" smtClean="0"/>
            </a:br>
            <a:endParaRPr lang="ar-SA" dirty="0" smtClean="0">
              <a:solidFill>
                <a:srgbClr val="C00000"/>
              </a:solidFill>
            </a:endParaRPr>
          </a:p>
        </p:txBody>
      </p:sp>
      <p:sp>
        <p:nvSpPr>
          <p:cNvPr id="3" name="Content Placeholder 2"/>
          <p:cNvSpPr>
            <a:spLocks noGrp="1"/>
          </p:cNvSpPr>
          <p:nvPr>
            <p:ph idx="1"/>
          </p:nvPr>
        </p:nvSpPr>
        <p:spPr>
          <a:xfrm>
            <a:off x="428625" y="1466868"/>
            <a:ext cx="8229600" cy="4533900"/>
          </a:xfrm>
        </p:spPr>
        <p:txBody>
          <a:bodyPr/>
          <a:lstStyle/>
          <a:p>
            <a:pPr lvl="0">
              <a:buFont typeface="Wingdings" pitchFamily="2" charset="2"/>
              <a:buChar char="§"/>
            </a:pPr>
            <a:r>
              <a:rPr lang="ar-SA" sz="2800" b="1" dirty="0" smtClean="0"/>
              <a:t>ويعد مقابلة مديري العمل </a:t>
            </a:r>
            <a:r>
              <a:rPr lang="ar-SA" sz="2800" b="1" dirty="0" smtClean="0"/>
              <a:t>للبرنامج, </a:t>
            </a:r>
            <a:r>
              <a:rPr lang="ar-SA" sz="2800" b="1" dirty="0" smtClean="0"/>
              <a:t>والحصول على تعليقاتهم ، فإن المقومين بإمكانهم دمج أي تعديلات مهمة لتجميع التقرير النهائي ، ومن ثم فإن التقرير النهائي عندئذ يُعرض أولاً على الإدارة العليا للمنظمة أو المؤسسة التي مولت البرنامج , </a:t>
            </a:r>
            <a:r>
              <a:rPr lang="ar-SA" sz="2800" b="1" dirty="0" smtClean="0"/>
              <a:t>أو تقويم </a:t>
            </a:r>
            <a:r>
              <a:rPr lang="ar-SA" sz="2800" b="1" dirty="0" smtClean="0"/>
              <a:t>البحث أو تبنته </a:t>
            </a:r>
            <a:endParaRPr lang="en-US" sz="2800" b="1" dirty="0" smtClean="0"/>
          </a:p>
          <a:p>
            <a:pPr>
              <a:buFont typeface="Wingdings" pitchFamily="2" charset="2"/>
              <a:buChar char="§"/>
            </a:pPr>
            <a:r>
              <a:rPr lang="ar-SA" sz="2800" b="1" dirty="0" smtClean="0"/>
              <a:t>ومن الأهمية أن يُعدل التقرير على ضوء تلك التعديلات بشكل يُشعر هؤلاء الأشخاص بأنهم أشخاص مهمون وأنهم أول أشخاص يطلعون على المعلومات الحساسة ، والفشل في عدم عمل مثل تلك الأمور ؛ يعني أن المقومين سوف يفقدون الدعم الإداري الذي يعد ضرورياً جداً لمشاريع تقويم مستقبلية أو على الأقل لا يُستدعون لإجراء تقويمات إضافية للمنظمة </a:t>
            </a:r>
            <a:endParaRPr lang="ar-SA" b="1" dirty="0" smtClean="0"/>
          </a:p>
        </p:txBody>
      </p:sp>
    </p:spTree>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ar-SA" b="1" dirty="0" smtClean="0"/>
              <a:t>كيفية توزيع التقرير : </a:t>
            </a:r>
            <a:endParaRPr lang="en-US" dirty="0" smtClean="0"/>
          </a:p>
        </p:txBody>
      </p:sp>
      <p:sp>
        <p:nvSpPr>
          <p:cNvPr id="3" name="Content Placeholder 2"/>
          <p:cNvSpPr>
            <a:spLocks noGrp="1"/>
          </p:cNvSpPr>
          <p:nvPr>
            <p:ph idx="1"/>
          </p:nvPr>
        </p:nvSpPr>
        <p:spPr/>
        <p:txBody>
          <a:bodyPr>
            <a:noAutofit/>
          </a:bodyPr>
          <a:lstStyle/>
          <a:p>
            <a:pPr lvl="0">
              <a:buFont typeface="Wingdings" pitchFamily="2" charset="2"/>
              <a:buChar char="q"/>
            </a:pPr>
            <a:r>
              <a:rPr lang="ar-SA" b="1" dirty="0" smtClean="0"/>
              <a:t>و بعد عرض التقرير علي الإدارة العليا ، فان طلب الإذن بنشر التقرير يعتمد وبشكل كبير علي أهمية التقرير ، وحساسية محتوياته </a:t>
            </a:r>
          </a:p>
          <a:p>
            <a:pPr lvl="0">
              <a:buFont typeface="Wingdings" pitchFamily="2" charset="2"/>
              <a:buChar char="q"/>
            </a:pPr>
            <a:r>
              <a:rPr lang="ar-SA" b="1" dirty="0" smtClean="0"/>
              <a:t> فالمقومون يجب أن يوجهوا من قبل الإداريين فيما يتعلق بالترتيب والوقت التسلسلي لتوزيع التقرير ، وقد يحدث ويسيء الإداريون السلطة الذين يتربعون عليها ويحاولون أن يحتفظوا بالتقرير ولا يوزعونه كما ينبغي، ولكن هذه تعتبر حالة استثنائية لان هذا لا يحدث في المنظمات التي تدار بشكل جيد.</a:t>
            </a:r>
            <a:endParaRPr lang="en-US" b="1" dirty="0"/>
          </a:p>
        </p:txBody>
      </p:sp>
    </p:spTree>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ar-SA" b="1" dirty="0" smtClean="0"/>
              <a:t>كيفية توزيع التقرير : </a:t>
            </a:r>
            <a:endParaRPr lang="en-US" dirty="0" smtClean="0"/>
          </a:p>
        </p:txBody>
      </p:sp>
      <p:sp>
        <p:nvSpPr>
          <p:cNvPr id="3" name="Content Placeholder 2"/>
          <p:cNvSpPr>
            <a:spLocks noGrp="1"/>
          </p:cNvSpPr>
          <p:nvPr>
            <p:ph idx="1"/>
          </p:nvPr>
        </p:nvSpPr>
        <p:spPr>
          <a:xfrm>
            <a:off x="457200" y="1428750"/>
            <a:ext cx="8229600" cy="4533900"/>
          </a:xfrm>
        </p:spPr>
        <p:txBody>
          <a:bodyPr>
            <a:normAutofit/>
          </a:bodyPr>
          <a:lstStyle/>
          <a:p>
            <a:r>
              <a:rPr lang="ar-SA" sz="2800" b="1" dirty="0" smtClean="0"/>
              <a:t>2- العرض الشخصي للأشخاص المكلفين ( المهمين ) :</a:t>
            </a:r>
            <a:endParaRPr lang="en-US" sz="2800" b="1" dirty="0" smtClean="0"/>
          </a:p>
          <a:p>
            <a:pPr lvl="0">
              <a:buFont typeface="Wingdings" pitchFamily="2" charset="2"/>
              <a:buChar char="§"/>
            </a:pPr>
            <a:r>
              <a:rPr lang="ar-SA" sz="2800" dirty="0" smtClean="0"/>
              <a:t>في حالة عرض كل من النسخة النهائية والتقرير النهائي ، فانه يُقترح بقوة أن يقاوم المقومون أي إغراءات بإرسال نسخة من التقرير لموظفي البرنامج أو الإدارة </a:t>
            </a:r>
            <a:endParaRPr lang="en-US" sz="2800" dirty="0" smtClean="0"/>
          </a:p>
          <a:p>
            <a:pPr lvl="0">
              <a:buFont typeface="Wingdings" pitchFamily="2" charset="2"/>
              <a:buChar char="§"/>
            </a:pPr>
            <a:r>
              <a:rPr lang="ar-SA" sz="2800" dirty="0" smtClean="0"/>
              <a:t>ويُنصح  المقومون بأن يعدوا موعدا مع الأشخاص المطلعين الذين سوف يطلعون على النسخة النهائية أو التقرير ويوزعون عليهم نسخة مكتوبة عليها عبارة "سري" وهذا يجب أن يتم بسرعة لكي يتمكن هؤلاء الأشخاص المطلعون من قراءته قبل الاجتماع, ولكن ليس قبل فترة طويلة لأن هذا التبكير في التسليم قد يعني تسرب معلومات التقرير إلى الأشخاص الآخرين داخل المنظمة </a:t>
            </a:r>
            <a:endParaRPr lang="en-US" sz="2800" dirty="0" smtClean="0"/>
          </a:p>
          <a:p>
            <a:pPr>
              <a:defRPr/>
            </a:pPr>
            <a:endParaRPr lang="ar-SA" sz="6500" dirty="0" smtClean="0"/>
          </a:p>
          <a:p>
            <a:pPr>
              <a:buFontTx/>
              <a:buChar char="-"/>
              <a:defRPr/>
            </a:pPr>
            <a:endParaRPr lang="ar-SA" dirty="0" smtClean="0"/>
          </a:p>
          <a:p>
            <a:pPr>
              <a:defRPr/>
            </a:pPr>
            <a:endParaRPr lang="ar-SA" dirty="0" smtClean="0"/>
          </a:p>
        </p:txBody>
      </p:sp>
    </p:spTree>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ar-SA" b="1" dirty="0" smtClean="0"/>
              <a:t>كيفية توزيع التقرير : </a:t>
            </a:r>
            <a:endParaRPr lang="en-US" dirty="0" smtClean="0"/>
          </a:p>
        </p:txBody>
      </p:sp>
      <p:sp>
        <p:nvSpPr>
          <p:cNvPr id="3" name="Content Placeholder 2"/>
          <p:cNvSpPr>
            <a:spLocks noGrp="1"/>
          </p:cNvSpPr>
          <p:nvPr>
            <p:ph idx="1"/>
          </p:nvPr>
        </p:nvSpPr>
        <p:spPr>
          <a:xfrm>
            <a:off x="457200" y="1428750"/>
            <a:ext cx="8229600" cy="4533900"/>
          </a:xfrm>
        </p:spPr>
        <p:txBody>
          <a:bodyPr/>
          <a:lstStyle/>
          <a:p>
            <a:pPr lvl="0"/>
            <a:r>
              <a:rPr lang="ar-SA" dirty="0" smtClean="0"/>
              <a:t> إن الغرض من عرض التقرير الشخصي هو إعطاء المقوم المعلومات الأولية حول أي من أقسام التقرير في حاجة لتوضيح أكثر ، وما هى ردود الأشخاص المطلعين واحتمالية تصحيح التقرير النهائي واتخاذ الإجراءات المحددة على ضوء التوصيات المقدمة </a:t>
            </a:r>
            <a:endParaRPr lang="en-US" dirty="0" smtClean="0"/>
          </a:p>
          <a:p>
            <a:r>
              <a:rPr lang="ar-SA" dirty="0" smtClean="0"/>
              <a:t> وهذه المعلومات التي أمكن الحصول عليها فقط عن طريق الاجتماع وجها لوجه تُرشد المقومين إلى الكيفية التي سوف  ينشرون </a:t>
            </a:r>
            <a:r>
              <a:rPr lang="ar-SA" dirty="0" err="1" smtClean="0"/>
              <a:t>بها</a:t>
            </a:r>
            <a:r>
              <a:rPr lang="ar-SA" dirty="0" smtClean="0"/>
              <a:t> المعلومات للآخرين في المنظمة ومن هم خارج المنظمة أيضا</a:t>
            </a:r>
            <a:endParaRPr lang="ar-SA" sz="3600" dirty="0" smtClean="0">
              <a:cs typeface="Arial" charset="0"/>
            </a:endParaRPr>
          </a:p>
        </p:txBody>
      </p:sp>
    </p:spTree>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32770" name="Rectangle 2"/>
          <p:cNvSpPr>
            <a:spLocks noGrp="1" noChangeArrowheads="1"/>
          </p:cNvSpPr>
          <p:nvPr>
            <p:ph type="title"/>
          </p:nvPr>
        </p:nvSpPr>
        <p:spPr>
          <a:xfrm>
            <a:off x="685800" y="115888"/>
            <a:ext cx="7772400" cy="1039812"/>
          </a:xfrm>
        </p:spPr>
        <p:txBody>
          <a:bodyPr/>
          <a:lstStyle/>
          <a:p>
            <a:r>
              <a:rPr lang="ar-SA" sz="3600" b="1" dirty="0" smtClean="0"/>
              <a:t>كيفية توزيع التقرير </a:t>
            </a:r>
            <a:endParaRPr lang="en-US" sz="3600" dirty="0" smtClean="0"/>
          </a:p>
        </p:txBody>
      </p:sp>
      <p:sp>
        <p:nvSpPr>
          <p:cNvPr id="32771" name="Rectangle 3"/>
          <p:cNvSpPr>
            <a:spLocks noGrp="1" noChangeArrowheads="1"/>
          </p:cNvSpPr>
          <p:nvPr>
            <p:ph idx="1"/>
          </p:nvPr>
        </p:nvSpPr>
        <p:spPr>
          <a:xfrm>
            <a:off x="228600" y="1393494"/>
            <a:ext cx="8610600" cy="4884762"/>
          </a:xfrm>
        </p:spPr>
        <p:txBody>
          <a:bodyPr>
            <a:normAutofit fontScale="92500" lnSpcReduction="20000"/>
          </a:bodyPr>
          <a:lstStyle/>
          <a:p>
            <a:r>
              <a:rPr lang="ar-SA" sz="3600" dirty="0" smtClean="0"/>
              <a:t>3- </a:t>
            </a:r>
            <a:r>
              <a:rPr lang="ar-SA" sz="3600" b="1" dirty="0" smtClean="0"/>
              <a:t>التقارير المؤقتة :</a:t>
            </a:r>
            <a:endParaRPr lang="en-US" sz="3600" dirty="0" smtClean="0"/>
          </a:p>
          <a:p>
            <a:pPr lvl="0">
              <a:buFont typeface="Wingdings" pitchFamily="2" charset="2"/>
              <a:buChar char="Ø"/>
            </a:pPr>
            <a:r>
              <a:rPr lang="ar-SA" sz="3600" b="1" dirty="0" smtClean="0"/>
              <a:t>أن التقارير المؤقتة هى تلك التي تُعطى خلال مشروع التقويم وقبل أن يصبح التقرير النهائي جاهزا للنشر ، وهناك عادة اتصالات غير رسمية فيما يتعلق بتقدم مشروع التقويم, والمشاكل التي يواجهها والوقت الملائم ,والنتائج التي تبدأ في الظهور </a:t>
            </a:r>
            <a:endParaRPr lang="en-US" sz="3600" b="1" dirty="0" smtClean="0"/>
          </a:p>
          <a:p>
            <a:pPr lvl="0">
              <a:buFont typeface="Wingdings" pitchFamily="2" charset="2"/>
              <a:buChar char="Ø"/>
            </a:pPr>
            <a:r>
              <a:rPr lang="ar-SA" sz="3600" b="1" dirty="0" smtClean="0"/>
              <a:t>إن التقارير المؤقتة مفيدة خاصة لمشاريع التقويم التي تستمر سنة أو أكثر ، فهى تساعد في التأكيد على اهتمام وحماس موظفي البرنامج الذين يركزون اهتمامهم على إرسال خدمات البرنامج وليس على التقويم نفسه نحو موظفو البرنامج </a:t>
            </a:r>
            <a:endParaRPr lang="en-US" sz="3600" b="1" dirty="0" smtClean="0"/>
          </a:p>
          <a:p>
            <a:pPr>
              <a:buFont typeface="Wingdings" pitchFamily="2" charset="2"/>
              <a:buChar char="Ø"/>
            </a:pPr>
            <a:endParaRPr lang="en-US" sz="3600" b="1"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8" fill="hold" grpId="0" nodeType="clickEffect">
                                  <p:stCondLst>
                                    <p:cond delay="0"/>
                                  </p:stCondLst>
                                  <p:childTnLst>
                                    <p:set>
                                      <p:cBhvr>
                                        <p:cTn id="6" dur="1" fill="hold">
                                          <p:stCondLst>
                                            <p:cond delay="0"/>
                                          </p:stCondLst>
                                        </p:cTn>
                                        <p:tgtEl>
                                          <p:spTgt spid="32770"/>
                                        </p:tgtEl>
                                        <p:attrNameLst>
                                          <p:attrName>style.visibility</p:attrName>
                                        </p:attrNameLst>
                                      </p:cBhvr>
                                      <p:to>
                                        <p:strVal val="visible"/>
                                      </p:to>
                                    </p:set>
                                    <p:anim calcmode="lin" valueType="num">
                                      <p:cBhvr additive="base">
                                        <p:cTn id="7" dur="500" fill="hold"/>
                                        <p:tgtEl>
                                          <p:spTgt spid="32770"/>
                                        </p:tgtEl>
                                        <p:attrNameLst>
                                          <p:attrName>ppt_x</p:attrName>
                                        </p:attrNameLst>
                                      </p:cBhvr>
                                      <p:tavLst>
                                        <p:tav tm="0">
                                          <p:val>
                                            <p:strVal val="0-#ppt_w/2"/>
                                          </p:val>
                                        </p:tav>
                                        <p:tav tm="100000">
                                          <p:val>
                                            <p:strVal val="#ppt_x"/>
                                          </p:val>
                                        </p:tav>
                                      </p:tavLst>
                                    </p:anim>
                                    <p:anim calcmode="lin" valueType="num">
                                      <p:cBhvr additive="base">
                                        <p:cTn id="8" dur="500" fill="hold"/>
                                        <p:tgtEl>
                                          <p:spTgt spid="32770"/>
                                        </p:tgtEl>
                                        <p:attrNameLst>
                                          <p:attrName>ppt_y</p:attrName>
                                        </p:attrNameLst>
                                      </p:cBhvr>
                                      <p:tavLst>
                                        <p:tav tm="0">
                                          <p:val>
                                            <p:strVal val="#ppt_y"/>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8" fill="hold" grpId="0" nodeType="clickEffect">
                                  <p:stCondLst>
                                    <p:cond delay="0"/>
                                  </p:stCondLst>
                                  <p:childTnLst>
                                    <p:set>
                                      <p:cBhvr>
                                        <p:cTn id="12" dur="1" fill="hold">
                                          <p:stCondLst>
                                            <p:cond delay="0"/>
                                          </p:stCondLst>
                                        </p:cTn>
                                        <p:tgtEl>
                                          <p:spTgt spid="32771">
                                            <p:txEl>
                                              <p:pRg st="0" end="0"/>
                                            </p:txEl>
                                          </p:spTgt>
                                        </p:tgtEl>
                                        <p:attrNameLst>
                                          <p:attrName>style.visibility</p:attrName>
                                        </p:attrNameLst>
                                      </p:cBhvr>
                                      <p:to>
                                        <p:strVal val="visible"/>
                                      </p:to>
                                    </p:set>
                                    <p:anim calcmode="lin" valueType="num">
                                      <p:cBhvr additive="base">
                                        <p:cTn id="13" dur="500" fill="hold"/>
                                        <p:tgtEl>
                                          <p:spTgt spid="32771">
                                            <p:txEl>
                                              <p:pRg st="0" end="0"/>
                                            </p:txEl>
                                          </p:spTgt>
                                        </p:tgtEl>
                                        <p:attrNameLst>
                                          <p:attrName>ppt_x</p:attrName>
                                        </p:attrNameLst>
                                      </p:cBhvr>
                                      <p:tavLst>
                                        <p:tav tm="0">
                                          <p:val>
                                            <p:strVal val="0-#ppt_w/2"/>
                                          </p:val>
                                        </p:tav>
                                        <p:tav tm="100000">
                                          <p:val>
                                            <p:strVal val="#ppt_x"/>
                                          </p:val>
                                        </p:tav>
                                      </p:tavLst>
                                    </p:anim>
                                    <p:anim calcmode="lin" valueType="num">
                                      <p:cBhvr additive="base">
                                        <p:cTn id="14" dur="500" fill="hold"/>
                                        <p:tgtEl>
                                          <p:spTgt spid="32771">
                                            <p:txEl>
                                              <p:pRg st="0" end="0"/>
                                            </p:txEl>
                                          </p:spTgt>
                                        </p:tgtEl>
                                        <p:attrNameLst>
                                          <p:attrName>ppt_y</p:attrName>
                                        </p:attrNameLst>
                                      </p:cBhvr>
                                      <p:tavLst>
                                        <p:tav tm="0">
                                          <p:val>
                                            <p:strVal val="#ppt_y"/>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8" fill="hold" grpId="0" nodeType="clickEffect">
                                  <p:stCondLst>
                                    <p:cond delay="0"/>
                                  </p:stCondLst>
                                  <p:childTnLst>
                                    <p:set>
                                      <p:cBhvr>
                                        <p:cTn id="18" dur="1" fill="hold">
                                          <p:stCondLst>
                                            <p:cond delay="0"/>
                                          </p:stCondLst>
                                        </p:cTn>
                                        <p:tgtEl>
                                          <p:spTgt spid="32771">
                                            <p:txEl>
                                              <p:pRg st="1" end="1"/>
                                            </p:txEl>
                                          </p:spTgt>
                                        </p:tgtEl>
                                        <p:attrNameLst>
                                          <p:attrName>style.visibility</p:attrName>
                                        </p:attrNameLst>
                                      </p:cBhvr>
                                      <p:to>
                                        <p:strVal val="visible"/>
                                      </p:to>
                                    </p:set>
                                    <p:anim calcmode="lin" valueType="num">
                                      <p:cBhvr additive="base">
                                        <p:cTn id="19" dur="500" fill="hold"/>
                                        <p:tgtEl>
                                          <p:spTgt spid="32771">
                                            <p:txEl>
                                              <p:pRg st="1" end="1"/>
                                            </p:txEl>
                                          </p:spTgt>
                                        </p:tgtEl>
                                        <p:attrNameLst>
                                          <p:attrName>ppt_x</p:attrName>
                                        </p:attrNameLst>
                                      </p:cBhvr>
                                      <p:tavLst>
                                        <p:tav tm="0">
                                          <p:val>
                                            <p:strVal val="0-#ppt_w/2"/>
                                          </p:val>
                                        </p:tav>
                                        <p:tav tm="100000">
                                          <p:val>
                                            <p:strVal val="#ppt_x"/>
                                          </p:val>
                                        </p:tav>
                                      </p:tavLst>
                                    </p:anim>
                                    <p:anim calcmode="lin" valueType="num">
                                      <p:cBhvr additive="base">
                                        <p:cTn id="20" dur="500" fill="hold"/>
                                        <p:tgtEl>
                                          <p:spTgt spid="32771">
                                            <p:txEl>
                                              <p:pRg st="1" end="1"/>
                                            </p:txEl>
                                          </p:spTgt>
                                        </p:tgtEl>
                                        <p:attrNameLst>
                                          <p:attrName>ppt_y</p:attrName>
                                        </p:attrNameLst>
                                      </p:cBhvr>
                                      <p:tavLst>
                                        <p:tav tm="0">
                                          <p:val>
                                            <p:strVal val="#ppt_y"/>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8" fill="hold" grpId="0" nodeType="clickEffect">
                                  <p:stCondLst>
                                    <p:cond delay="0"/>
                                  </p:stCondLst>
                                  <p:childTnLst>
                                    <p:set>
                                      <p:cBhvr>
                                        <p:cTn id="24" dur="1" fill="hold">
                                          <p:stCondLst>
                                            <p:cond delay="0"/>
                                          </p:stCondLst>
                                        </p:cTn>
                                        <p:tgtEl>
                                          <p:spTgt spid="32771">
                                            <p:txEl>
                                              <p:pRg st="2" end="2"/>
                                            </p:txEl>
                                          </p:spTgt>
                                        </p:tgtEl>
                                        <p:attrNameLst>
                                          <p:attrName>style.visibility</p:attrName>
                                        </p:attrNameLst>
                                      </p:cBhvr>
                                      <p:to>
                                        <p:strVal val="visible"/>
                                      </p:to>
                                    </p:set>
                                    <p:anim calcmode="lin" valueType="num">
                                      <p:cBhvr additive="base">
                                        <p:cTn id="25" dur="500" fill="hold"/>
                                        <p:tgtEl>
                                          <p:spTgt spid="32771">
                                            <p:txEl>
                                              <p:pRg st="2" end="2"/>
                                            </p:txEl>
                                          </p:spTgt>
                                        </p:tgtEl>
                                        <p:attrNameLst>
                                          <p:attrName>ppt_x</p:attrName>
                                        </p:attrNameLst>
                                      </p:cBhvr>
                                      <p:tavLst>
                                        <p:tav tm="0">
                                          <p:val>
                                            <p:strVal val="0-#ppt_w/2"/>
                                          </p:val>
                                        </p:tav>
                                        <p:tav tm="100000">
                                          <p:val>
                                            <p:strVal val="#ppt_x"/>
                                          </p:val>
                                        </p:tav>
                                      </p:tavLst>
                                    </p:anim>
                                    <p:anim calcmode="lin" valueType="num">
                                      <p:cBhvr additive="base">
                                        <p:cTn id="26" dur="500" fill="hold"/>
                                        <p:tgtEl>
                                          <p:spTgt spid="32771">
                                            <p:txEl>
                                              <p:pRg st="2" end="2"/>
                                            </p:txEl>
                                          </p:spTgt>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2770" grpId="0" autoUpdateAnimBg="0"/>
      <p:bldP spid="32771" grpId="0" build="p" bldLvl="2" autoUpdateAnimBg="0"/>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ar-SA" b="1" dirty="0" smtClean="0"/>
              <a:t>كيفية توزيع التقرير : </a:t>
            </a:r>
            <a:endParaRPr lang="en-US" dirty="0" smtClean="0"/>
          </a:p>
        </p:txBody>
      </p:sp>
      <p:sp>
        <p:nvSpPr>
          <p:cNvPr id="3" name="Content Placeholder 2"/>
          <p:cNvSpPr>
            <a:spLocks noGrp="1"/>
          </p:cNvSpPr>
          <p:nvPr>
            <p:ph idx="1"/>
          </p:nvPr>
        </p:nvSpPr>
        <p:spPr>
          <a:xfrm>
            <a:off x="214282" y="1428736"/>
            <a:ext cx="8786874" cy="4857784"/>
          </a:xfrm>
        </p:spPr>
        <p:txBody>
          <a:bodyPr/>
          <a:lstStyle/>
          <a:p>
            <a:r>
              <a:rPr lang="ar-SA" sz="4800" dirty="0" smtClean="0"/>
              <a:t>4- </a:t>
            </a:r>
            <a:r>
              <a:rPr lang="ar-SA" sz="3600" b="1" dirty="0" smtClean="0"/>
              <a:t>توزيع التقرير خارج نطاق المنظمة : </a:t>
            </a:r>
            <a:endParaRPr lang="en-US" sz="3600" dirty="0" smtClean="0"/>
          </a:p>
          <a:p>
            <a:pPr lvl="0">
              <a:buFont typeface="Wingdings" pitchFamily="2" charset="2"/>
              <a:buChar char="ü"/>
            </a:pPr>
            <a:r>
              <a:rPr lang="ar-SA" sz="4000" b="1" dirty="0" smtClean="0"/>
              <a:t>لا أحد سوف يكون متحمسا دائما لرؤية التقرير وهو ينشر خارج نطاق المنظمة أو المؤسسة سواء من قبل موظفي البرنامج أو الممولين له </a:t>
            </a:r>
            <a:r>
              <a:rPr lang="ar-SA" sz="4000" b="1" dirty="0" smtClean="0">
                <a:solidFill>
                  <a:srgbClr val="FF0000"/>
                </a:solidFill>
              </a:rPr>
              <a:t>نظراً لأن التقويمات الإيجابية قليلة</a:t>
            </a:r>
            <a:r>
              <a:rPr lang="ar-SA" sz="4000" b="1" dirty="0" smtClean="0"/>
              <a:t> ولذلك لا يفضل موظفي البرنامج أن يعرف الأشخاص الآخرون من خارج المنظمة تلك التقويمات التي قد تسئ إليها </a:t>
            </a:r>
            <a:endParaRPr lang="en-US" sz="4000" b="1" dirty="0" smtClean="0"/>
          </a:p>
        </p:txBody>
      </p:sp>
    </p:spTree>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ar-SA" b="1" dirty="0" smtClean="0"/>
              <a:t>كيفية توزيع التقرير </a:t>
            </a:r>
            <a:endParaRPr lang="en-US" dirty="0" smtClean="0"/>
          </a:p>
        </p:txBody>
      </p:sp>
      <p:sp>
        <p:nvSpPr>
          <p:cNvPr id="3" name="Content Placeholder 2"/>
          <p:cNvSpPr>
            <a:spLocks noGrp="1"/>
          </p:cNvSpPr>
          <p:nvPr>
            <p:ph idx="1"/>
          </p:nvPr>
        </p:nvSpPr>
        <p:spPr/>
        <p:txBody>
          <a:bodyPr/>
          <a:lstStyle/>
          <a:p>
            <a:pPr>
              <a:buFont typeface="Wingdings" pitchFamily="2" charset="2"/>
              <a:buChar char="ü"/>
            </a:pPr>
            <a:r>
              <a:rPr lang="ar-SA" sz="3600" b="1" dirty="0" smtClean="0"/>
              <a:t>إن المقومين بإمكانهم أيضا مواجهة حالة حساسة في إيجاد نوع من التوازن بين التزاماتهم بالسرية والخصوصية مقابل التزامهم بمشاركة النتائج مع من هم في حاجة لمعرفة التقرير, أولهم حق في ذلك </a:t>
            </a:r>
            <a:endParaRPr lang="en-US" sz="3600" b="1" dirty="0" smtClean="0"/>
          </a:p>
          <a:p>
            <a:pPr lvl="0">
              <a:buFont typeface="Wingdings" pitchFamily="2" charset="2"/>
              <a:buChar char="ü"/>
            </a:pPr>
            <a:r>
              <a:rPr lang="ar-SA" sz="3600" b="1" dirty="0" smtClean="0"/>
              <a:t>ففي حالة التقويمات الممولة بواسطة الحكومة  فإن هذا الأمر يصبح صعبا وبدرجة نادرة لأن جزءاً من المال الممنوح سوف يكون مخصصا لنشر النتائج </a:t>
            </a:r>
            <a:endParaRPr lang="en-US" sz="3600" b="1" dirty="0"/>
          </a:p>
        </p:txBody>
      </p:sp>
    </p:spTree>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ar-SA" b="1" dirty="0" smtClean="0"/>
              <a:t>كيفية توزيع التقرير </a:t>
            </a:r>
            <a:endParaRPr lang="en-US" dirty="0" smtClean="0"/>
          </a:p>
        </p:txBody>
      </p:sp>
      <p:sp>
        <p:nvSpPr>
          <p:cNvPr id="3" name="Content Placeholder 2"/>
          <p:cNvSpPr>
            <a:spLocks noGrp="1"/>
          </p:cNvSpPr>
          <p:nvPr>
            <p:ph idx="1"/>
          </p:nvPr>
        </p:nvSpPr>
        <p:spPr>
          <a:xfrm>
            <a:off x="0" y="1428737"/>
            <a:ext cx="9001156" cy="4697428"/>
          </a:xfrm>
        </p:spPr>
        <p:txBody>
          <a:bodyPr/>
          <a:lstStyle/>
          <a:p>
            <a:pPr>
              <a:buFont typeface="Wingdings" pitchFamily="2" charset="2"/>
              <a:buChar char="ü"/>
            </a:pPr>
            <a:r>
              <a:rPr lang="ar-SA" sz="4000" dirty="0" smtClean="0"/>
              <a:t>وفي حالة كتابة موضوع </a:t>
            </a:r>
            <a:r>
              <a:rPr lang="ar-SA" sz="4000" dirty="0" err="1" smtClean="0"/>
              <a:t>التقريرلمجلة</a:t>
            </a:r>
            <a:r>
              <a:rPr lang="ar-SA" sz="4000" dirty="0" smtClean="0"/>
              <a:t> ، فإن من الأهمية وضع جمهور القراء في الاعتبار؛ فبعض المجلات لا تقرأ إلا بواسطة موظفي البرنامج, ومن المفيد بالنسبة للمقومين أن يعرفوا سياسة التحرير في المجلة ونوع القراء ومدى مستوى قبول المجلة للموضوع الذي سوف يطرح لديها </a:t>
            </a:r>
            <a:endParaRPr lang="en-US" sz="4000" dirty="0" smtClean="0"/>
          </a:p>
          <a:p>
            <a:pPr lvl="0"/>
            <a:endParaRPr lang="en-US" sz="4000" dirty="0"/>
          </a:p>
        </p:txBody>
      </p:sp>
    </p:spTree>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ar-SA" b="1" dirty="0" smtClean="0"/>
              <a:t>كيفية توزيع التقرير </a:t>
            </a:r>
            <a:endParaRPr lang="ar-SA" dirty="0"/>
          </a:p>
        </p:txBody>
      </p:sp>
      <p:sp>
        <p:nvSpPr>
          <p:cNvPr id="3" name="Content Placeholder 2"/>
          <p:cNvSpPr>
            <a:spLocks noGrp="1"/>
          </p:cNvSpPr>
          <p:nvPr>
            <p:ph idx="1"/>
          </p:nvPr>
        </p:nvSpPr>
        <p:spPr>
          <a:xfrm>
            <a:off x="142844" y="1600201"/>
            <a:ext cx="8858312" cy="4525963"/>
          </a:xfrm>
        </p:spPr>
        <p:txBody>
          <a:bodyPr/>
          <a:lstStyle/>
          <a:p>
            <a:pPr lvl="0"/>
            <a:r>
              <a:rPr lang="ar-SA" dirty="0" smtClean="0">
                <a:solidFill>
                  <a:srgbClr val="FF0000"/>
                </a:solidFill>
              </a:rPr>
              <a:t>وبالإضافة إلى وسائل الإعلام المطبوعة فإن المقومين قد يتمنون الاتصال بالآخرين من خلال عرض تقريرهم مع المنظمات المهنية المتخصصة وهناك قيمة كبيرة لذلك :</a:t>
            </a:r>
            <a:endParaRPr lang="en-US" dirty="0" smtClean="0">
              <a:solidFill>
                <a:srgbClr val="FF0000"/>
              </a:solidFill>
            </a:endParaRPr>
          </a:p>
          <a:p>
            <a:pPr lvl="0"/>
            <a:r>
              <a:rPr lang="ar-SA" b="1" dirty="0" smtClean="0"/>
              <a:t>فأولا : بإمكان المقومين أن يكونوا على إطلاع مستمر مع المهنيين في المواضيع ذات الاهتمام المشترك أو المشابه, وتقرير مشاركتهم في العمل معا</a:t>
            </a:r>
            <a:endParaRPr lang="en-US" b="1" dirty="0" smtClean="0"/>
          </a:p>
          <a:p>
            <a:pPr lvl="0"/>
            <a:r>
              <a:rPr lang="ar-SA" b="1" dirty="0" smtClean="0"/>
              <a:t>وثانيا : هناك بعض المقومين لا تُعطى لهم حقوقهم المالية نظير عملهم في التقويم إلا بعد أن يقدموا عرضا شافيا وشاملا لتقريرهم  </a:t>
            </a:r>
            <a:endParaRPr lang="en-US" b="1" dirty="0"/>
          </a:p>
        </p:txBody>
      </p:sp>
    </p:spTree>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ar-SA" b="1" dirty="0" smtClean="0"/>
              <a:t>التغذية الاسترجاعية للمشاركين :</a:t>
            </a:r>
            <a:r>
              <a:rPr lang="en-US" dirty="0" smtClean="0"/>
              <a:t/>
            </a:r>
            <a:br>
              <a:rPr lang="en-US" dirty="0" smtClean="0"/>
            </a:br>
            <a:endParaRPr lang="ar-SA" dirty="0"/>
          </a:p>
        </p:txBody>
      </p:sp>
      <p:sp>
        <p:nvSpPr>
          <p:cNvPr id="3" name="Content Placeholder 2"/>
          <p:cNvSpPr>
            <a:spLocks noGrp="1"/>
          </p:cNvSpPr>
          <p:nvPr>
            <p:ph idx="1"/>
          </p:nvPr>
        </p:nvSpPr>
        <p:spPr/>
        <p:txBody>
          <a:bodyPr/>
          <a:lstStyle/>
          <a:p>
            <a:pPr lvl="0">
              <a:buFont typeface="Wingdings" pitchFamily="2" charset="2"/>
              <a:buChar char="q"/>
            </a:pPr>
            <a:r>
              <a:rPr lang="ar-SA" sz="4000" b="1" dirty="0" smtClean="0"/>
              <a:t>بالإضافة إلى توزيع التقويم على الأشخاص والموظفين المكلفين داخل المؤسسة وعلى أولئك الذين لديهم الحق أو الاهتمام لمعرفة النتائج خارج المؤسسة ، فإنه من المهم أيضا أن نضع في الاعتبار الالتزام بتزويد المشاركين بالتغذية المعلوماتية المناسبة </a:t>
            </a:r>
            <a:endParaRPr lang="en-US" sz="4000" b="1" dirty="0" smtClean="0"/>
          </a:p>
          <a:p>
            <a:pPr lvl="0"/>
            <a:endParaRPr lang="ar-SA" dirty="0"/>
          </a:p>
        </p:txBody>
      </p:sp>
    </p:spTree>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ar-SA" b="1" dirty="0" smtClean="0"/>
              <a:t>التغذية الاسترجاعية للمشاركين :</a:t>
            </a:r>
            <a:r>
              <a:rPr lang="en-US" dirty="0" smtClean="0"/>
              <a:t/>
            </a:r>
            <a:br>
              <a:rPr lang="en-US" dirty="0" smtClean="0"/>
            </a:br>
            <a:endParaRPr lang="ar-SA" dirty="0"/>
          </a:p>
        </p:txBody>
      </p:sp>
      <p:sp>
        <p:nvSpPr>
          <p:cNvPr id="3" name="Content Placeholder 2"/>
          <p:cNvSpPr>
            <a:spLocks noGrp="1"/>
          </p:cNvSpPr>
          <p:nvPr>
            <p:ph idx="1"/>
          </p:nvPr>
        </p:nvSpPr>
        <p:spPr/>
        <p:txBody>
          <a:bodyPr/>
          <a:lstStyle/>
          <a:p>
            <a:pPr lvl="0">
              <a:buFont typeface="Wingdings" pitchFamily="2" charset="2"/>
              <a:buChar char="q"/>
            </a:pPr>
            <a:r>
              <a:rPr lang="ar-SA" sz="3600" b="1" dirty="0" smtClean="0"/>
              <a:t>فالبرنامج قد لا يكون قد وُجد بعد ، أو أن التقويم لم يكن لينفذ بدون مساعدة وتعاون الأشخاص الذين يستلمون البرنامج ، وفي حالات كثيرة قد تكون لديهم الرغبة في معرفة نتائج التقويم ، وفي حالات أخرى يكون لهم الحق في ذلك ، فالمقومون إذا تعهدوا للمشاركين في أن يطلعوهم على نتائج التقويم فإنه يجب عليهم أن يوفوا بتعهداتهم </a:t>
            </a:r>
            <a:endParaRPr lang="en-US" sz="3600" b="1" dirty="0" smtClean="0"/>
          </a:p>
          <a:p>
            <a:endParaRPr lang="ar-SA" dirty="0" smtClean="0"/>
          </a:p>
          <a:p>
            <a:endParaRPr lang="ar-SA" dirty="0"/>
          </a:p>
        </p:txBody>
      </p:sp>
    </p:spTree>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ar-SA" b="1" dirty="0" smtClean="0"/>
              <a:t>التغذية الاسترجاعية للمشاركين :</a:t>
            </a:r>
            <a:r>
              <a:rPr lang="en-US" dirty="0" smtClean="0"/>
              <a:t/>
            </a:r>
            <a:br>
              <a:rPr lang="en-US" dirty="0" smtClean="0"/>
            </a:br>
            <a:endParaRPr lang="ar-SA" dirty="0"/>
          </a:p>
        </p:txBody>
      </p:sp>
      <p:sp>
        <p:nvSpPr>
          <p:cNvPr id="3" name="Content Placeholder 2"/>
          <p:cNvSpPr>
            <a:spLocks noGrp="1"/>
          </p:cNvSpPr>
          <p:nvPr>
            <p:ph idx="1"/>
          </p:nvPr>
        </p:nvSpPr>
        <p:spPr>
          <a:xfrm>
            <a:off x="428596" y="1428736"/>
            <a:ext cx="8229600" cy="4525963"/>
          </a:xfrm>
        </p:spPr>
        <p:txBody>
          <a:bodyPr/>
          <a:lstStyle/>
          <a:p>
            <a:pPr lvl="0">
              <a:buFont typeface="Wingdings" pitchFamily="2" charset="2"/>
              <a:buChar char="q"/>
            </a:pPr>
            <a:r>
              <a:rPr lang="ar-SA" sz="4400" dirty="0" smtClean="0"/>
              <a:t>وينبغي أن نؤكد أن تزويد المشاركين بتغذية معلوماتية مختصرة عن طريق إرسال تقرير مختصر لنتائج التقويم لهم ، ليس بالضرورة أن يكون مكلفا لأننا لا نرسل التقرير المختصر لكل شخص بل للأشخاص </a:t>
            </a:r>
            <a:r>
              <a:rPr lang="ar-SA" sz="4400" dirty="0" smtClean="0"/>
              <a:t>المشاركين </a:t>
            </a:r>
            <a:r>
              <a:rPr lang="ar-SA" sz="4400" dirty="0" smtClean="0"/>
              <a:t>الذين يودون معرفة تلك النتائج   </a:t>
            </a:r>
            <a:endParaRPr lang="en-US" sz="4400" dirty="0" smtClean="0"/>
          </a:p>
          <a:p>
            <a:r>
              <a:rPr lang="en-US" dirty="0" smtClean="0"/>
              <a:t>  </a:t>
            </a:r>
            <a:r>
              <a:rPr lang="ar-SA" dirty="0" smtClean="0"/>
              <a:t>       </a:t>
            </a:r>
            <a:endParaRPr lang="en-US" dirty="0" smtClean="0"/>
          </a:p>
          <a:p>
            <a:endParaRPr lang="ar-SA" dirty="0"/>
          </a:p>
        </p:txBody>
      </p:sp>
    </p:spTree>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p:cNvSpPr/>
          <p:nvPr/>
        </p:nvSpPr>
        <p:spPr>
          <a:xfrm>
            <a:off x="0" y="0"/>
            <a:ext cx="9144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dirty="0"/>
          </a:p>
        </p:txBody>
      </p:sp>
      <p:grpSp>
        <p:nvGrpSpPr>
          <p:cNvPr id="2" name="Group 5"/>
          <p:cNvGrpSpPr>
            <a:grpSpLocks/>
          </p:cNvGrpSpPr>
          <p:nvPr/>
        </p:nvGrpSpPr>
        <p:grpSpPr bwMode="auto">
          <a:xfrm>
            <a:off x="5969977" y="1981201"/>
            <a:ext cx="2400300" cy="2524125"/>
            <a:chOff x="5210750" y="1066800"/>
            <a:chExt cx="2976900" cy="3130677"/>
          </a:xfrm>
          <a:effectLst>
            <a:outerShdw blurRad="63500" sx="102000" sy="102000" algn="ctr" rotWithShape="0">
              <a:prstClr val="black">
                <a:alpha val="40000"/>
              </a:prstClr>
            </a:outerShdw>
          </a:effectLst>
        </p:grpSpPr>
        <p:sp>
          <p:nvSpPr>
            <p:cNvPr id="7" name="Oval 6"/>
            <p:cNvSpPr/>
            <p:nvPr/>
          </p:nvSpPr>
          <p:spPr>
            <a:xfrm>
              <a:off x="5321612" y="1143591"/>
              <a:ext cx="2767899" cy="2973159"/>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pic>
          <p:nvPicPr>
            <p:cNvPr id="17416" name="Picture 2" descr="http://kfu.files.googlepages.com/newKFUlogo.jpg"/>
            <p:cNvPicPr>
              <a:picLocks noChangeAspect="1" noChangeArrowheads="1"/>
            </p:cNvPicPr>
            <p:nvPr/>
          </p:nvPicPr>
          <p:blipFill>
            <a:blip r:embed="rId2" cstate="print">
              <a:clrChange>
                <a:clrFrom>
                  <a:srgbClr val="FFFFFF"/>
                </a:clrFrom>
                <a:clrTo>
                  <a:srgbClr val="FFFFFF">
                    <a:alpha val="0"/>
                  </a:srgbClr>
                </a:clrTo>
              </a:clrChange>
            </a:blip>
            <a:srcRect/>
            <a:stretch>
              <a:fillRect/>
            </a:stretch>
          </p:blipFill>
          <p:spPr bwMode="auto">
            <a:xfrm>
              <a:off x="5210750" y="1066800"/>
              <a:ext cx="2976900" cy="3130677"/>
            </a:xfrm>
            <a:prstGeom prst="rect">
              <a:avLst/>
            </a:prstGeom>
            <a:noFill/>
            <a:ln w="9525">
              <a:noFill/>
              <a:miter lim="800000"/>
              <a:headEnd/>
              <a:tailEnd/>
            </a:ln>
          </p:spPr>
        </p:pic>
      </p:grpSp>
      <p:sp>
        <p:nvSpPr>
          <p:cNvPr id="26628" name="Rectangle 8"/>
          <p:cNvSpPr>
            <a:spLocks noChangeArrowheads="1"/>
          </p:cNvSpPr>
          <p:nvPr/>
        </p:nvSpPr>
        <p:spPr bwMode="auto">
          <a:xfrm>
            <a:off x="3165231" y="3352800"/>
            <a:ext cx="2602523" cy="1200150"/>
          </a:xfrm>
          <a:prstGeom prst="rect">
            <a:avLst/>
          </a:prstGeom>
          <a:noFill/>
          <a:ln w="9525">
            <a:noFill/>
            <a:miter lim="800000"/>
            <a:headEnd/>
            <a:tailEnd/>
          </a:ln>
        </p:spPr>
        <p:txBody>
          <a:bodyPr>
            <a:spAutoFit/>
          </a:bodyPr>
          <a:lstStyle/>
          <a:p>
            <a:pPr algn="l" rtl="0"/>
            <a:r>
              <a:rPr lang="ar-EG" sz="7200" dirty="0">
                <a:solidFill>
                  <a:schemeClr val="bg1"/>
                </a:solidFill>
                <a:latin typeface="Calibri" pitchFamily="34" charset="0"/>
              </a:rPr>
              <a:t>بحمد الله</a:t>
            </a:r>
            <a:endParaRPr lang="en-US" sz="7200" dirty="0">
              <a:solidFill>
                <a:schemeClr val="bg1"/>
              </a:solidFill>
              <a:latin typeface="Calibri" pitchFamily="34" charset="0"/>
            </a:endParaRPr>
          </a:p>
        </p:txBody>
      </p:sp>
      <p:sp>
        <p:nvSpPr>
          <p:cNvPr id="26629" name="Freeform 6"/>
          <p:cNvSpPr>
            <a:spLocks noEditPoints="1"/>
          </p:cNvSpPr>
          <p:nvPr/>
        </p:nvSpPr>
        <p:spPr bwMode="auto">
          <a:xfrm>
            <a:off x="3165231" y="2209801"/>
            <a:ext cx="2482362" cy="1236663"/>
          </a:xfrm>
          <a:custGeom>
            <a:avLst/>
            <a:gdLst>
              <a:gd name="T0" fmla="*/ 2147483647 w 1687"/>
              <a:gd name="T1" fmla="*/ 2147483647 h 775"/>
              <a:gd name="T2" fmla="*/ 2147483647 w 1687"/>
              <a:gd name="T3" fmla="*/ 2147483647 h 775"/>
              <a:gd name="T4" fmla="*/ 2147483647 w 1687"/>
              <a:gd name="T5" fmla="*/ 2147483647 h 775"/>
              <a:gd name="T6" fmla="*/ 2147483647 w 1687"/>
              <a:gd name="T7" fmla="*/ 2147483647 h 775"/>
              <a:gd name="T8" fmla="*/ 2147483647 w 1687"/>
              <a:gd name="T9" fmla="*/ 2147483647 h 775"/>
              <a:gd name="T10" fmla="*/ 2147483647 w 1687"/>
              <a:gd name="T11" fmla="*/ 2147483647 h 775"/>
              <a:gd name="T12" fmla="*/ 2147483647 w 1687"/>
              <a:gd name="T13" fmla="*/ 2147483647 h 775"/>
              <a:gd name="T14" fmla="*/ 2147483647 w 1687"/>
              <a:gd name="T15" fmla="*/ 2147483647 h 775"/>
              <a:gd name="T16" fmla="*/ 2147483647 w 1687"/>
              <a:gd name="T17" fmla="*/ 2147483647 h 775"/>
              <a:gd name="T18" fmla="*/ 2147483647 w 1687"/>
              <a:gd name="T19" fmla="*/ 2147483647 h 775"/>
              <a:gd name="T20" fmla="*/ 2147483647 w 1687"/>
              <a:gd name="T21" fmla="*/ 2147483647 h 775"/>
              <a:gd name="T22" fmla="*/ 0 w 1687"/>
              <a:gd name="T23" fmla="*/ 2147483647 h 775"/>
              <a:gd name="T24" fmla="*/ 2147483647 w 1687"/>
              <a:gd name="T25" fmla="*/ 2147483647 h 775"/>
              <a:gd name="T26" fmla="*/ 2147483647 w 1687"/>
              <a:gd name="T27" fmla="*/ 2147483647 h 775"/>
              <a:gd name="T28" fmla="*/ 2147483647 w 1687"/>
              <a:gd name="T29" fmla="*/ 2147483647 h 775"/>
              <a:gd name="T30" fmla="*/ 2147483647 w 1687"/>
              <a:gd name="T31" fmla="*/ 2147483647 h 775"/>
              <a:gd name="T32" fmla="*/ 2147483647 w 1687"/>
              <a:gd name="T33" fmla="*/ 2147483647 h 775"/>
              <a:gd name="T34" fmla="*/ 2147483647 w 1687"/>
              <a:gd name="T35" fmla="*/ 2147483647 h 775"/>
              <a:gd name="T36" fmla="*/ 2147483647 w 1687"/>
              <a:gd name="T37" fmla="*/ 2147483647 h 775"/>
              <a:gd name="T38" fmla="*/ 2147483647 w 1687"/>
              <a:gd name="T39" fmla="*/ 2147483647 h 775"/>
              <a:gd name="T40" fmla="*/ 2147483647 w 1687"/>
              <a:gd name="T41" fmla="*/ 2147483647 h 775"/>
              <a:gd name="T42" fmla="*/ 2147483647 w 1687"/>
              <a:gd name="T43" fmla="*/ 2147483647 h 775"/>
              <a:gd name="T44" fmla="*/ 2147483647 w 1687"/>
              <a:gd name="T45" fmla="*/ 2147483647 h 775"/>
              <a:gd name="T46" fmla="*/ 2147483647 w 1687"/>
              <a:gd name="T47" fmla="*/ 2147483647 h 775"/>
              <a:gd name="T48" fmla="*/ 2147483647 w 1687"/>
              <a:gd name="T49" fmla="*/ 2147483647 h 775"/>
              <a:gd name="T50" fmla="*/ 2147483647 w 1687"/>
              <a:gd name="T51" fmla="*/ 2147483647 h 775"/>
              <a:gd name="T52" fmla="*/ 2147483647 w 1687"/>
              <a:gd name="T53" fmla="*/ 2147483647 h 775"/>
              <a:gd name="T54" fmla="*/ 2147483647 w 1687"/>
              <a:gd name="T55" fmla="*/ 2147483647 h 775"/>
              <a:gd name="T56" fmla="*/ 2147483647 w 1687"/>
              <a:gd name="T57" fmla="*/ 2147483647 h 775"/>
              <a:gd name="T58" fmla="*/ 2147483647 w 1687"/>
              <a:gd name="T59" fmla="*/ 2147483647 h 775"/>
              <a:gd name="T60" fmla="*/ 2147483647 w 1687"/>
              <a:gd name="T61" fmla="*/ 2147483647 h 775"/>
              <a:gd name="T62" fmla="*/ 2147483647 w 1687"/>
              <a:gd name="T63" fmla="*/ 2147483647 h 775"/>
              <a:gd name="T64" fmla="*/ 2147483647 w 1687"/>
              <a:gd name="T65" fmla="*/ 2147483647 h 775"/>
              <a:gd name="T66" fmla="*/ 2147483647 w 1687"/>
              <a:gd name="T67" fmla="*/ 2147483647 h 775"/>
              <a:gd name="T68" fmla="*/ 2147483647 w 1687"/>
              <a:gd name="T69" fmla="*/ 2147483647 h 775"/>
              <a:gd name="T70" fmla="*/ 2147483647 w 1687"/>
              <a:gd name="T71" fmla="*/ 2147483647 h 775"/>
              <a:gd name="T72" fmla="*/ 2147483647 w 1687"/>
              <a:gd name="T73" fmla="*/ 2147483647 h 775"/>
              <a:gd name="T74" fmla="*/ 2147483647 w 1687"/>
              <a:gd name="T75" fmla="*/ 2147483647 h 775"/>
              <a:gd name="T76" fmla="*/ 2147483647 w 1687"/>
              <a:gd name="T77" fmla="*/ 2147483647 h 775"/>
              <a:gd name="T78" fmla="*/ 2147483647 w 1687"/>
              <a:gd name="T79" fmla="*/ 2147483647 h 775"/>
              <a:gd name="T80" fmla="*/ 2147483647 w 1687"/>
              <a:gd name="T81" fmla="*/ 2147483647 h 775"/>
              <a:gd name="T82" fmla="*/ 2147483647 w 1687"/>
              <a:gd name="T83" fmla="*/ 2147483647 h 775"/>
              <a:gd name="T84" fmla="*/ 2147483647 w 1687"/>
              <a:gd name="T85" fmla="*/ 2147483647 h 775"/>
              <a:gd name="T86" fmla="*/ 2147483647 w 1687"/>
              <a:gd name="T87" fmla="*/ 2147483647 h 775"/>
              <a:gd name="T88" fmla="*/ 2147483647 w 1687"/>
              <a:gd name="T89" fmla="*/ 2147483647 h 775"/>
              <a:gd name="T90" fmla="*/ 2147483647 w 1687"/>
              <a:gd name="T91" fmla="*/ 2147483647 h 775"/>
              <a:gd name="T92" fmla="*/ 2147483647 w 1687"/>
              <a:gd name="T93" fmla="*/ 2147483647 h 775"/>
              <a:gd name="T94" fmla="*/ 2147483647 w 1687"/>
              <a:gd name="T95" fmla="*/ 2147483647 h 775"/>
              <a:gd name="T96" fmla="*/ 2147483647 w 1687"/>
              <a:gd name="T97" fmla="*/ 2147483647 h 775"/>
              <a:gd name="T98" fmla="*/ 2147483647 w 1687"/>
              <a:gd name="T99" fmla="*/ 2147483647 h 775"/>
              <a:gd name="T100" fmla="*/ 2147483647 w 1687"/>
              <a:gd name="T101" fmla="*/ 2147483647 h 775"/>
              <a:gd name="T102" fmla="*/ 2147483647 w 1687"/>
              <a:gd name="T103" fmla="*/ 2147483647 h 775"/>
              <a:gd name="T104" fmla="*/ 2147483647 w 1687"/>
              <a:gd name="T105" fmla="*/ 2147483647 h 775"/>
              <a:gd name="T106" fmla="*/ 2147483647 w 1687"/>
              <a:gd name="T107" fmla="*/ 2147483647 h 775"/>
              <a:gd name="T108" fmla="*/ 2147483647 w 1687"/>
              <a:gd name="T109" fmla="*/ 2147483647 h 775"/>
              <a:gd name="T110" fmla="*/ 2147483647 w 1687"/>
              <a:gd name="T111" fmla="*/ 2147483647 h 775"/>
              <a:gd name="T112" fmla="*/ 2147483647 w 1687"/>
              <a:gd name="T113" fmla="*/ 2147483647 h 775"/>
              <a:gd name="T114" fmla="*/ 2147483647 w 1687"/>
              <a:gd name="T115" fmla="*/ 2147483647 h 775"/>
              <a:gd name="T116" fmla="*/ 2147483647 w 1687"/>
              <a:gd name="T117" fmla="*/ 2147483647 h 775"/>
              <a:gd name="T118" fmla="*/ 2147483647 w 1687"/>
              <a:gd name="T119" fmla="*/ 2147483647 h 775"/>
              <a:gd name="T120" fmla="*/ 2147483647 w 1687"/>
              <a:gd name="T121" fmla="*/ 2147483647 h 775"/>
              <a:gd name="T122" fmla="*/ 2147483647 w 1687"/>
              <a:gd name="T123" fmla="*/ 2147483647 h 775"/>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 name="T186" fmla="*/ 0 w 1687"/>
              <a:gd name="T187" fmla="*/ 0 h 775"/>
              <a:gd name="T188" fmla="*/ 1687 w 1687"/>
              <a:gd name="T189" fmla="*/ 775 h 775"/>
            </a:gdLst>
            <a:ahLst/>
            <a:cxnLst>
              <a:cxn ang="T124">
                <a:pos x="T0" y="T1"/>
              </a:cxn>
              <a:cxn ang="T125">
                <a:pos x="T2" y="T3"/>
              </a:cxn>
              <a:cxn ang="T126">
                <a:pos x="T4" y="T5"/>
              </a:cxn>
              <a:cxn ang="T127">
                <a:pos x="T6" y="T7"/>
              </a:cxn>
              <a:cxn ang="T128">
                <a:pos x="T8" y="T9"/>
              </a:cxn>
              <a:cxn ang="T129">
                <a:pos x="T10" y="T11"/>
              </a:cxn>
              <a:cxn ang="T130">
                <a:pos x="T12" y="T13"/>
              </a:cxn>
              <a:cxn ang="T131">
                <a:pos x="T14" y="T15"/>
              </a:cxn>
              <a:cxn ang="T132">
                <a:pos x="T16" y="T17"/>
              </a:cxn>
              <a:cxn ang="T133">
                <a:pos x="T18" y="T19"/>
              </a:cxn>
              <a:cxn ang="T134">
                <a:pos x="T20" y="T21"/>
              </a:cxn>
              <a:cxn ang="T135">
                <a:pos x="T22" y="T23"/>
              </a:cxn>
              <a:cxn ang="T136">
                <a:pos x="T24" y="T25"/>
              </a:cxn>
              <a:cxn ang="T137">
                <a:pos x="T26" y="T27"/>
              </a:cxn>
              <a:cxn ang="T138">
                <a:pos x="T28" y="T29"/>
              </a:cxn>
              <a:cxn ang="T139">
                <a:pos x="T30" y="T31"/>
              </a:cxn>
              <a:cxn ang="T140">
                <a:pos x="T32" y="T33"/>
              </a:cxn>
              <a:cxn ang="T141">
                <a:pos x="T34" y="T35"/>
              </a:cxn>
              <a:cxn ang="T142">
                <a:pos x="T36" y="T37"/>
              </a:cxn>
              <a:cxn ang="T143">
                <a:pos x="T38" y="T39"/>
              </a:cxn>
              <a:cxn ang="T144">
                <a:pos x="T40" y="T41"/>
              </a:cxn>
              <a:cxn ang="T145">
                <a:pos x="T42" y="T43"/>
              </a:cxn>
              <a:cxn ang="T146">
                <a:pos x="T44" y="T45"/>
              </a:cxn>
              <a:cxn ang="T147">
                <a:pos x="T46" y="T47"/>
              </a:cxn>
              <a:cxn ang="T148">
                <a:pos x="T48" y="T49"/>
              </a:cxn>
              <a:cxn ang="T149">
                <a:pos x="T50" y="T51"/>
              </a:cxn>
              <a:cxn ang="T150">
                <a:pos x="T52" y="T53"/>
              </a:cxn>
              <a:cxn ang="T151">
                <a:pos x="T54" y="T55"/>
              </a:cxn>
              <a:cxn ang="T152">
                <a:pos x="T56" y="T57"/>
              </a:cxn>
              <a:cxn ang="T153">
                <a:pos x="T58" y="T59"/>
              </a:cxn>
              <a:cxn ang="T154">
                <a:pos x="T60" y="T61"/>
              </a:cxn>
              <a:cxn ang="T155">
                <a:pos x="T62" y="T63"/>
              </a:cxn>
              <a:cxn ang="T156">
                <a:pos x="T64" y="T65"/>
              </a:cxn>
              <a:cxn ang="T157">
                <a:pos x="T66" y="T67"/>
              </a:cxn>
              <a:cxn ang="T158">
                <a:pos x="T68" y="T69"/>
              </a:cxn>
              <a:cxn ang="T159">
                <a:pos x="T70" y="T71"/>
              </a:cxn>
              <a:cxn ang="T160">
                <a:pos x="T72" y="T73"/>
              </a:cxn>
              <a:cxn ang="T161">
                <a:pos x="T74" y="T75"/>
              </a:cxn>
              <a:cxn ang="T162">
                <a:pos x="T76" y="T77"/>
              </a:cxn>
              <a:cxn ang="T163">
                <a:pos x="T78" y="T79"/>
              </a:cxn>
              <a:cxn ang="T164">
                <a:pos x="T80" y="T81"/>
              </a:cxn>
              <a:cxn ang="T165">
                <a:pos x="T82" y="T83"/>
              </a:cxn>
              <a:cxn ang="T166">
                <a:pos x="T84" y="T85"/>
              </a:cxn>
              <a:cxn ang="T167">
                <a:pos x="T86" y="T87"/>
              </a:cxn>
              <a:cxn ang="T168">
                <a:pos x="T88" y="T89"/>
              </a:cxn>
              <a:cxn ang="T169">
                <a:pos x="T90" y="T91"/>
              </a:cxn>
              <a:cxn ang="T170">
                <a:pos x="T92" y="T93"/>
              </a:cxn>
              <a:cxn ang="T171">
                <a:pos x="T94" y="T95"/>
              </a:cxn>
              <a:cxn ang="T172">
                <a:pos x="T96" y="T97"/>
              </a:cxn>
              <a:cxn ang="T173">
                <a:pos x="T98" y="T99"/>
              </a:cxn>
              <a:cxn ang="T174">
                <a:pos x="T100" y="T101"/>
              </a:cxn>
              <a:cxn ang="T175">
                <a:pos x="T102" y="T103"/>
              </a:cxn>
              <a:cxn ang="T176">
                <a:pos x="T104" y="T105"/>
              </a:cxn>
              <a:cxn ang="T177">
                <a:pos x="T106" y="T107"/>
              </a:cxn>
              <a:cxn ang="T178">
                <a:pos x="T108" y="T109"/>
              </a:cxn>
              <a:cxn ang="T179">
                <a:pos x="T110" y="T111"/>
              </a:cxn>
              <a:cxn ang="T180">
                <a:pos x="T112" y="T113"/>
              </a:cxn>
              <a:cxn ang="T181">
                <a:pos x="T114" y="T115"/>
              </a:cxn>
              <a:cxn ang="T182">
                <a:pos x="T116" y="T117"/>
              </a:cxn>
              <a:cxn ang="T183">
                <a:pos x="T118" y="T119"/>
              </a:cxn>
              <a:cxn ang="T184">
                <a:pos x="T120" y="T121"/>
              </a:cxn>
              <a:cxn ang="T185">
                <a:pos x="T122" y="T123"/>
              </a:cxn>
            </a:cxnLst>
            <a:rect l="T186" t="T187" r="T188" b="T189"/>
            <a:pathLst>
              <a:path w="1687" h="775">
                <a:moveTo>
                  <a:pt x="1374" y="74"/>
                </a:moveTo>
                <a:lnTo>
                  <a:pt x="1308" y="141"/>
                </a:lnTo>
                <a:lnTo>
                  <a:pt x="1248" y="80"/>
                </a:lnTo>
                <a:lnTo>
                  <a:pt x="1177" y="152"/>
                </a:lnTo>
                <a:lnTo>
                  <a:pt x="1100" y="75"/>
                </a:lnTo>
                <a:lnTo>
                  <a:pt x="1169" y="8"/>
                </a:lnTo>
                <a:lnTo>
                  <a:pt x="1229" y="68"/>
                </a:lnTo>
                <a:lnTo>
                  <a:pt x="1298" y="0"/>
                </a:lnTo>
                <a:lnTo>
                  <a:pt x="1374" y="74"/>
                </a:lnTo>
                <a:close/>
                <a:moveTo>
                  <a:pt x="1687" y="612"/>
                </a:moveTo>
                <a:lnTo>
                  <a:pt x="1686" y="635"/>
                </a:lnTo>
                <a:lnTo>
                  <a:pt x="1683" y="657"/>
                </a:lnTo>
                <a:lnTo>
                  <a:pt x="1677" y="678"/>
                </a:lnTo>
                <a:lnTo>
                  <a:pt x="1669" y="698"/>
                </a:lnTo>
                <a:lnTo>
                  <a:pt x="1656" y="723"/>
                </a:lnTo>
                <a:lnTo>
                  <a:pt x="1649" y="731"/>
                </a:lnTo>
                <a:lnTo>
                  <a:pt x="1641" y="739"/>
                </a:lnTo>
                <a:lnTo>
                  <a:pt x="1633" y="745"/>
                </a:lnTo>
                <a:lnTo>
                  <a:pt x="1623" y="750"/>
                </a:lnTo>
                <a:lnTo>
                  <a:pt x="1603" y="753"/>
                </a:lnTo>
                <a:lnTo>
                  <a:pt x="1583" y="751"/>
                </a:lnTo>
                <a:lnTo>
                  <a:pt x="1561" y="743"/>
                </a:lnTo>
                <a:lnTo>
                  <a:pt x="1542" y="731"/>
                </a:lnTo>
                <a:lnTo>
                  <a:pt x="1523" y="715"/>
                </a:lnTo>
                <a:lnTo>
                  <a:pt x="1504" y="695"/>
                </a:lnTo>
                <a:lnTo>
                  <a:pt x="1488" y="672"/>
                </a:lnTo>
                <a:lnTo>
                  <a:pt x="1474" y="646"/>
                </a:lnTo>
                <a:lnTo>
                  <a:pt x="1462" y="619"/>
                </a:lnTo>
                <a:lnTo>
                  <a:pt x="1425" y="640"/>
                </a:lnTo>
                <a:lnTo>
                  <a:pt x="1387" y="660"/>
                </a:lnTo>
                <a:lnTo>
                  <a:pt x="1346" y="678"/>
                </a:lnTo>
                <a:lnTo>
                  <a:pt x="1305" y="694"/>
                </a:lnTo>
                <a:lnTo>
                  <a:pt x="1251" y="710"/>
                </a:lnTo>
                <a:lnTo>
                  <a:pt x="1198" y="722"/>
                </a:lnTo>
                <a:lnTo>
                  <a:pt x="1146" y="729"/>
                </a:lnTo>
                <a:lnTo>
                  <a:pt x="1095" y="731"/>
                </a:lnTo>
                <a:lnTo>
                  <a:pt x="1060" y="728"/>
                </a:lnTo>
                <a:lnTo>
                  <a:pt x="1025" y="719"/>
                </a:lnTo>
                <a:lnTo>
                  <a:pt x="1008" y="711"/>
                </a:lnTo>
                <a:lnTo>
                  <a:pt x="991" y="702"/>
                </a:lnTo>
                <a:lnTo>
                  <a:pt x="974" y="691"/>
                </a:lnTo>
                <a:lnTo>
                  <a:pt x="957" y="678"/>
                </a:lnTo>
                <a:lnTo>
                  <a:pt x="929" y="653"/>
                </a:lnTo>
                <a:lnTo>
                  <a:pt x="908" y="627"/>
                </a:lnTo>
                <a:lnTo>
                  <a:pt x="900" y="615"/>
                </a:lnTo>
                <a:lnTo>
                  <a:pt x="895" y="603"/>
                </a:lnTo>
                <a:lnTo>
                  <a:pt x="889" y="577"/>
                </a:lnTo>
                <a:lnTo>
                  <a:pt x="780" y="628"/>
                </a:lnTo>
                <a:lnTo>
                  <a:pt x="659" y="683"/>
                </a:lnTo>
                <a:lnTo>
                  <a:pt x="603" y="706"/>
                </a:lnTo>
                <a:lnTo>
                  <a:pt x="552" y="724"/>
                </a:lnTo>
                <a:lnTo>
                  <a:pt x="481" y="746"/>
                </a:lnTo>
                <a:lnTo>
                  <a:pt x="415" y="762"/>
                </a:lnTo>
                <a:lnTo>
                  <a:pt x="355" y="772"/>
                </a:lnTo>
                <a:lnTo>
                  <a:pt x="302" y="775"/>
                </a:lnTo>
                <a:lnTo>
                  <a:pt x="268" y="774"/>
                </a:lnTo>
                <a:lnTo>
                  <a:pt x="236" y="772"/>
                </a:lnTo>
                <a:lnTo>
                  <a:pt x="206" y="769"/>
                </a:lnTo>
                <a:lnTo>
                  <a:pt x="178" y="764"/>
                </a:lnTo>
                <a:lnTo>
                  <a:pt x="153" y="758"/>
                </a:lnTo>
                <a:lnTo>
                  <a:pt x="129" y="751"/>
                </a:lnTo>
                <a:lnTo>
                  <a:pt x="107" y="741"/>
                </a:lnTo>
                <a:lnTo>
                  <a:pt x="88" y="731"/>
                </a:lnTo>
                <a:lnTo>
                  <a:pt x="68" y="717"/>
                </a:lnTo>
                <a:lnTo>
                  <a:pt x="50" y="701"/>
                </a:lnTo>
                <a:lnTo>
                  <a:pt x="35" y="681"/>
                </a:lnTo>
                <a:lnTo>
                  <a:pt x="22" y="661"/>
                </a:lnTo>
                <a:lnTo>
                  <a:pt x="12" y="639"/>
                </a:lnTo>
                <a:lnTo>
                  <a:pt x="8" y="626"/>
                </a:lnTo>
                <a:lnTo>
                  <a:pt x="5" y="613"/>
                </a:lnTo>
                <a:lnTo>
                  <a:pt x="1" y="587"/>
                </a:lnTo>
                <a:lnTo>
                  <a:pt x="0" y="558"/>
                </a:lnTo>
                <a:lnTo>
                  <a:pt x="2" y="523"/>
                </a:lnTo>
                <a:lnTo>
                  <a:pt x="6" y="491"/>
                </a:lnTo>
                <a:lnTo>
                  <a:pt x="13" y="459"/>
                </a:lnTo>
                <a:lnTo>
                  <a:pt x="23" y="428"/>
                </a:lnTo>
                <a:lnTo>
                  <a:pt x="34" y="407"/>
                </a:lnTo>
                <a:lnTo>
                  <a:pt x="48" y="381"/>
                </a:lnTo>
                <a:lnTo>
                  <a:pt x="66" y="379"/>
                </a:lnTo>
                <a:lnTo>
                  <a:pt x="52" y="411"/>
                </a:lnTo>
                <a:lnTo>
                  <a:pt x="45" y="432"/>
                </a:lnTo>
                <a:lnTo>
                  <a:pt x="41" y="455"/>
                </a:lnTo>
                <a:lnTo>
                  <a:pt x="38" y="478"/>
                </a:lnTo>
                <a:lnTo>
                  <a:pt x="37" y="502"/>
                </a:lnTo>
                <a:lnTo>
                  <a:pt x="38" y="522"/>
                </a:lnTo>
                <a:lnTo>
                  <a:pt x="42" y="540"/>
                </a:lnTo>
                <a:lnTo>
                  <a:pt x="47" y="557"/>
                </a:lnTo>
                <a:lnTo>
                  <a:pt x="55" y="573"/>
                </a:lnTo>
                <a:lnTo>
                  <a:pt x="66" y="588"/>
                </a:lnTo>
                <a:lnTo>
                  <a:pt x="78" y="603"/>
                </a:lnTo>
                <a:lnTo>
                  <a:pt x="93" y="616"/>
                </a:lnTo>
                <a:lnTo>
                  <a:pt x="110" y="629"/>
                </a:lnTo>
                <a:lnTo>
                  <a:pt x="128" y="641"/>
                </a:lnTo>
                <a:lnTo>
                  <a:pt x="149" y="650"/>
                </a:lnTo>
                <a:lnTo>
                  <a:pt x="171" y="659"/>
                </a:lnTo>
                <a:lnTo>
                  <a:pt x="183" y="662"/>
                </a:lnTo>
                <a:lnTo>
                  <a:pt x="194" y="665"/>
                </a:lnTo>
                <a:lnTo>
                  <a:pt x="220" y="671"/>
                </a:lnTo>
                <a:lnTo>
                  <a:pt x="245" y="675"/>
                </a:lnTo>
                <a:lnTo>
                  <a:pt x="274" y="677"/>
                </a:lnTo>
                <a:lnTo>
                  <a:pt x="304" y="678"/>
                </a:lnTo>
                <a:lnTo>
                  <a:pt x="352" y="676"/>
                </a:lnTo>
                <a:lnTo>
                  <a:pt x="379" y="673"/>
                </a:lnTo>
                <a:lnTo>
                  <a:pt x="405" y="669"/>
                </a:lnTo>
                <a:lnTo>
                  <a:pt x="462" y="657"/>
                </a:lnTo>
                <a:lnTo>
                  <a:pt x="522" y="641"/>
                </a:lnTo>
                <a:lnTo>
                  <a:pt x="571" y="625"/>
                </a:lnTo>
                <a:lnTo>
                  <a:pt x="623" y="606"/>
                </a:lnTo>
                <a:lnTo>
                  <a:pt x="738" y="559"/>
                </a:lnTo>
                <a:lnTo>
                  <a:pt x="923" y="476"/>
                </a:lnTo>
                <a:lnTo>
                  <a:pt x="927" y="494"/>
                </a:lnTo>
                <a:lnTo>
                  <a:pt x="932" y="512"/>
                </a:lnTo>
                <a:lnTo>
                  <a:pt x="940" y="529"/>
                </a:lnTo>
                <a:lnTo>
                  <a:pt x="949" y="545"/>
                </a:lnTo>
                <a:lnTo>
                  <a:pt x="961" y="561"/>
                </a:lnTo>
                <a:lnTo>
                  <a:pt x="975" y="575"/>
                </a:lnTo>
                <a:lnTo>
                  <a:pt x="990" y="588"/>
                </a:lnTo>
                <a:lnTo>
                  <a:pt x="1007" y="600"/>
                </a:lnTo>
                <a:lnTo>
                  <a:pt x="1035" y="617"/>
                </a:lnTo>
                <a:lnTo>
                  <a:pt x="1049" y="624"/>
                </a:lnTo>
                <a:lnTo>
                  <a:pt x="1064" y="629"/>
                </a:lnTo>
                <a:lnTo>
                  <a:pt x="1092" y="637"/>
                </a:lnTo>
                <a:lnTo>
                  <a:pt x="1106" y="639"/>
                </a:lnTo>
                <a:lnTo>
                  <a:pt x="1120" y="639"/>
                </a:lnTo>
                <a:lnTo>
                  <a:pt x="1164" y="638"/>
                </a:lnTo>
                <a:lnTo>
                  <a:pt x="1210" y="631"/>
                </a:lnTo>
                <a:lnTo>
                  <a:pt x="1256" y="622"/>
                </a:lnTo>
                <a:lnTo>
                  <a:pt x="1304" y="608"/>
                </a:lnTo>
                <a:lnTo>
                  <a:pt x="1343" y="593"/>
                </a:lnTo>
                <a:lnTo>
                  <a:pt x="1379" y="578"/>
                </a:lnTo>
                <a:lnTo>
                  <a:pt x="1411" y="561"/>
                </a:lnTo>
                <a:lnTo>
                  <a:pt x="1439" y="543"/>
                </a:lnTo>
                <a:lnTo>
                  <a:pt x="1429" y="509"/>
                </a:lnTo>
                <a:lnTo>
                  <a:pt x="1415" y="445"/>
                </a:lnTo>
                <a:lnTo>
                  <a:pt x="1409" y="413"/>
                </a:lnTo>
                <a:lnTo>
                  <a:pt x="1406" y="365"/>
                </a:lnTo>
                <a:lnTo>
                  <a:pt x="1403" y="317"/>
                </a:lnTo>
                <a:lnTo>
                  <a:pt x="1385" y="251"/>
                </a:lnTo>
                <a:lnTo>
                  <a:pt x="1411" y="149"/>
                </a:lnTo>
                <a:lnTo>
                  <a:pt x="1507" y="340"/>
                </a:lnTo>
                <a:lnTo>
                  <a:pt x="1507" y="365"/>
                </a:lnTo>
                <a:lnTo>
                  <a:pt x="1465" y="336"/>
                </a:lnTo>
                <a:lnTo>
                  <a:pt x="1461" y="341"/>
                </a:lnTo>
                <a:lnTo>
                  <a:pt x="1458" y="347"/>
                </a:lnTo>
                <a:lnTo>
                  <a:pt x="1461" y="381"/>
                </a:lnTo>
                <a:lnTo>
                  <a:pt x="1469" y="424"/>
                </a:lnTo>
                <a:lnTo>
                  <a:pt x="1475" y="451"/>
                </a:lnTo>
                <a:lnTo>
                  <a:pt x="1483" y="475"/>
                </a:lnTo>
                <a:lnTo>
                  <a:pt x="1491" y="495"/>
                </a:lnTo>
                <a:lnTo>
                  <a:pt x="1501" y="511"/>
                </a:lnTo>
                <a:lnTo>
                  <a:pt x="1525" y="498"/>
                </a:lnTo>
                <a:lnTo>
                  <a:pt x="1549" y="490"/>
                </a:lnTo>
                <a:lnTo>
                  <a:pt x="1571" y="483"/>
                </a:lnTo>
                <a:lnTo>
                  <a:pt x="1592" y="481"/>
                </a:lnTo>
                <a:lnTo>
                  <a:pt x="1616" y="484"/>
                </a:lnTo>
                <a:lnTo>
                  <a:pt x="1626" y="488"/>
                </a:lnTo>
                <a:lnTo>
                  <a:pt x="1636" y="494"/>
                </a:lnTo>
                <a:lnTo>
                  <a:pt x="1651" y="506"/>
                </a:lnTo>
                <a:lnTo>
                  <a:pt x="1663" y="518"/>
                </a:lnTo>
                <a:lnTo>
                  <a:pt x="1672" y="532"/>
                </a:lnTo>
                <a:lnTo>
                  <a:pt x="1680" y="548"/>
                </a:lnTo>
                <a:lnTo>
                  <a:pt x="1685" y="576"/>
                </a:lnTo>
                <a:lnTo>
                  <a:pt x="1687" y="612"/>
                </a:lnTo>
                <a:close/>
                <a:moveTo>
                  <a:pt x="553" y="364"/>
                </a:moveTo>
                <a:lnTo>
                  <a:pt x="487" y="431"/>
                </a:lnTo>
                <a:lnTo>
                  <a:pt x="428" y="370"/>
                </a:lnTo>
                <a:lnTo>
                  <a:pt x="356" y="441"/>
                </a:lnTo>
                <a:lnTo>
                  <a:pt x="280" y="365"/>
                </a:lnTo>
                <a:lnTo>
                  <a:pt x="347" y="297"/>
                </a:lnTo>
                <a:lnTo>
                  <a:pt x="409" y="359"/>
                </a:lnTo>
                <a:lnTo>
                  <a:pt x="479" y="289"/>
                </a:lnTo>
                <a:lnTo>
                  <a:pt x="553" y="364"/>
                </a:lnTo>
                <a:close/>
                <a:moveTo>
                  <a:pt x="1636" y="637"/>
                </a:moveTo>
                <a:lnTo>
                  <a:pt x="1622" y="613"/>
                </a:lnTo>
                <a:lnTo>
                  <a:pt x="1605" y="593"/>
                </a:lnTo>
                <a:lnTo>
                  <a:pt x="1597" y="587"/>
                </a:lnTo>
                <a:lnTo>
                  <a:pt x="1589" y="583"/>
                </a:lnTo>
                <a:lnTo>
                  <a:pt x="1577" y="582"/>
                </a:lnTo>
                <a:lnTo>
                  <a:pt x="1561" y="584"/>
                </a:lnTo>
                <a:lnTo>
                  <a:pt x="1543" y="591"/>
                </a:lnTo>
                <a:lnTo>
                  <a:pt x="1536" y="595"/>
                </a:lnTo>
                <a:lnTo>
                  <a:pt x="1556" y="624"/>
                </a:lnTo>
                <a:lnTo>
                  <a:pt x="1568" y="636"/>
                </a:lnTo>
                <a:lnTo>
                  <a:pt x="1580" y="644"/>
                </a:lnTo>
                <a:lnTo>
                  <a:pt x="1590" y="649"/>
                </a:lnTo>
                <a:lnTo>
                  <a:pt x="1601" y="652"/>
                </a:lnTo>
                <a:lnTo>
                  <a:pt x="1611" y="649"/>
                </a:lnTo>
                <a:lnTo>
                  <a:pt x="1625" y="644"/>
                </a:lnTo>
                <a:lnTo>
                  <a:pt x="1636" y="637"/>
                </a:lnTo>
                <a:close/>
                <a:moveTo>
                  <a:pt x="1288" y="458"/>
                </a:moveTo>
                <a:lnTo>
                  <a:pt x="1287" y="475"/>
                </a:lnTo>
                <a:lnTo>
                  <a:pt x="1285" y="489"/>
                </a:lnTo>
                <a:lnTo>
                  <a:pt x="1280" y="500"/>
                </a:lnTo>
                <a:lnTo>
                  <a:pt x="1275" y="509"/>
                </a:lnTo>
                <a:lnTo>
                  <a:pt x="1268" y="516"/>
                </a:lnTo>
                <a:lnTo>
                  <a:pt x="1259" y="522"/>
                </a:lnTo>
                <a:lnTo>
                  <a:pt x="1248" y="525"/>
                </a:lnTo>
                <a:lnTo>
                  <a:pt x="1237" y="526"/>
                </a:lnTo>
                <a:lnTo>
                  <a:pt x="1222" y="523"/>
                </a:lnTo>
                <a:lnTo>
                  <a:pt x="1214" y="518"/>
                </a:lnTo>
                <a:lnTo>
                  <a:pt x="1208" y="513"/>
                </a:lnTo>
                <a:lnTo>
                  <a:pt x="1198" y="499"/>
                </a:lnTo>
                <a:lnTo>
                  <a:pt x="1191" y="483"/>
                </a:lnTo>
                <a:lnTo>
                  <a:pt x="1183" y="505"/>
                </a:lnTo>
                <a:lnTo>
                  <a:pt x="1179" y="513"/>
                </a:lnTo>
                <a:lnTo>
                  <a:pt x="1173" y="523"/>
                </a:lnTo>
                <a:lnTo>
                  <a:pt x="1165" y="529"/>
                </a:lnTo>
                <a:lnTo>
                  <a:pt x="1158" y="534"/>
                </a:lnTo>
                <a:lnTo>
                  <a:pt x="1150" y="538"/>
                </a:lnTo>
                <a:lnTo>
                  <a:pt x="1142" y="539"/>
                </a:lnTo>
                <a:lnTo>
                  <a:pt x="1134" y="538"/>
                </a:lnTo>
                <a:lnTo>
                  <a:pt x="1123" y="534"/>
                </a:lnTo>
                <a:lnTo>
                  <a:pt x="1114" y="529"/>
                </a:lnTo>
                <a:lnTo>
                  <a:pt x="1107" y="522"/>
                </a:lnTo>
                <a:lnTo>
                  <a:pt x="1101" y="513"/>
                </a:lnTo>
                <a:lnTo>
                  <a:pt x="1097" y="504"/>
                </a:lnTo>
                <a:lnTo>
                  <a:pt x="1094" y="492"/>
                </a:lnTo>
                <a:lnTo>
                  <a:pt x="1092" y="466"/>
                </a:lnTo>
                <a:lnTo>
                  <a:pt x="1095" y="430"/>
                </a:lnTo>
                <a:lnTo>
                  <a:pt x="1098" y="407"/>
                </a:lnTo>
                <a:lnTo>
                  <a:pt x="1070" y="439"/>
                </a:lnTo>
                <a:lnTo>
                  <a:pt x="1070" y="427"/>
                </a:lnTo>
                <a:lnTo>
                  <a:pt x="1079" y="408"/>
                </a:lnTo>
                <a:lnTo>
                  <a:pt x="1094" y="387"/>
                </a:lnTo>
                <a:lnTo>
                  <a:pt x="1113" y="373"/>
                </a:lnTo>
                <a:lnTo>
                  <a:pt x="1112" y="399"/>
                </a:lnTo>
                <a:lnTo>
                  <a:pt x="1112" y="424"/>
                </a:lnTo>
                <a:lnTo>
                  <a:pt x="1113" y="455"/>
                </a:lnTo>
                <a:lnTo>
                  <a:pt x="1117" y="476"/>
                </a:lnTo>
                <a:lnTo>
                  <a:pt x="1122" y="483"/>
                </a:lnTo>
                <a:lnTo>
                  <a:pt x="1127" y="490"/>
                </a:lnTo>
                <a:lnTo>
                  <a:pt x="1133" y="493"/>
                </a:lnTo>
                <a:lnTo>
                  <a:pt x="1142" y="494"/>
                </a:lnTo>
                <a:lnTo>
                  <a:pt x="1157" y="490"/>
                </a:lnTo>
                <a:lnTo>
                  <a:pt x="1164" y="485"/>
                </a:lnTo>
                <a:lnTo>
                  <a:pt x="1172" y="480"/>
                </a:lnTo>
                <a:lnTo>
                  <a:pt x="1181" y="467"/>
                </a:lnTo>
                <a:lnTo>
                  <a:pt x="1186" y="455"/>
                </a:lnTo>
                <a:lnTo>
                  <a:pt x="1182" y="433"/>
                </a:lnTo>
                <a:lnTo>
                  <a:pt x="1175" y="403"/>
                </a:lnTo>
                <a:lnTo>
                  <a:pt x="1171" y="387"/>
                </a:lnTo>
                <a:lnTo>
                  <a:pt x="1191" y="359"/>
                </a:lnTo>
                <a:lnTo>
                  <a:pt x="1196" y="376"/>
                </a:lnTo>
                <a:lnTo>
                  <a:pt x="1203" y="399"/>
                </a:lnTo>
                <a:lnTo>
                  <a:pt x="1206" y="425"/>
                </a:lnTo>
                <a:lnTo>
                  <a:pt x="1210" y="448"/>
                </a:lnTo>
                <a:lnTo>
                  <a:pt x="1214" y="464"/>
                </a:lnTo>
                <a:lnTo>
                  <a:pt x="1221" y="473"/>
                </a:lnTo>
                <a:lnTo>
                  <a:pt x="1227" y="480"/>
                </a:lnTo>
                <a:lnTo>
                  <a:pt x="1236" y="483"/>
                </a:lnTo>
                <a:lnTo>
                  <a:pt x="1246" y="484"/>
                </a:lnTo>
                <a:lnTo>
                  <a:pt x="1255" y="483"/>
                </a:lnTo>
                <a:lnTo>
                  <a:pt x="1261" y="479"/>
                </a:lnTo>
                <a:lnTo>
                  <a:pt x="1265" y="473"/>
                </a:lnTo>
                <a:lnTo>
                  <a:pt x="1268" y="464"/>
                </a:lnTo>
                <a:lnTo>
                  <a:pt x="1263" y="444"/>
                </a:lnTo>
                <a:lnTo>
                  <a:pt x="1260" y="431"/>
                </a:lnTo>
                <a:lnTo>
                  <a:pt x="1254" y="415"/>
                </a:lnTo>
                <a:lnTo>
                  <a:pt x="1239" y="384"/>
                </a:lnTo>
                <a:lnTo>
                  <a:pt x="1261" y="353"/>
                </a:lnTo>
                <a:lnTo>
                  <a:pt x="1279" y="401"/>
                </a:lnTo>
                <a:lnTo>
                  <a:pt x="1286" y="429"/>
                </a:lnTo>
                <a:lnTo>
                  <a:pt x="1288" y="458"/>
                </a:lnTo>
                <a:close/>
                <a:moveTo>
                  <a:pt x="846" y="364"/>
                </a:moveTo>
                <a:lnTo>
                  <a:pt x="1275" y="242"/>
                </a:lnTo>
                <a:lnTo>
                  <a:pt x="1222" y="284"/>
                </a:lnTo>
                <a:lnTo>
                  <a:pt x="792" y="406"/>
                </a:lnTo>
                <a:lnTo>
                  <a:pt x="846" y="364"/>
                </a:lnTo>
                <a:close/>
                <a:moveTo>
                  <a:pt x="892" y="106"/>
                </a:moveTo>
                <a:lnTo>
                  <a:pt x="881" y="110"/>
                </a:lnTo>
                <a:lnTo>
                  <a:pt x="875" y="101"/>
                </a:lnTo>
                <a:lnTo>
                  <a:pt x="869" y="95"/>
                </a:lnTo>
                <a:lnTo>
                  <a:pt x="863" y="92"/>
                </a:lnTo>
                <a:lnTo>
                  <a:pt x="859" y="95"/>
                </a:lnTo>
                <a:lnTo>
                  <a:pt x="853" y="100"/>
                </a:lnTo>
                <a:lnTo>
                  <a:pt x="844" y="125"/>
                </a:lnTo>
                <a:lnTo>
                  <a:pt x="834" y="162"/>
                </a:lnTo>
                <a:lnTo>
                  <a:pt x="825" y="205"/>
                </a:lnTo>
                <a:lnTo>
                  <a:pt x="813" y="205"/>
                </a:lnTo>
                <a:lnTo>
                  <a:pt x="805" y="178"/>
                </a:lnTo>
                <a:lnTo>
                  <a:pt x="797" y="156"/>
                </a:lnTo>
                <a:lnTo>
                  <a:pt x="787" y="144"/>
                </a:lnTo>
                <a:lnTo>
                  <a:pt x="780" y="140"/>
                </a:lnTo>
                <a:lnTo>
                  <a:pt x="762" y="140"/>
                </a:lnTo>
                <a:lnTo>
                  <a:pt x="754" y="138"/>
                </a:lnTo>
                <a:lnTo>
                  <a:pt x="748" y="134"/>
                </a:lnTo>
                <a:lnTo>
                  <a:pt x="743" y="128"/>
                </a:lnTo>
                <a:lnTo>
                  <a:pt x="738" y="121"/>
                </a:lnTo>
                <a:lnTo>
                  <a:pt x="736" y="115"/>
                </a:lnTo>
                <a:lnTo>
                  <a:pt x="736" y="106"/>
                </a:lnTo>
                <a:lnTo>
                  <a:pt x="737" y="96"/>
                </a:lnTo>
                <a:lnTo>
                  <a:pt x="741" y="88"/>
                </a:lnTo>
                <a:lnTo>
                  <a:pt x="747" y="84"/>
                </a:lnTo>
                <a:lnTo>
                  <a:pt x="755" y="83"/>
                </a:lnTo>
                <a:lnTo>
                  <a:pt x="769" y="85"/>
                </a:lnTo>
                <a:lnTo>
                  <a:pt x="781" y="94"/>
                </a:lnTo>
                <a:lnTo>
                  <a:pt x="793" y="106"/>
                </a:lnTo>
                <a:lnTo>
                  <a:pt x="802" y="125"/>
                </a:lnTo>
                <a:lnTo>
                  <a:pt x="820" y="165"/>
                </a:lnTo>
                <a:lnTo>
                  <a:pt x="828" y="129"/>
                </a:lnTo>
                <a:lnTo>
                  <a:pt x="834" y="103"/>
                </a:lnTo>
                <a:lnTo>
                  <a:pt x="842" y="83"/>
                </a:lnTo>
                <a:lnTo>
                  <a:pt x="846" y="74"/>
                </a:lnTo>
                <a:lnTo>
                  <a:pt x="850" y="68"/>
                </a:lnTo>
                <a:lnTo>
                  <a:pt x="854" y="63"/>
                </a:lnTo>
                <a:lnTo>
                  <a:pt x="859" y="59"/>
                </a:lnTo>
                <a:lnTo>
                  <a:pt x="867" y="56"/>
                </a:lnTo>
                <a:lnTo>
                  <a:pt x="874" y="57"/>
                </a:lnTo>
                <a:lnTo>
                  <a:pt x="880" y="61"/>
                </a:lnTo>
                <a:lnTo>
                  <a:pt x="893" y="75"/>
                </a:lnTo>
                <a:lnTo>
                  <a:pt x="892" y="106"/>
                </a:lnTo>
                <a:close/>
                <a:moveTo>
                  <a:pt x="500" y="84"/>
                </a:moveTo>
                <a:lnTo>
                  <a:pt x="500" y="92"/>
                </a:lnTo>
                <a:lnTo>
                  <a:pt x="497" y="101"/>
                </a:lnTo>
                <a:lnTo>
                  <a:pt x="487" y="117"/>
                </a:lnTo>
                <a:lnTo>
                  <a:pt x="481" y="123"/>
                </a:lnTo>
                <a:lnTo>
                  <a:pt x="472" y="131"/>
                </a:lnTo>
                <a:lnTo>
                  <a:pt x="450" y="143"/>
                </a:lnTo>
                <a:lnTo>
                  <a:pt x="389" y="167"/>
                </a:lnTo>
                <a:lnTo>
                  <a:pt x="356" y="167"/>
                </a:lnTo>
                <a:lnTo>
                  <a:pt x="398" y="148"/>
                </a:lnTo>
                <a:lnTo>
                  <a:pt x="420" y="136"/>
                </a:lnTo>
                <a:lnTo>
                  <a:pt x="440" y="123"/>
                </a:lnTo>
                <a:lnTo>
                  <a:pt x="471" y="98"/>
                </a:lnTo>
                <a:lnTo>
                  <a:pt x="395" y="98"/>
                </a:lnTo>
                <a:lnTo>
                  <a:pt x="387" y="99"/>
                </a:lnTo>
                <a:lnTo>
                  <a:pt x="370" y="112"/>
                </a:lnTo>
                <a:lnTo>
                  <a:pt x="370" y="91"/>
                </a:lnTo>
                <a:lnTo>
                  <a:pt x="383" y="72"/>
                </a:lnTo>
                <a:lnTo>
                  <a:pt x="393" y="64"/>
                </a:lnTo>
                <a:lnTo>
                  <a:pt x="404" y="62"/>
                </a:lnTo>
                <a:lnTo>
                  <a:pt x="500" y="62"/>
                </a:lnTo>
                <a:lnTo>
                  <a:pt x="502" y="69"/>
                </a:lnTo>
                <a:lnTo>
                  <a:pt x="500" y="84"/>
                </a:lnTo>
                <a:close/>
                <a:moveTo>
                  <a:pt x="117" y="259"/>
                </a:moveTo>
                <a:lnTo>
                  <a:pt x="113" y="276"/>
                </a:lnTo>
                <a:lnTo>
                  <a:pt x="105" y="294"/>
                </a:lnTo>
                <a:lnTo>
                  <a:pt x="96" y="303"/>
                </a:lnTo>
                <a:lnTo>
                  <a:pt x="88" y="310"/>
                </a:lnTo>
                <a:lnTo>
                  <a:pt x="78" y="314"/>
                </a:lnTo>
                <a:lnTo>
                  <a:pt x="68" y="315"/>
                </a:lnTo>
                <a:lnTo>
                  <a:pt x="58" y="314"/>
                </a:lnTo>
                <a:lnTo>
                  <a:pt x="48" y="310"/>
                </a:lnTo>
                <a:lnTo>
                  <a:pt x="41" y="303"/>
                </a:lnTo>
                <a:lnTo>
                  <a:pt x="35" y="294"/>
                </a:lnTo>
                <a:lnTo>
                  <a:pt x="29" y="282"/>
                </a:lnTo>
                <a:lnTo>
                  <a:pt x="25" y="270"/>
                </a:lnTo>
                <a:lnTo>
                  <a:pt x="23" y="259"/>
                </a:lnTo>
                <a:lnTo>
                  <a:pt x="22" y="246"/>
                </a:lnTo>
                <a:lnTo>
                  <a:pt x="23" y="227"/>
                </a:lnTo>
                <a:lnTo>
                  <a:pt x="26" y="205"/>
                </a:lnTo>
                <a:lnTo>
                  <a:pt x="33" y="182"/>
                </a:lnTo>
                <a:lnTo>
                  <a:pt x="40" y="156"/>
                </a:lnTo>
                <a:lnTo>
                  <a:pt x="50" y="131"/>
                </a:lnTo>
                <a:lnTo>
                  <a:pt x="60" y="107"/>
                </a:lnTo>
                <a:lnTo>
                  <a:pt x="71" y="86"/>
                </a:lnTo>
                <a:lnTo>
                  <a:pt x="84" y="67"/>
                </a:lnTo>
                <a:lnTo>
                  <a:pt x="83" y="80"/>
                </a:lnTo>
                <a:lnTo>
                  <a:pt x="79" y="97"/>
                </a:lnTo>
                <a:lnTo>
                  <a:pt x="74" y="117"/>
                </a:lnTo>
                <a:lnTo>
                  <a:pt x="68" y="140"/>
                </a:lnTo>
                <a:lnTo>
                  <a:pt x="55" y="184"/>
                </a:lnTo>
                <a:lnTo>
                  <a:pt x="52" y="202"/>
                </a:lnTo>
                <a:lnTo>
                  <a:pt x="51" y="217"/>
                </a:lnTo>
                <a:lnTo>
                  <a:pt x="53" y="231"/>
                </a:lnTo>
                <a:lnTo>
                  <a:pt x="57" y="245"/>
                </a:lnTo>
                <a:lnTo>
                  <a:pt x="64" y="256"/>
                </a:lnTo>
                <a:lnTo>
                  <a:pt x="70" y="260"/>
                </a:lnTo>
                <a:lnTo>
                  <a:pt x="75" y="261"/>
                </a:lnTo>
                <a:lnTo>
                  <a:pt x="84" y="258"/>
                </a:lnTo>
                <a:lnTo>
                  <a:pt x="91" y="249"/>
                </a:lnTo>
                <a:lnTo>
                  <a:pt x="100" y="234"/>
                </a:lnTo>
                <a:lnTo>
                  <a:pt x="109" y="212"/>
                </a:lnTo>
                <a:lnTo>
                  <a:pt x="112" y="217"/>
                </a:lnTo>
                <a:lnTo>
                  <a:pt x="116" y="225"/>
                </a:lnTo>
                <a:lnTo>
                  <a:pt x="117" y="242"/>
                </a:lnTo>
                <a:lnTo>
                  <a:pt x="117" y="259"/>
                </a:lnTo>
                <a:close/>
              </a:path>
            </a:pathLst>
          </a:custGeom>
          <a:solidFill>
            <a:schemeClr val="bg1"/>
          </a:solidFill>
          <a:ln w="9525">
            <a:noFill/>
            <a:round/>
            <a:headEnd/>
            <a:tailEnd/>
          </a:ln>
        </p:spPr>
        <p:txBody>
          <a:bodyPr/>
          <a:lstStyle/>
          <a:p>
            <a:endParaRPr lang="ar-SA" dirty="0"/>
          </a:p>
        </p:txBody>
      </p:sp>
      <p:pic>
        <p:nvPicPr>
          <p:cNvPr id="9" name="Picture 8" descr="logo EDE.png"/>
          <p:cNvPicPr>
            <a:picLocks noChangeAspect="1"/>
          </p:cNvPicPr>
          <p:nvPr/>
        </p:nvPicPr>
        <p:blipFill>
          <a:blip r:embed="rId3" cstate="print"/>
          <a:stretch>
            <a:fillRect/>
          </a:stretch>
        </p:blipFill>
        <p:spPr>
          <a:xfrm>
            <a:off x="844061" y="2133600"/>
            <a:ext cx="1947497" cy="2362200"/>
          </a:xfrm>
          <a:prstGeom prst="rect">
            <a:avLst/>
          </a:prstGeom>
          <a:effectLst>
            <a:outerShdw blurRad="63500" sx="102000" sy="102000" algn="ctr" rotWithShape="0">
              <a:prstClr val="black">
                <a:alpha val="40000"/>
              </a:prstClr>
            </a:outerShdw>
          </a:effectLst>
        </p:spPr>
      </p:pic>
    </p:spTree>
  </p:cSld>
  <p:clrMapOvr>
    <a:masterClrMapping/>
  </p:clrMapOvr>
  <p:timing>
    <p:tnLst>
      <p:par>
        <p:cTn id="1" dur="indefinite" restart="never" nodeType="tmRoot"/>
      </p:par>
    </p:tnLst>
  </p:timing>
</p:sld>
</file>

<file path=ppt/theme/theme1.xml><?xml version="1.0" encoding="utf-8"?>
<a:theme xmlns:a="http://schemas.openxmlformats.org/drawingml/2006/main" name="المحاضرة التمهيدية">
  <a:themeElements>
    <a:clrScheme name="Foundry">
      <a:dk1>
        <a:sysClr val="windowText" lastClr="000000"/>
      </a:dk1>
      <a:lt1>
        <a:sysClr val="window" lastClr="FFFFFF"/>
      </a:lt1>
      <a:dk2>
        <a:srgbClr val="676A55"/>
      </a:dk2>
      <a:lt2>
        <a:srgbClr val="EAEBDE"/>
      </a:lt2>
      <a:accent1>
        <a:srgbClr val="72A376"/>
      </a:accent1>
      <a:accent2>
        <a:srgbClr val="B0CCB0"/>
      </a:accent2>
      <a:accent3>
        <a:srgbClr val="A8CDD7"/>
      </a:accent3>
      <a:accent4>
        <a:srgbClr val="C0BEAF"/>
      </a:accent4>
      <a:accent5>
        <a:srgbClr val="CEC597"/>
      </a:accent5>
      <a:accent6>
        <a:srgbClr val="E8B7B7"/>
      </a:accent6>
      <a:hlink>
        <a:srgbClr val="DB5353"/>
      </a:hlink>
      <a:folHlink>
        <a:srgbClr val="903638"/>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ct:contentTypeSchema xmlns:ct="http://schemas.microsoft.com/office/2006/metadata/contentType" xmlns:ma="http://schemas.microsoft.com/office/2006/metadata/properties/metaAttributes" ct:_="" ma:_="" ma:contentTypeName="Document" ma:contentTypeID="0x0101000F9DCA7809943246987C296F52628793" ma:contentTypeVersion="0" ma:contentTypeDescription="Create a new document." ma:contentTypeScope="" ma:versionID="66248b1838ce988e3d1949362f485d5c">
  <xsd:schema xmlns:xsd="http://www.w3.org/2001/XMLSchema" xmlns:p="http://schemas.microsoft.com/office/2006/metadata/properties" targetNamespace="http://schemas.microsoft.com/office/2006/metadata/properties" ma:root="true" ma:fieldsID="4aeb20c0e3442673af7ee10786458764">
    <xsd:element name="properties">
      <xsd:complexType>
        <xsd:sequence>
          <xsd:element name="documentManagement">
            <xsd:complexType>
              <xsd:all/>
            </xsd:complexType>
          </xsd:element>
        </xsd:sequence>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office/internal/2005/internalDocumentation"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ma:readOnly="tru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lastPrinted" minOccurs="0" maxOccurs="1" type="xsd:dateTime"/>
        <xsd:element name="contentStatus" minOccurs="0" maxOccurs="1" type="xsd:string"/>
      </xsd:all>
    </xsd:complexType>
  </xsd:schema>
</ct:contentTypeSchema>
</file>

<file path=customXml/item3.xml><?xml version="1.0" encoding="utf-8"?>
<p:properties xmlns:p="http://schemas.microsoft.com/office/2006/metadata/properties" xmlns:xsi="http://www.w3.org/2001/XMLSchema-instance">
  <documentManagement/>
</p:properties>
</file>

<file path=customXml/itemProps1.xml><?xml version="1.0" encoding="utf-8"?>
<ds:datastoreItem xmlns:ds="http://schemas.openxmlformats.org/officeDocument/2006/customXml" ds:itemID="{A13A9A0C-CBD6-41F3-A75A-99682811E7EC}">
  <ds:schemaRefs>
    <ds:schemaRef ds:uri="http://schemas.microsoft.com/sharepoint/v3/contenttype/forms"/>
  </ds:schemaRefs>
</ds:datastoreItem>
</file>

<file path=customXml/itemProps2.xml><?xml version="1.0" encoding="utf-8"?>
<ds:datastoreItem xmlns:ds="http://schemas.openxmlformats.org/officeDocument/2006/customXml" ds:itemID="{C9AA4854-023C-442B-BF0B-BFE67BD6A12B}">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http://schemas.openxmlformats.org/package/2006/metadata/core-properties"/>
    <ds:schemaRef ds:uri="http://purl.org/dc/elements/1.1/"/>
    <ds:schemaRef ds:uri="http://purl.org/dc/terms/"/>
    <ds:schemaRef ds:uri="http://schemas.microsoft.com/office/internal/2005/internalDocumentation"/>
  </ds:schemaRefs>
</ds:datastoreItem>
</file>

<file path=customXml/itemProps3.xml><?xml version="1.0" encoding="utf-8"?>
<ds:datastoreItem xmlns:ds="http://schemas.openxmlformats.org/officeDocument/2006/customXml" ds:itemID="{FA31ECFD-0FC7-4749-9C70-1BCB8B0CB385}">
  <ds:schemaRefs>
    <ds:schemaRef ds:uri="http://schemas.microsoft.com/office/2006/metadata/properties"/>
  </ds:schemaRefs>
</ds:datastoreItem>
</file>

<file path=docProps/app.xml><?xml version="1.0" encoding="utf-8"?>
<Properties xmlns="http://schemas.openxmlformats.org/officeDocument/2006/extended-properties" xmlns:vt="http://schemas.openxmlformats.org/officeDocument/2006/docPropsVTypes">
  <Template>المحاضرة التمهيدية</Template>
  <TotalTime>1774</TotalTime>
  <Words>1452</Words>
  <Application>Microsoft Office PowerPoint</Application>
  <PresentationFormat>عرض على الشاشة (3:4)‏</PresentationFormat>
  <Paragraphs>90</Paragraphs>
  <Slides>23</Slides>
  <Notes>1</Notes>
  <HiddenSlides>0</HiddenSlides>
  <MMClips>0</MMClips>
  <ScaleCrop>false</ScaleCrop>
  <HeadingPairs>
    <vt:vector size="4" baseType="variant">
      <vt:variant>
        <vt:lpstr>سمة</vt:lpstr>
      </vt:variant>
      <vt:variant>
        <vt:i4>1</vt:i4>
      </vt:variant>
      <vt:variant>
        <vt:lpstr>عناوين الشرائح</vt:lpstr>
      </vt:variant>
      <vt:variant>
        <vt:i4>23</vt:i4>
      </vt:variant>
    </vt:vector>
  </HeadingPairs>
  <TitlesOfParts>
    <vt:vector size="24" baseType="lpstr">
      <vt:lpstr>المحاضرة التمهيدية</vt:lpstr>
      <vt:lpstr>الشريحة 1</vt:lpstr>
      <vt:lpstr>المحاضرة الرابعة عشر </vt:lpstr>
      <vt:lpstr>عناصر المحاضرة</vt:lpstr>
      <vt:lpstr> مخاطر داخل التقرير</vt:lpstr>
      <vt:lpstr> مخاطر داخل التقرير</vt:lpstr>
      <vt:lpstr> مخاطر داخل التقرير</vt:lpstr>
      <vt:lpstr> مخاطر داخل التقرير</vt:lpstr>
      <vt:lpstr> مخاطر داخل التقرير</vt:lpstr>
      <vt:lpstr>كيفية توزيع التقرير : </vt:lpstr>
      <vt:lpstr>كيفية توزيع التقرير :  </vt:lpstr>
      <vt:lpstr>كيفية توزيع التقرير :  </vt:lpstr>
      <vt:lpstr>كيفية توزيع التقرير : </vt:lpstr>
      <vt:lpstr>كيفية توزيع التقرير : </vt:lpstr>
      <vt:lpstr>كيفية توزيع التقرير : </vt:lpstr>
      <vt:lpstr>كيفية توزيع التقرير </vt:lpstr>
      <vt:lpstr>كيفية توزيع التقرير : </vt:lpstr>
      <vt:lpstr>كيفية توزيع التقرير </vt:lpstr>
      <vt:lpstr>كيفية توزيع التقرير </vt:lpstr>
      <vt:lpstr>كيفية توزيع التقرير </vt:lpstr>
      <vt:lpstr>التغذية الاسترجاعية للمشاركين : </vt:lpstr>
      <vt:lpstr>التغذية الاسترجاعية للمشاركين : </vt:lpstr>
      <vt:lpstr>التغذية الاسترجاعية للمشاركين : </vt:lpstr>
      <vt:lpstr>الشريحة 23</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Marwan</dc:creator>
  <cp:lastModifiedBy>admin</cp:lastModifiedBy>
  <cp:revision>186</cp:revision>
  <dcterms:created xsi:type="dcterms:W3CDTF">1601-01-01T00:00:00Z</dcterms:created>
  <dcterms:modified xsi:type="dcterms:W3CDTF">2011-12-01T10:33:34Z</dcterms:modified>
</cp:coreProperties>
</file>