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9" r:id="rId2"/>
    <p:sldId id="257" r:id="rId3"/>
    <p:sldId id="258" r:id="rId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9" d="100"/>
          <a:sy n="69" d="100"/>
        </p:scale>
        <p:origin x="-45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26E6-C150-4263-847B-A99187AB8340}" type="datetimeFigureOut">
              <a:rPr lang="ar-SA" smtClean="0"/>
              <a:t>23/01/37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220EC-212F-4D71-BDA9-3080DCE6DD8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41556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26E6-C150-4263-847B-A99187AB8340}" type="datetimeFigureOut">
              <a:rPr lang="ar-SA" smtClean="0"/>
              <a:t>23/01/37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220EC-212F-4D71-BDA9-3080DCE6DD8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85783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26E6-C150-4263-847B-A99187AB8340}" type="datetimeFigureOut">
              <a:rPr lang="ar-SA" smtClean="0"/>
              <a:t>23/01/37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220EC-212F-4D71-BDA9-3080DCE6DD8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80887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26E6-C150-4263-847B-A99187AB8340}" type="datetimeFigureOut">
              <a:rPr lang="ar-SA" smtClean="0"/>
              <a:t>23/01/37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220EC-212F-4D71-BDA9-3080DCE6DD8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40141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26E6-C150-4263-847B-A99187AB8340}" type="datetimeFigureOut">
              <a:rPr lang="ar-SA" smtClean="0"/>
              <a:t>23/01/37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220EC-212F-4D71-BDA9-3080DCE6DD8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8552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26E6-C150-4263-847B-A99187AB8340}" type="datetimeFigureOut">
              <a:rPr lang="ar-SA" smtClean="0"/>
              <a:t>23/01/37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220EC-212F-4D71-BDA9-3080DCE6DD8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35732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26E6-C150-4263-847B-A99187AB8340}" type="datetimeFigureOut">
              <a:rPr lang="ar-SA" smtClean="0"/>
              <a:t>23/01/37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220EC-212F-4D71-BDA9-3080DCE6DD8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88274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26E6-C150-4263-847B-A99187AB8340}" type="datetimeFigureOut">
              <a:rPr lang="ar-SA" smtClean="0"/>
              <a:t>23/01/37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220EC-212F-4D71-BDA9-3080DCE6DD8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32970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26E6-C150-4263-847B-A99187AB8340}" type="datetimeFigureOut">
              <a:rPr lang="ar-SA" smtClean="0"/>
              <a:t>23/01/37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220EC-212F-4D71-BDA9-3080DCE6DD8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46526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26E6-C150-4263-847B-A99187AB8340}" type="datetimeFigureOut">
              <a:rPr lang="ar-SA" smtClean="0"/>
              <a:t>23/01/37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220EC-212F-4D71-BDA9-3080DCE6DD8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47268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26E6-C150-4263-847B-A99187AB8340}" type="datetimeFigureOut">
              <a:rPr lang="ar-SA" smtClean="0"/>
              <a:t>23/01/37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220EC-212F-4D71-BDA9-3080DCE6DD8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42135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226E6-C150-4263-847B-A99187AB8340}" type="datetimeFigureOut">
              <a:rPr lang="ar-SA" smtClean="0"/>
              <a:t>23/01/37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2220EC-212F-4D71-BDA9-3080DCE6DD8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05869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55576" y="3789040"/>
            <a:ext cx="7920880" cy="2808312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dirty="0" smtClean="0"/>
              <a:t>في الآثار الاجتماعية والثقافية للسياحة </a:t>
            </a:r>
            <a:br>
              <a:rPr lang="ar-SA" dirty="0" smtClean="0"/>
            </a:br>
            <a:r>
              <a:rPr lang="ar-SA" dirty="0" smtClean="0"/>
              <a:t>هناك 5 آثار ايجابية </a:t>
            </a:r>
            <a:br>
              <a:rPr lang="ar-SA" dirty="0" smtClean="0"/>
            </a:br>
            <a:r>
              <a:rPr lang="ar-SA" dirty="0" smtClean="0"/>
              <a:t>بعدها تبدأ الآثار السلبية والتي سقط سهواً منها النقاط الاربعة الاولى وهي :</a:t>
            </a:r>
            <a:endParaRPr lang="ar-SA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83568" y="1052736"/>
            <a:ext cx="7772400" cy="1500187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ar-SA" sz="4000" dirty="0" smtClean="0">
                <a:solidFill>
                  <a:schemeClr val="tx1"/>
                </a:solidFill>
              </a:rPr>
              <a:t>نقص في المحاضرة السادسة صفحة 15</a:t>
            </a:r>
            <a:endParaRPr lang="ar-SA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523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467544" y="1720840"/>
            <a:ext cx="82809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2400" b="1" dirty="0">
                <a:solidFill>
                  <a:srgbClr val="FF0000"/>
                </a:solidFill>
              </a:rPr>
              <a:t>الآثار الاجتماعية والثقافية السلبية للسياحة:</a:t>
            </a:r>
          </a:p>
          <a:p>
            <a:pPr algn="just"/>
            <a:r>
              <a:rPr lang="ar-SA" sz="2400" dirty="0"/>
              <a:t>1- تزايد الضغط والطلب على الخدمات الأساسية من قِبل السياح، مما يدفع السكان المحليين إلى الشعور السلبي تجاه السياحة.</a:t>
            </a:r>
          </a:p>
          <a:p>
            <a:pPr algn="just"/>
            <a:r>
              <a:rPr lang="ar-SA" sz="2400" dirty="0"/>
              <a:t>2- تضايق السياح الداخليون من السياح الأجانب اذا ضاقت عناصر الجذب السياحي في مناطقهم بالسياح الأجانب.</a:t>
            </a:r>
          </a:p>
          <a:p>
            <a:pPr algn="just"/>
            <a:r>
              <a:rPr lang="ar-SA" sz="2400" dirty="0"/>
              <a:t>3- تعديل الفنون والصناعات التقليدية اليدوية لتتناسب وأذواق السياح نتيجة الاستغلال التجاري الزائد، مما يعكس عدم تفهم وإحساس بقيمة الثقافة المحلية.</a:t>
            </a:r>
          </a:p>
          <a:p>
            <a:pPr algn="just"/>
            <a:r>
              <a:rPr lang="ar-SA" sz="2400" dirty="0"/>
              <a:t>4- ينشأ سوء الفهم والتناقض بين السكان المحليين والسياح نتيجة اختلاف اللغة والعادات والقيم والمعتقدات وأنماط السلوك.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76755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971600" y="2197894"/>
            <a:ext cx="770485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2800" dirty="0" smtClean="0"/>
              <a:t>5- </a:t>
            </a:r>
            <a:r>
              <a:rPr lang="ar-SA" sz="2800" dirty="0"/>
              <a:t>تدهور السلوك الاجتماعي « أحيانا » في بعض المناطق السياحية، بسبب الاختلاف الشديد في العادات والتقاليد وأسلوب الحياة.</a:t>
            </a:r>
          </a:p>
          <a:p>
            <a:pPr algn="just"/>
            <a:r>
              <a:rPr lang="ar-SA" sz="2800" dirty="0" smtClean="0"/>
              <a:t>6- </a:t>
            </a:r>
            <a:r>
              <a:rPr lang="ar-SA" sz="2800" dirty="0"/>
              <a:t>مشاكل المرور والازدحام في الطرق، وفي الخدمات الأخرى التي يستفيد منها المواطن أو السكان المحليين كالماء والكهرباء... الخ .</a:t>
            </a:r>
          </a:p>
          <a:p>
            <a:pPr algn="just"/>
            <a:r>
              <a:rPr lang="ar-SA" sz="2800" dirty="0" smtClean="0"/>
              <a:t>7- </a:t>
            </a:r>
            <a:r>
              <a:rPr lang="ar-SA" sz="2800" dirty="0"/>
              <a:t>الآثار السلبية على الأمن الغذائي .</a:t>
            </a:r>
          </a:p>
          <a:p>
            <a:pPr algn="just"/>
            <a:r>
              <a:rPr lang="ar-SA" sz="2800" b="1" dirty="0" smtClean="0">
                <a:solidFill>
                  <a:srgbClr val="FF0000"/>
                </a:solidFill>
              </a:rPr>
              <a:t>8- الجريمة:</a:t>
            </a:r>
          </a:p>
          <a:p>
            <a:pPr algn="just"/>
            <a:r>
              <a:rPr lang="ar-SA" sz="2800" b="1" dirty="0" smtClean="0">
                <a:solidFill>
                  <a:srgbClr val="FF0000"/>
                </a:solidFill>
              </a:rPr>
              <a:t>---------------------------------------------------------</a:t>
            </a:r>
          </a:p>
          <a:p>
            <a:pPr algn="just"/>
            <a:r>
              <a:rPr lang="ar-SA" sz="2800" b="1" dirty="0" smtClean="0"/>
              <a:t>                                       دعواتكم اختكم / العلم ماله حدود </a:t>
            </a:r>
            <a:endParaRPr lang="ar-SA" sz="2800" b="1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هذه النقاط موجودة بس أعدت ترقيمها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427994354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163</Words>
  <Application>Microsoft Office PowerPoint</Application>
  <PresentationFormat>عرض على الشاشة (3:4)‏</PresentationFormat>
  <Paragraphs>14</Paragraphs>
  <Slides>3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3</vt:i4>
      </vt:variant>
    </vt:vector>
  </HeadingPairs>
  <TitlesOfParts>
    <vt:vector size="4" baseType="lpstr">
      <vt:lpstr>نسق Office</vt:lpstr>
      <vt:lpstr>في الآثار الاجتماعية والثقافية للسياحة  هناك 5 آثار ايجابية  بعدها تبدأ الآثار السلبية والتي سقط سهواً منها النقاط الاربعة الاولى وهي :</vt:lpstr>
      <vt:lpstr>عرض تقديمي في PowerPoint</vt:lpstr>
      <vt:lpstr>هذه النقاط موجودة بس أعدت ترقيمها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Maher</dc:creator>
  <cp:lastModifiedBy>Maher</cp:lastModifiedBy>
  <cp:revision>2</cp:revision>
  <dcterms:created xsi:type="dcterms:W3CDTF">2015-11-05T16:40:29Z</dcterms:created>
  <dcterms:modified xsi:type="dcterms:W3CDTF">2015-11-05T16:56:49Z</dcterms:modified>
</cp:coreProperties>
</file>