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64" r:id="rId1"/>
  </p:sldMasterIdLst>
  <p:sldIdLst>
    <p:sldId id="259" r:id="rId2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5CC0"/>
    <a:srgbClr val="00FFCC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نمط متوسط 3 - 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نمط ذو سمات 1 - تميي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نمط ذو سمات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236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ذو زوايا قطرية مستديرة 6"/>
          <p:cNvSpPr/>
          <p:nvPr/>
        </p:nvSpPr>
        <p:spPr>
          <a:xfrm>
            <a:off x="123444" y="195072"/>
            <a:ext cx="6611112" cy="3340608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348176" y="508001"/>
            <a:ext cx="6172200" cy="29464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600200" y="3759200"/>
            <a:ext cx="4920176" cy="23368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>
          <a:xfrm>
            <a:off x="4171950" y="8678672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1" name="عنصر نائب لرقم الشريحة 10"/>
          <p:cNvSpPr>
            <a:spLocks noGrp="1"/>
          </p:cNvSpPr>
          <p:nvPr>
            <p:ph type="sldNum" sz="quarter" idx="11"/>
          </p:nvPr>
        </p:nvSpPr>
        <p:spPr>
          <a:xfrm>
            <a:off x="6479214" y="8678672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عنصر نائب للتذييل 11"/>
          <p:cNvSpPr>
            <a:spLocks noGrp="1"/>
          </p:cNvSpPr>
          <p:nvPr>
            <p:ph type="ftr" sz="quarter" idx="12"/>
          </p:nvPr>
        </p:nvSpPr>
        <p:spPr>
          <a:xfrm>
            <a:off x="1200150" y="8678672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750096" y="4356608"/>
            <a:ext cx="55549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82" y="664307"/>
            <a:ext cx="5829300" cy="3641344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4383618"/>
            <a:ext cx="5829300" cy="2012949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>
          <a:xfrm>
            <a:off x="4171950" y="8684893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>
          <a:xfrm>
            <a:off x="6479214" y="8684893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>
          <a:xfrm>
            <a:off x="1200150" y="8684893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42900" y="2194560"/>
            <a:ext cx="3028950" cy="6035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86150" y="2194560"/>
            <a:ext cx="3028950" cy="6035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480810" y="8686091"/>
            <a:ext cx="348216" cy="365760"/>
          </a:xfrm>
        </p:spPr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462558" y="2886955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3600450" y="2886955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35931"/>
            <a:ext cx="6172200" cy="1524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255684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25568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6480810" y="8686091"/>
            <a:ext cx="348216" cy="365760"/>
          </a:xfrm>
        </p:spPr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37624"/>
            <a:ext cx="6172200" cy="1524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3793164" y="1410208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722352" y="406400"/>
            <a:ext cx="2948940" cy="1016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3722352" y="1476747"/>
            <a:ext cx="2948940" cy="14224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71450" y="2946400"/>
            <a:ext cx="6499842" cy="530352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0"/>
          </p:nvPr>
        </p:nvSpPr>
        <p:spPr>
          <a:xfrm>
            <a:off x="4171950" y="8684893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1"/>
          </p:nvPr>
        </p:nvSpPr>
        <p:spPr>
          <a:xfrm>
            <a:off x="6479214" y="8684893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2"/>
          </p:nvPr>
        </p:nvSpPr>
        <p:spPr>
          <a:xfrm>
            <a:off x="1200150" y="8684893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0332" y="6299200"/>
            <a:ext cx="4114800" cy="886048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280332" y="7185249"/>
            <a:ext cx="4114800" cy="121634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228600" y="333152"/>
            <a:ext cx="6400800" cy="57912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ar-SA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انقر فوق الرمز لإضافة صورة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>
          <a:xfrm>
            <a:off x="4171950" y="8678672"/>
            <a:ext cx="2251710" cy="365760"/>
          </a:xfrm>
        </p:spPr>
        <p:txBody>
          <a:bodyPr vert="horz" rtlCol="0"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>
          <a:xfrm>
            <a:off x="6479214" y="8678672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>
          <a:xfrm>
            <a:off x="1200150" y="8678672"/>
            <a:ext cx="2930598" cy="365760"/>
          </a:xfrm>
        </p:spPr>
        <p:txBody>
          <a:bodyPr vert="horz" rtlCol="0"/>
          <a:lstStyle>
            <a:extLst/>
          </a:lstStyle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ذو زوايا قطرية مستديرة 6"/>
          <p:cNvSpPr/>
          <p:nvPr/>
        </p:nvSpPr>
        <p:spPr>
          <a:xfrm>
            <a:off x="123444" y="196113"/>
            <a:ext cx="6608135" cy="87538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71550" y="8534400"/>
            <a:ext cx="3159198" cy="36576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4171950" y="8534400"/>
            <a:ext cx="2251710" cy="36576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6479214" y="8686091"/>
            <a:ext cx="348216" cy="36576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342900" y="338048"/>
            <a:ext cx="6172200" cy="1524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342900" y="2194983"/>
            <a:ext cx="6172200" cy="603504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marL="54864" algn="r" rtl="1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r" rtl="1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rtl="1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r" rtl="1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r" rtl="1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5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714489" y="2"/>
            <a:ext cx="371477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الاستعمار</a:t>
            </a:r>
            <a:endParaRPr lang="ar-SA" sz="32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000084" y="357159"/>
            <a:ext cx="585791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/>
              <a:t>تاريخ الاستعمار:</a:t>
            </a:r>
          </a:p>
          <a:p>
            <a:r>
              <a:rPr lang="ar-SA" sz="1600" dirty="0" err="1" smtClean="0"/>
              <a:t>اول</a:t>
            </a:r>
            <a:r>
              <a:rPr lang="ar-SA" sz="1600" dirty="0" smtClean="0"/>
              <a:t> من </a:t>
            </a:r>
            <a:r>
              <a:rPr lang="ar-SA" sz="1600" dirty="0" err="1" smtClean="0"/>
              <a:t>نادى</a:t>
            </a:r>
            <a:r>
              <a:rPr lang="ar-SA" sz="1600" dirty="0" smtClean="0"/>
              <a:t> بالحروب </a:t>
            </a:r>
            <a:r>
              <a:rPr lang="ar-SA" sz="1600" dirty="0" err="1" smtClean="0"/>
              <a:t>الصليبيه</a:t>
            </a:r>
            <a:r>
              <a:rPr lang="ar-SA" sz="1600" dirty="0" smtClean="0"/>
              <a:t> (البابا </a:t>
            </a:r>
            <a:r>
              <a:rPr lang="ar-SA" sz="1600" dirty="0" err="1" smtClean="0"/>
              <a:t>اوربان</a:t>
            </a:r>
            <a:r>
              <a:rPr lang="ar-SA" sz="1600" dirty="0" smtClean="0"/>
              <a:t> الثاني)</a:t>
            </a:r>
          </a:p>
          <a:p>
            <a:r>
              <a:rPr lang="ar-SA" sz="1600" dirty="0" smtClean="0"/>
              <a:t>امتدت تسعة قرون منذ </a:t>
            </a:r>
            <a:r>
              <a:rPr lang="ar-SA" sz="1600" dirty="0" err="1" smtClean="0"/>
              <a:t>الحمله</a:t>
            </a:r>
            <a:r>
              <a:rPr lang="ar-SA" sz="1600" dirty="0" smtClean="0"/>
              <a:t> </a:t>
            </a:r>
            <a:r>
              <a:rPr lang="ar-SA" sz="1600" dirty="0" err="1" smtClean="0"/>
              <a:t>الصليبيه</a:t>
            </a:r>
            <a:r>
              <a:rPr lang="ar-SA" sz="1600" dirty="0" smtClean="0"/>
              <a:t> </a:t>
            </a:r>
            <a:r>
              <a:rPr lang="ar-SA" sz="1600" dirty="0" err="1" smtClean="0"/>
              <a:t>الاولى</a:t>
            </a:r>
            <a:r>
              <a:rPr lang="ar-SA" sz="1600" dirty="0" smtClean="0"/>
              <a:t> التي قادها بطرس الراهب</a:t>
            </a:r>
          </a:p>
          <a:p>
            <a:r>
              <a:rPr lang="ar-SA" sz="1600" dirty="0" err="1" smtClean="0"/>
              <a:t>السيطره</a:t>
            </a:r>
            <a:r>
              <a:rPr lang="ar-SA" sz="1600" dirty="0" smtClean="0"/>
              <a:t> على </a:t>
            </a:r>
            <a:r>
              <a:rPr lang="ar-SA" sz="1600" dirty="0" err="1" smtClean="0"/>
              <a:t>الارضي</a:t>
            </a:r>
            <a:r>
              <a:rPr lang="ar-SA" sz="1600" dirty="0" smtClean="0"/>
              <a:t> </a:t>
            </a:r>
            <a:r>
              <a:rPr lang="ar-SA" sz="1600" dirty="0" err="1" smtClean="0"/>
              <a:t>المقديه</a:t>
            </a:r>
            <a:r>
              <a:rPr lang="ar-SA" sz="1600" dirty="0" smtClean="0"/>
              <a:t> في بلاد الشام </a:t>
            </a:r>
            <a:r>
              <a:rPr lang="ar-SA" sz="1600" dirty="0" err="1" smtClean="0"/>
              <a:t>الى</a:t>
            </a:r>
            <a:r>
              <a:rPr lang="ar-SA" sz="1600" dirty="0" smtClean="0"/>
              <a:t> </a:t>
            </a:r>
            <a:r>
              <a:rPr lang="ar-SA" sz="1600" dirty="0" err="1" smtClean="0"/>
              <a:t>الحمله</a:t>
            </a:r>
            <a:r>
              <a:rPr lang="ar-SA" sz="1600" dirty="0" smtClean="0"/>
              <a:t> </a:t>
            </a:r>
            <a:r>
              <a:rPr lang="ar-SA" sz="1600" dirty="0" err="1" smtClean="0"/>
              <a:t>الصليبيه</a:t>
            </a:r>
            <a:r>
              <a:rPr lang="ar-SA" sz="1600" dirty="0" smtClean="0"/>
              <a:t> </a:t>
            </a:r>
            <a:r>
              <a:rPr lang="ar-SA" sz="1600" dirty="0" err="1" smtClean="0"/>
              <a:t>الثامنه</a:t>
            </a:r>
            <a:r>
              <a:rPr lang="ar-SA" sz="1600" dirty="0" smtClean="0"/>
              <a:t> بقياده لويس التاسع</a:t>
            </a:r>
            <a:r>
              <a:rPr lang="ar-SA" sz="1600" dirty="0"/>
              <a:t> </a:t>
            </a:r>
            <a:r>
              <a:rPr lang="ar-SA" sz="1600" dirty="0" smtClean="0"/>
              <a:t>ونبه </a:t>
            </a:r>
            <a:r>
              <a:rPr lang="ar-SA" sz="1600" dirty="0" err="1" smtClean="0"/>
              <a:t>الى</a:t>
            </a:r>
            <a:r>
              <a:rPr lang="ar-SA" sz="1600" dirty="0" smtClean="0"/>
              <a:t> عدم جدوى الصدام العسكري مع المسلمين </a:t>
            </a:r>
            <a:r>
              <a:rPr lang="ar-SA" sz="1600" dirty="0" err="1" smtClean="0"/>
              <a:t>ونادى</a:t>
            </a:r>
            <a:r>
              <a:rPr lang="ar-SA" sz="1600" dirty="0" smtClean="0"/>
              <a:t> بالغزو الفكري</a:t>
            </a:r>
          </a:p>
          <a:p>
            <a:r>
              <a:rPr lang="ar-SA" sz="1600" dirty="0" smtClean="0"/>
              <a:t>استطاعت الحروب </a:t>
            </a:r>
            <a:r>
              <a:rPr lang="ar-SA" sz="1600" dirty="0" err="1" smtClean="0"/>
              <a:t>الصليبيه</a:t>
            </a:r>
            <a:r>
              <a:rPr lang="ar-SA" sz="1600" dirty="0" smtClean="0"/>
              <a:t> استنزاف جميع القوى </a:t>
            </a:r>
            <a:r>
              <a:rPr lang="ar-SA" sz="1600" dirty="0" err="1" smtClean="0"/>
              <a:t>البشريه</a:t>
            </a:r>
            <a:r>
              <a:rPr lang="ar-SA" sz="1600" dirty="0" smtClean="0"/>
              <a:t> </a:t>
            </a:r>
            <a:r>
              <a:rPr lang="ar-SA" sz="1600" dirty="0" err="1" smtClean="0"/>
              <a:t>والماديه</a:t>
            </a:r>
            <a:r>
              <a:rPr lang="ar-SA" sz="1600" dirty="0" smtClean="0"/>
              <a:t> في الشام ومصر</a:t>
            </a:r>
          </a:p>
          <a:p>
            <a:r>
              <a:rPr lang="ar-SA" sz="1600" dirty="0" smtClean="0"/>
              <a:t>لم تلبث </a:t>
            </a:r>
            <a:r>
              <a:rPr lang="ar-SA" sz="1600" dirty="0" err="1" smtClean="0"/>
              <a:t>الامه</a:t>
            </a:r>
            <a:r>
              <a:rPr lang="ar-SA" sz="1600" dirty="0" smtClean="0"/>
              <a:t> </a:t>
            </a:r>
            <a:r>
              <a:rPr lang="ar-SA" sz="1600" dirty="0" err="1" smtClean="0"/>
              <a:t>ان</a:t>
            </a:r>
            <a:r>
              <a:rPr lang="ar-SA" sz="1600" dirty="0" smtClean="0"/>
              <a:t> تولت قيادتها </a:t>
            </a:r>
            <a:r>
              <a:rPr lang="ar-SA" sz="1600" dirty="0" err="1" smtClean="0"/>
              <a:t>الدوله</a:t>
            </a:r>
            <a:r>
              <a:rPr lang="ar-SA" sz="1600" dirty="0" smtClean="0"/>
              <a:t> </a:t>
            </a:r>
            <a:r>
              <a:rPr lang="ar-SA" sz="1600" dirty="0" err="1" smtClean="0"/>
              <a:t>العثمانيه</a:t>
            </a:r>
            <a:r>
              <a:rPr lang="ar-SA" sz="1600" dirty="0" smtClean="0"/>
              <a:t> التي حفظت العالم </a:t>
            </a:r>
            <a:r>
              <a:rPr lang="ar-SA" sz="1600" dirty="0" err="1" smtClean="0"/>
              <a:t>الاسلامي</a:t>
            </a:r>
            <a:r>
              <a:rPr lang="ar-SA" sz="1600" dirty="0" smtClean="0"/>
              <a:t> من </a:t>
            </a:r>
            <a:r>
              <a:rPr lang="ar-SA" sz="1600" dirty="0" err="1" smtClean="0"/>
              <a:t>اخطار</a:t>
            </a:r>
            <a:r>
              <a:rPr lang="ar-SA" sz="1600" dirty="0" smtClean="0"/>
              <a:t> محاوله الغزو العسكري الغربي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1857364" y="2428860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أهداف الاستعمار</a:t>
            </a:r>
            <a:endParaRPr lang="ar-SA" sz="2800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85729" y="3000364"/>
          <a:ext cx="6357983" cy="4526280"/>
        </p:xfrm>
        <a:graphic>
          <a:graphicData uri="http://schemas.openxmlformats.org/drawingml/2006/table">
            <a:tbl>
              <a:tblPr rtl="1" firstRow="1" bandRow="1">
                <a:tableStyleId>{616DA210-FB5B-4158-B5E0-FEB733F419BA}</a:tableStyleId>
              </a:tblPr>
              <a:tblGrid>
                <a:gridCol w="1403778"/>
                <a:gridCol w="1526811"/>
                <a:gridCol w="1718233"/>
                <a:gridCol w="1709161"/>
              </a:tblGrid>
              <a:tr h="670560"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هدف صليبي(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للكنيسه</a:t>
                      </a:r>
                      <a:endParaRPr lang="ar-SA" sz="19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هدف سياسي</a:t>
                      </a:r>
                      <a:endParaRPr lang="ar-SA" sz="19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هدف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اقتصادي </a:t>
                      </a:r>
                      <a:endParaRPr lang="ar-SA" sz="19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هدف عدائي</a:t>
                      </a:r>
                      <a:endParaRPr lang="ar-SA" sz="19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855720">
                <a:tc>
                  <a:txBody>
                    <a:bodyPr/>
                    <a:lstStyle/>
                    <a:p>
                      <a:pPr rtl="1"/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السيطره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على البلاد الاسلاميه وانتزاع بيت المقدس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تنافس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وسيطره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على المواقع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الاستراتيجيه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نتج عن 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الثوره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الصناعيه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التي نشأت في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اوروبا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في الثلث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الاخير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من القران الثامن عشر</a:t>
                      </a:r>
                    </a:p>
                    <a:p>
                      <a:pPr rtl="1"/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في القرن التاسع عشر زاد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الانتاج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مما دفعها للاستعمار للحصول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ع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المواد الخام وفتح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اسواق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جديده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حسدهم وبغضهم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ع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الامه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الاسلاميه</a:t>
                      </a:r>
                    </a:p>
                    <a:p>
                      <a:pPr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الدول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الاستعماريه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سعت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الى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مسح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الاسلام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الاسلام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والاستخفاف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بعلماءه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rtl="1"/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تغريب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الامه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وتعطيل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الاحكام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ومحاصرة التعليم الديني </a:t>
                      </a:r>
                    </a:p>
                    <a:p>
                      <a:pPr rtl="1"/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اخماد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كل الحركات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الاصلاحيه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للوحده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والعوده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للاسلام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1214423" y="7643835"/>
            <a:ext cx="4643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err="1" smtClean="0"/>
              <a:t>اثار</a:t>
            </a:r>
            <a:r>
              <a:rPr lang="ar-SA" dirty="0" smtClean="0"/>
              <a:t> الاستعمار </a:t>
            </a:r>
            <a:endParaRPr lang="ar-SA" dirty="0"/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285729" y="8286776"/>
          <a:ext cx="6286544" cy="670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71636"/>
                <a:gridCol w="1571636"/>
                <a:gridCol w="1571636"/>
                <a:gridCol w="1571636"/>
              </a:tblGrid>
              <a:tr h="660400">
                <a:tc>
                  <a:txBody>
                    <a:bodyPr/>
                    <a:lstStyle/>
                    <a:p>
                      <a:pPr algn="ctr"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تغريب العالم</a:t>
                      </a:r>
                      <a:r>
                        <a:rPr lang="ar-SA" sz="1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baseline="0" dirty="0" err="1" smtClean="0">
                          <a:solidFill>
                            <a:schemeClr val="tx1"/>
                          </a:solidFill>
                        </a:rPr>
                        <a:t>الاسلامي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احياء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النعرات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القوميه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زرع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اسباب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الفتنه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حمايه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الارساليات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900" dirty="0" err="1" smtClean="0">
                          <a:solidFill>
                            <a:schemeClr val="tx1"/>
                          </a:solidFill>
                        </a:rPr>
                        <a:t>التنصيريه</a:t>
                      </a:r>
                      <a:r>
                        <a:rPr lang="ar-SA" sz="1900" dirty="0" smtClean="0">
                          <a:solidFill>
                            <a:schemeClr val="tx1"/>
                          </a:solidFill>
                        </a:rPr>
                        <a:t> ودعمها</a:t>
                      </a:r>
                      <a:endParaRPr lang="ar-SA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سبوك">
  <a:themeElements>
    <a:clrScheme name="مسبوك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مسبوك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سبوك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167</TotalTime>
  <Words>176</Words>
  <Application>Microsoft Office PowerPoint</Application>
  <PresentationFormat>عرض على الشاشة (3:4)‏</PresentationFormat>
  <Paragraphs>25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مسبوك</vt:lpstr>
      <vt:lpstr>الشريحة 1</vt:lpstr>
    </vt:vector>
  </TitlesOfParts>
  <Company>2005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KSA</dc:creator>
  <cp:lastModifiedBy>KSA</cp:lastModifiedBy>
  <cp:revision>21</cp:revision>
  <dcterms:created xsi:type="dcterms:W3CDTF">2012-12-09T23:19:01Z</dcterms:created>
  <dcterms:modified xsi:type="dcterms:W3CDTF">2012-12-10T02:11:54Z</dcterms:modified>
</cp:coreProperties>
</file>