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8" r:id="rId1"/>
  </p:sldMasterIdLst>
  <p:sldIdLst>
    <p:sldId id="260" r:id="rId2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5CC0"/>
    <a:srgbClr val="00FFCC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نمط متوسط 3 - تميي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نمط ذو سمات 1 - تميي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نمط ذو سمات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236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385762" y="713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285750" y="6471216"/>
            <a:ext cx="6343650" cy="1629833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85750" y="5181600"/>
            <a:ext cx="6343650" cy="12192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2686050" y="101601"/>
            <a:ext cx="2171700" cy="385233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385762" y="459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285750" y="2235200"/>
            <a:ext cx="6343650" cy="16256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35356" y="3929447"/>
            <a:ext cx="6515100" cy="1579767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228600" y="2133600"/>
            <a:ext cx="31432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3486150" y="2133600"/>
            <a:ext cx="32575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228600" y="7213600"/>
            <a:ext cx="6457950" cy="117686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11083" y="889000"/>
            <a:ext cx="3217917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3483769" y="889000"/>
            <a:ext cx="3219181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11083" y="1754717"/>
            <a:ext cx="3217917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3486548" y="1754717"/>
            <a:ext cx="3216402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172200" y="8636000"/>
            <a:ext cx="571500" cy="329184"/>
          </a:xfrm>
        </p:spPr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385762" y="8026401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385762" y="779882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342900" y="7315200"/>
            <a:ext cx="6343650" cy="694267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342900" y="812800"/>
            <a:ext cx="2256235" cy="64008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2681287" y="812800"/>
            <a:ext cx="4005263" cy="6400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2628900" y="822179"/>
            <a:ext cx="3771900" cy="48768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285750" y="6658347"/>
            <a:ext cx="4400550" cy="696384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285750" y="7377624"/>
            <a:ext cx="4400550" cy="1024467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5143500" y="732369"/>
            <a:ext cx="1371600" cy="780203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42900" y="732369"/>
            <a:ext cx="4686300" cy="780203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228600" y="2072217"/>
            <a:ext cx="65151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4857750" y="101601"/>
            <a:ext cx="1885950" cy="38523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C73792F-F7D2-4818-863B-89A9CE2B344A}" type="datetimeFigureOut">
              <a:rPr lang="ar-SA" smtClean="0"/>
              <a:pPr/>
              <a:t>27/01/1434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2343150" y="101601"/>
            <a:ext cx="2514600" cy="385233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6172200" y="8636001"/>
            <a:ext cx="571500" cy="325967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22FBF58-B219-4FA5-8F4D-7FF7880FDAF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228600" y="609600"/>
            <a:ext cx="6515100" cy="1117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385762" y="1410649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1"/>
            <a:ext cx="6500834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التغريب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ar-SA" b="1" dirty="0">
                <a:solidFill>
                  <a:srgbClr val="FF0000"/>
                </a:solidFill>
              </a:rPr>
              <a:t>تاريخه</a:t>
            </a:r>
            <a:r>
              <a:rPr lang="ar-SA" dirty="0">
                <a:solidFill>
                  <a:srgbClr val="92D050"/>
                </a:solidFill>
              </a:rPr>
              <a:t> </a:t>
            </a:r>
            <a:r>
              <a:rPr lang="ar-SA" dirty="0"/>
              <a:t>: </a:t>
            </a:r>
            <a:r>
              <a:rPr lang="ar-SA" dirty="0" err="1"/>
              <a:t>اواخر</a:t>
            </a:r>
            <a:r>
              <a:rPr lang="ar-SA" dirty="0"/>
              <a:t> عهد الدولة العثمانية </a:t>
            </a:r>
            <a:endParaRPr lang="en-US" dirty="0"/>
          </a:p>
          <a:p>
            <a:r>
              <a:rPr lang="ar-SA" dirty="0" err="1"/>
              <a:t>انشاء</a:t>
            </a:r>
            <a:r>
              <a:rPr lang="ar-SA" dirty="0"/>
              <a:t> مدارس </a:t>
            </a:r>
            <a:r>
              <a:rPr lang="ar-SA" dirty="0" err="1"/>
              <a:t>الارساليات</a:t>
            </a:r>
            <a:r>
              <a:rPr lang="ar-SA" dirty="0"/>
              <a:t> </a:t>
            </a:r>
            <a:r>
              <a:rPr lang="ar-SA" dirty="0" err="1" smtClean="0"/>
              <a:t>التنصيرية</a:t>
            </a:r>
            <a:endParaRPr lang="ar-SA" dirty="0" smtClean="0"/>
          </a:p>
          <a:p>
            <a:r>
              <a:rPr lang="ar-SA" dirty="0" smtClean="0"/>
              <a:t>بلبنان </a:t>
            </a:r>
            <a:r>
              <a:rPr lang="ar-SA" dirty="0"/>
              <a:t>ومصر(نصارى الشام </a:t>
            </a:r>
            <a:r>
              <a:rPr lang="ar-SA" dirty="0" err="1"/>
              <a:t>اول</a:t>
            </a:r>
            <a:r>
              <a:rPr lang="ar-SA" dirty="0"/>
              <a:t> من اتصل </a:t>
            </a:r>
            <a:r>
              <a:rPr lang="ar-SA" dirty="0" err="1"/>
              <a:t>بالارساليات</a:t>
            </a:r>
            <a:r>
              <a:rPr lang="ar-SA" dirty="0"/>
              <a:t>)</a:t>
            </a:r>
            <a:endParaRPr lang="en-US" dirty="0"/>
          </a:p>
          <a:p>
            <a:r>
              <a:rPr lang="ar-SA" dirty="0"/>
              <a:t>تشجيع البعثات </a:t>
            </a:r>
            <a:r>
              <a:rPr lang="ar-SA" dirty="0" err="1"/>
              <a:t>لاوربا</a:t>
            </a:r>
            <a:r>
              <a:rPr lang="ar-SA" dirty="0"/>
              <a:t> – </a:t>
            </a:r>
            <a:r>
              <a:rPr lang="ar-SA" dirty="0" err="1"/>
              <a:t>تاثير</a:t>
            </a:r>
            <a:r>
              <a:rPr lang="ar-SA" dirty="0"/>
              <a:t> التيار التغريبي في </a:t>
            </a:r>
            <a:r>
              <a:rPr lang="ar-SA" dirty="0" smtClean="0"/>
              <a:t>فكر كثير </a:t>
            </a:r>
            <a:r>
              <a:rPr lang="ar-SA" dirty="0"/>
              <a:t>من القادة والمفكرين </a:t>
            </a:r>
            <a:endParaRPr lang="en-US" dirty="0"/>
          </a:p>
          <a:p>
            <a:endParaRPr lang="ar-SA" dirty="0"/>
          </a:p>
        </p:txBody>
      </p:sp>
      <p:sp>
        <p:nvSpPr>
          <p:cNvPr id="3" name="مربع نص 2"/>
          <p:cNvSpPr txBox="1"/>
          <p:nvPr/>
        </p:nvSpPr>
        <p:spPr>
          <a:xfrm>
            <a:off x="0" y="1714480"/>
            <a:ext cx="68580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u="sng" dirty="0" err="1" smtClean="0">
                <a:solidFill>
                  <a:srgbClr val="FF0000"/>
                </a:solidFill>
              </a:rPr>
              <a:t>الاهداف</a:t>
            </a:r>
            <a:endParaRPr lang="ar-SA" b="1" u="sng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 </a:t>
            </a:r>
            <a:r>
              <a:rPr lang="ar-SA" dirty="0"/>
              <a:t>1 نقض عرى </a:t>
            </a:r>
            <a:r>
              <a:rPr lang="ar-SA" dirty="0" err="1"/>
              <a:t>الاسلام</a:t>
            </a:r>
            <a:r>
              <a:rPr lang="ar-SA" dirty="0"/>
              <a:t>  </a:t>
            </a:r>
            <a:endParaRPr lang="en-US" dirty="0"/>
          </a:p>
          <a:p>
            <a:r>
              <a:rPr lang="ar-SA" dirty="0"/>
              <a:t> </a:t>
            </a:r>
            <a:r>
              <a:rPr lang="ar-SA" dirty="0" smtClean="0"/>
              <a:t>2- </a:t>
            </a:r>
            <a:r>
              <a:rPr lang="ar-SA" dirty="0"/>
              <a:t>تجهيل المسلمين بلغتهم لتنقطع صلتهم </a:t>
            </a:r>
            <a:r>
              <a:rPr lang="ar-SA" dirty="0" err="1" smtClean="0"/>
              <a:t>بالقرانوالسنة</a:t>
            </a:r>
            <a:r>
              <a:rPr lang="ar-SA" dirty="0" smtClean="0"/>
              <a:t> </a:t>
            </a:r>
            <a:endParaRPr lang="en-US" dirty="0"/>
          </a:p>
          <a:p>
            <a:r>
              <a:rPr lang="ar-SA" dirty="0"/>
              <a:t> </a:t>
            </a:r>
            <a:r>
              <a:rPr lang="ar-SA" dirty="0" smtClean="0"/>
              <a:t>3 </a:t>
            </a:r>
            <a:r>
              <a:rPr lang="ar-SA" dirty="0"/>
              <a:t>تفتيت </a:t>
            </a:r>
            <a:r>
              <a:rPr lang="ar-SA" dirty="0" err="1"/>
              <a:t>الوحده</a:t>
            </a:r>
            <a:r>
              <a:rPr lang="ar-SA" dirty="0"/>
              <a:t> </a:t>
            </a:r>
            <a:r>
              <a:rPr lang="ar-SA" dirty="0" err="1"/>
              <a:t>الاسلامية</a:t>
            </a:r>
            <a:r>
              <a:rPr lang="ar-SA" dirty="0"/>
              <a:t>  </a:t>
            </a:r>
            <a:r>
              <a:rPr lang="ar-SA" dirty="0" err="1"/>
              <a:t>وايقاظ</a:t>
            </a:r>
            <a:r>
              <a:rPr lang="ar-SA" dirty="0"/>
              <a:t> النعرة العنصرية</a:t>
            </a:r>
            <a:endParaRPr lang="en-US" dirty="0"/>
          </a:p>
          <a:p>
            <a:r>
              <a:rPr lang="ar-SA" dirty="0"/>
              <a:t> </a:t>
            </a:r>
            <a:r>
              <a:rPr lang="ar-SA" dirty="0" smtClean="0"/>
              <a:t>4-</a:t>
            </a:r>
            <a:r>
              <a:rPr lang="ar-SA" dirty="0" err="1" smtClean="0"/>
              <a:t>اقصاء</a:t>
            </a:r>
            <a:r>
              <a:rPr lang="ar-SA" dirty="0" smtClean="0"/>
              <a:t> </a:t>
            </a:r>
            <a:r>
              <a:rPr lang="ar-SA" dirty="0" err="1"/>
              <a:t>انظمة</a:t>
            </a:r>
            <a:r>
              <a:rPr lang="ar-SA" dirty="0"/>
              <a:t> الحكم </a:t>
            </a:r>
            <a:r>
              <a:rPr lang="ar-SA" dirty="0" err="1"/>
              <a:t>والادارة</a:t>
            </a:r>
            <a:r>
              <a:rPr lang="ar-SA" dirty="0"/>
              <a:t> </a:t>
            </a:r>
            <a:r>
              <a:rPr lang="ar-SA" dirty="0" err="1"/>
              <a:t>المستمده</a:t>
            </a:r>
            <a:r>
              <a:rPr lang="ar-SA" dirty="0"/>
              <a:t> من </a:t>
            </a:r>
            <a:r>
              <a:rPr lang="ar-SA" dirty="0" err="1" smtClean="0"/>
              <a:t>الاسلام</a:t>
            </a:r>
            <a:r>
              <a:rPr lang="ar-SA" dirty="0" smtClean="0"/>
              <a:t> </a:t>
            </a:r>
            <a:r>
              <a:rPr lang="ar-SA" dirty="0" err="1" smtClean="0"/>
              <a:t>واحلال</a:t>
            </a:r>
            <a:r>
              <a:rPr lang="ar-SA" dirty="0" smtClean="0"/>
              <a:t> </a:t>
            </a:r>
            <a:r>
              <a:rPr lang="ar-SA" dirty="0" err="1"/>
              <a:t>الانظمة</a:t>
            </a:r>
            <a:r>
              <a:rPr lang="ar-SA" dirty="0"/>
              <a:t> الغربية </a:t>
            </a:r>
            <a:r>
              <a:rPr lang="ar-SA" dirty="0" smtClean="0"/>
              <a:t>مكانها</a:t>
            </a:r>
          </a:p>
          <a:p>
            <a:r>
              <a:rPr lang="ar-SA" dirty="0" smtClean="0"/>
              <a:t>5- </a:t>
            </a:r>
            <a:r>
              <a:rPr lang="ar-SA" dirty="0" err="1"/>
              <a:t>اعادة</a:t>
            </a:r>
            <a:r>
              <a:rPr lang="ar-SA" dirty="0"/>
              <a:t> بناء فكر المسلمين على </a:t>
            </a:r>
            <a:r>
              <a:rPr lang="ar-SA" dirty="0" err="1"/>
              <a:t>اساس</a:t>
            </a:r>
            <a:r>
              <a:rPr lang="ar-SA" dirty="0"/>
              <a:t> تصورات الفكر الغربي </a:t>
            </a:r>
            <a:endParaRPr lang="en-US" dirty="0"/>
          </a:p>
          <a:p>
            <a:r>
              <a:rPr lang="ar-SA" dirty="0"/>
              <a:t> </a:t>
            </a:r>
            <a:r>
              <a:rPr lang="ar-SA" dirty="0" smtClean="0"/>
              <a:t>6- </a:t>
            </a:r>
            <a:r>
              <a:rPr lang="ar-SA" dirty="0"/>
              <a:t>صبغ حياة المسلمين في جميع جوانبها (الاختلاط –خلع الحجاب – عادات التحية واللبس)</a:t>
            </a:r>
            <a:endParaRPr lang="en-US" dirty="0"/>
          </a:p>
          <a:p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786058" y="4214810"/>
            <a:ext cx="1741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وسائله</a:t>
            </a:r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285728" y="4572000"/>
          <a:ext cx="6357958" cy="23825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78979"/>
                <a:gridCol w="317897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1400" dirty="0" err="1" smtClean="0"/>
                        <a:t>المباشره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dirty="0" smtClean="0"/>
                        <a:t>الغير مباشره</a:t>
                      </a:r>
                      <a:endParaRPr lang="ar-SA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1تاسيس المدارس المدنية –خدم التنصير(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ارخى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الاحتلال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للمنصرون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بالقيام بالتنصير)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2دعم المستشرقين لجمع معلومات عن الشرق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الاسلامي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وتشويه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الاسلام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عند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ابناءه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3ادخال قوانين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اوروبية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واقى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العمل بالشريعة في المحاكم 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4نشر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الاباحية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والعادات والموضات </a:t>
                      </a:r>
                      <a:endParaRPr lang="ar-S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انشاء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المدارس المدنية _تقديم الخبرة والمشورة للتدخل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بالاوضاع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الداخلية(السفراء والقناصل)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تحديث مؤسسات الدولة على النمط الغربي- تجهيل المسلمين بلغتهم 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محاصرة اللغة العربية –تحرير المرأة –السيطرة على الصحافة </a:t>
                      </a:r>
                      <a:r>
                        <a:rPr kumimoji="0" lang="ar-SA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والاعلام</a:t>
                      </a:r>
                      <a:r>
                        <a:rPr kumimoji="0" lang="ar-S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endParaRPr lang="ar-SA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0" y="6858016"/>
            <a:ext cx="6627677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400" b="1" u="sng" dirty="0" err="1" smtClean="0">
                <a:solidFill>
                  <a:srgbClr val="FF0000"/>
                </a:solidFill>
              </a:rPr>
              <a:t>اثاره</a:t>
            </a:r>
            <a:endParaRPr lang="ar-SA" sz="1400" b="1" u="sng" dirty="0" smtClean="0">
              <a:solidFill>
                <a:srgbClr val="FF0000"/>
              </a:solidFill>
            </a:endParaRPr>
          </a:p>
          <a:p>
            <a:r>
              <a:rPr lang="ar-SA" sz="1400" dirty="0" smtClean="0"/>
              <a:t> </a:t>
            </a:r>
            <a:r>
              <a:rPr lang="ar-SA" sz="1400" dirty="0"/>
              <a:t>:1زعزعة اعتقاد المسلم -2تكريس التبعية للغرب -3منع تطبيق الشريعة </a:t>
            </a:r>
            <a:r>
              <a:rPr lang="ar-SA" sz="1400" dirty="0" err="1" smtClean="0"/>
              <a:t>الاسلامية</a:t>
            </a:r>
            <a:endParaRPr lang="ar-SA" sz="1400" dirty="0" smtClean="0"/>
          </a:p>
          <a:p>
            <a:r>
              <a:rPr lang="ar-SA" sz="1400" dirty="0" smtClean="0"/>
              <a:t> </a:t>
            </a:r>
            <a:r>
              <a:rPr lang="ar-SA" sz="1400" dirty="0"/>
              <a:t>-4 </a:t>
            </a:r>
            <a:r>
              <a:rPr lang="ar-SA" sz="1400" dirty="0" err="1"/>
              <a:t>اعاقة</a:t>
            </a:r>
            <a:r>
              <a:rPr lang="ar-SA" sz="1400" dirty="0"/>
              <a:t> العمل نحو الوحدة </a:t>
            </a:r>
            <a:r>
              <a:rPr lang="ar-SA" sz="1400" dirty="0" err="1" smtClean="0"/>
              <a:t>الاسلامية</a:t>
            </a:r>
            <a:r>
              <a:rPr lang="ar-SA" sz="1400" dirty="0" smtClean="0"/>
              <a:t> 5- </a:t>
            </a:r>
            <a:r>
              <a:rPr lang="ar-SA" sz="1400" dirty="0" err="1"/>
              <a:t>إالغاء</a:t>
            </a:r>
            <a:r>
              <a:rPr lang="ar-SA" sz="1400" dirty="0"/>
              <a:t> بعض عادات المجتمع </a:t>
            </a:r>
            <a:r>
              <a:rPr lang="ar-SA" sz="1400" dirty="0" err="1"/>
              <a:t>الاسلامي</a:t>
            </a:r>
            <a:r>
              <a:rPr lang="ar-SA" sz="1400" dirty="0"/>
              <a:t> وقيمه </a:t>
            </a:r>
            <a:r>
              <a:rPr lang="ar-SA" sz="1400" dirty="0" err="1"/>
              <a:t>واحلال</a:t>
            </a:r>
            <a:r>
              <a:rPr lang="ar-SA" sz="1400" dirty="0"/>
              <a:t> قيم غربية</a:t>
            </a:r>
            <a:endParaRPr lang="en-US" sz="1400" dirty="0"/>
          </a:p>
          <a:p>
            <a:r>
              <a:rPr lang="ar-SA" sz="1400" dirty="0"/>
              <a:t>  </a:t>
            </a:r>
            <a:r>
              <a:rPr lang="ar-SA" sz="1400" dirty="0" err="1"/>
              <a:t>ملااااحظة</a:t>
            </a:r>
            <a:r>
              <a:rPr lang="ar-SA" sz="1400" dirty="0"/>
              <a:t>//</a:t>
            </a:r>
            <a:br>
              <a:rPr lang="ar-SA" sz="1400" dirty="0"/>
            </a:br>
            <a:r>
              <a:rPr lang="ar-SA" sz="1400" dirty="0" err="1"/>
              <a:t>الارساليات</a:t>
            </a:r>
            <a:r>
              <a:rPr lang="ar-SA" sz="1400" dirty="0"/>
              <a:t> </a:t>
            </a:r>
            <a:r>
              <a:rPr lang="ar-SA" sz="1400" dirty="0" err="1"/>
              <a:t>التنصيرية</a:t>
            </a:r>
            <a:r>
              <a:rPr lang="ar-SA" sz="1400" dirty="0"/>
              <a:t>  ذكرت في تاريخ التغريب </a:t>
            </a:r>
            <a:endParaRPr lang="en-US" sz="1400" dirty="0"/>
          </a:p>
          <a:p>
            <a:r>
              <a:rPr lang="ar-SA" sz="1400" dirty="0"/>
              <a:t>وذكرت في نشأة التغريب </a:t>
            </a:r>
            <a:endParaRPr lang="en-US" sz="1400" dirty="0"/>
          </a:p>
          <a:p>
            <a:r>
              <a:rPr lang="ar-SA" sz="1400" dirty="0"/>
              <a:t>تجهيل المسلمين بلغتهم العربية ذكرت في </a:t>
            </a:r>
            <a:r>
              <a:rPr lang="ar-SA" sz="1400" dirty="0" err="1"/>
              <a:t>اهداف</a:t>
            </a:r>
            <a:r>
              <a:rPr lang="ar-SA" sz="1400" dirty="0"/>
              <a:t> التغريب ووسائل التغريب  </a:t>
            </a:r>
            <a:endParaRPr lang="en-US" sz="1400" dirty="0"/>
          </a:p>
          <a:p>
            <a:endParaRPr lang="ar-SA" sz="1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164</TotalTime>
  <Words>200</Words>
  <Application>Microsoft Office PowerPoint</Application>
  <PresentationFormat>عرض على الشاشة (3:4)‏</PresentationFormat>
  <Paragraphs>28</Paragraphs>
  <Slides>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رحلة</vt:lpstr>
      <vt:lpstr>الشريحة 1</vt:lpstr>
    </vt:vector>
  </TitlesOfParts>
  <Company>2005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KSA</dc:creator>
  <cp:lastModifiedBy>KSA</cp:lastModifiedBy>
  <cp:revision>18</cp:revision>
  <dcterms:created xsi:type="dcterms:W3CDTF">2012-12-09T23:19:01Z</dcterms:created>
  <dcterms:modified xsi:type="dcterms:W3CDTF">2012-12-10T02:06:54Z</dcterms:modified>
</cp:coreProperties>
</file>