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7" r:id="rId2"/>
    <p:sldId id="258" r:id="rId3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5CC0"/>
    <a:srgbClr val="00FFCC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نمط متوسط 3 - 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نمط ذو سمات 1 - تميي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نمط ذو سمات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50" d="100"/>
          <a:sy n="50" d="100"/>
        </p:scale>
        <p:origin x="-231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143116" y="0"/>
            <a:ext cx="2928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solidFill>
                  <a:srgbClr val="FFFF00"/>
                </a:solidFill>
              </a:rPr>
              <a:t>التنصير</a:t>
            </a:r>
            <a:endParaRPr lang="ar-SA" sz="2800" dirty="0">
              <a:solidFill>
                <a:srgbClr val="FFFF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571480" y="285720"/>
            <a:ext cx="5929354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/>
              <a:t>نشأة التنصير:</a:t>
            </a:r>
          </a:p>
          <a:p>
            <a:r>
              <a:rPr lang="ar-SA" dirty="0" smtClean="0"/>
              <a:t>1-دعوة المسيح </a:t>
            </a:r>
            <a:r>
              <a:rPr lang="ar-SA" dirty="0" err="1" smtClean="0"/>
              <a:t>الى</a:t>
            </a:r>
            <a:r>
              <a:rPr lang="ar-SA" dirty="0" smtClean="0"/>
              <a:t> توحيد الله(</a:t>
            </a:r>
            <a:r>
              <a:rPr lang="ar-SA" dirty="0" err="1" smtClean="0"/>
              <a:t>لانهم</a:t>
            </a:r>
            <a:r>
              <a:rPr lang="ar-SA" dirty="0" smtClean="0"/>
              <a:t> نصارى)</a:t>
            </a:r>
          </a:p>
          <a:p>
            <a:r>
              <a:rPr lang="ar-SA" dirty="0" smtClean="0"/>
              <a:t>2-</a:t>
            </a:r>
            <a:r>
              <a:rPr lang="ar-SA" dirty="0" err="1" smtClean="0"/>
              <a:t>انحرفو</a:t>
            </a:r>
            <a:r>
              <a:rPr lang="ar-SA" dirty="0" smtClean="0"/>
              <a:t> عن التوحيد وبدلو </a:t>
            </a:r>
            <a:r>
              <a:rPr lang="ar-SA" dirty="0" err="1" smtClean="0"/>
              <a:t>الشريعه</a:t>
            </a:r>
            <a:endParaRPr lang="ar-SA" dirty="0" smtClean="0"/>
          </a:p>
          <a:p>
            <a:r>
              <a:rPr lang="ar-SA" dirty="0" smtClean="0"/>
              <a:t>3-</a:t>
            </a:r>
            <a:r>
              <a:rPr lang="ar-SA" dirty="0" err="1" smtClean="0"/>
              <a:t>اعادو</a:t>
            </a:r>
            <a:r>
              <a:rPr lang="ar-SA" dirty="0" smtClean="0"/>
              <a:t> كتابة </a:t>
            </a:r>
            <a:r>
              <a:rPr lang="ar-SA" dirty="0" err="1" smtClean="0"/>
              <a:t>الانجيل</a:t>
            </a:r>
            <a:r>
              <a:rPr lang="ar-SA" dirty="0" smtClean="0"/>
              <a:t> بما يتوافق مع </a:t>
            </a:r>
            <a:r>
              <a:rPr lang="ar-SA" dirty="0" err="1" smtClean="0"/>
              <a:t>اهوائهم</a:t>
            </a:r>
            <a:endParaRPr lang="ar-SA" dirty="0" smtClean="0"/>
          </a:p>
          <a:p>
            <a:r>
              <a:rPr lang="ar-SA" dirty="0" smtClean="0"/>
              <a:t>4-استخدام الغزو الفكري</a:t>
            </a:r>
          </a:p>
          <a:p>
            <a:r>
              <a:rPr lang="ar-SA" dirty="0" smtClean="0"/>
              <a:t>5-برز التنصير بعد ذلك نشاطا للكنائس لتنصير المسلمين</a:t>
            </a:r>
          </a:p>
          <a:p>
            <a:r>
              <a:rPr lang="ar-SA" b="1" dirty="0" smtClean="0"/>
              <a:t>بدأت بعد فشل الحملات </a:t>
            </a:r>
            <a:r>
              <a:rPr lang="ar-SA" b="1" dirty="0" err="1" smtClean="0"/>
              <a:t>الصليبيه</a:t>
            </a:r>
            <a:endParaRPr lang="ar-SA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285861" y="3000364"/>
            <a:ext cx="435771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u="sng" dirty="0" smtClean="0"/>
              <a:t>بواعث التنصير(ا</a:t>
            </a:r>
            <a:r>
              <a:rPr lang="ar-SA" sz="2000" dirty="0" smtClean="0">
                <a:solidFill>
                  <a:srgbClr val="FFC000"/>
                </a:solidFill>
              </a:rPr>
              <a:t>لوحيد فيها بواعث التنصير)</a:t>
            </a:r>
            <a:endParaRPr lang="ar-SA" sz="2000" dirty="0">
              <a:solidFill>
                <a:srgbClr val="FFC000"/>
              </a:solidFill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" y="2714612"/>
          <a:ext cx="6777014" cy="2936250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1905000"/>
                <a:gridCol w="2624130"/>
                <a:gridCol w="2247884"/>
              </a:tblGrid>
              <a:tr h="226070">
                <a:tc>
                  <a:txBody>
                    <a:bodyPr/>
                    <a:lstStyle/>
                    <a:p>
                      <a:pPr rtl="1"/>
                      <a:r>
                        <a:rPr lang="ar-SA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الباعث الديني</a:t>
                      </a:r>
                      <a:endParaRPr lang="ar-SA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الحقد الصليبي</a:t>
                      </a:r>
                      <a:endParaRPr lang="ar-SA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الباعث السياسي</a:t>
                      </a:r>
                      <a:endParaRPr lang="ar-SA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631450">
                <a:tc>
                  <a:txBody>
                    <a:bodyPr/>
                    <a:lstStyle/>
                    <a:p>
                      <a:pPr rtl="1"/>
                      <a:r>
                        <a:rPr lang="ar-SA" sz="1400" dirty="0" smtClean="0"/>
                        <a:t>تنصير المسلمين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400" dirty="0" smtClean="0"/>
                        <a:t>يضمرون </a:t>
                      </a:r>
                      <a:r>
                        <a:rPr lang="ar-SA" sz="1400" dirty="0" err="1" smtClean="0"/>
                        <a:t>العداوه</a:t>
                      </a:r>
                      <a:r>
                        <a:rPr lang="ar-SA" sz="1400" dirty="0" smtClean="0"/>
                        <a:t> </a:t>
                      </a:r>
                      <a:r>
                        <a:rPr lang="ar-SA" sz="1400" dirty="0" err="1" smtClean="0"/>
                        <a:t>للاسلام</a:t>
                      </a:r>
                      <a:r>
                        <a:rPr lang="ar-SA" sz="1400" dirty="0" smtClean="0"/>
                        <a:t> </a:t>
                      </a:r>
                      <a:r>
                        <a:rPr lang="ar-SA" sz="1400" dirty="0" err="1" smtClean="0"/>
                        <a:t>واهله</a:t>
                      </a:r>
                      <a:endParaRPr lang="ar-SA" sz="1400" dirty="0" smtClean="0"/>
                    </a:p>
                    <a:p>
                      <a:pPr rtl="1"/>
                      <a:r>
                        <a:rPr lang="ar-SA" sz="1400" dirty="0" err="1" smtClean="0"/>
                        <a:t>ان</a:t>
                      </a:r>
                      <a:r>
                        <a:rPr lang="ar-SA" sz="1400" dirty="0" smtClean="0"/>
                        <a:t> </a:t>
                      </a:r>
                      <a:r>
                        <a:rPr lang="ar-SA" sz="1400" dirty="0" err="1" smtClean="0"/>
                        <a:t>الاسلام</a:t>
                      </a:r>
                      <a:r>
                        <a:rPr lang="ar-SA" sz="1400" dirty="0" smtClean="0"/>
                        <a:t> لما انبسط في العصور</a:t>
                      </a:r>
                      <a:r>
                        <a:rPr lang="ar-SA" sz="1400" baseline="0" dirty="0" smtClean="0"/>
                        <a:t> الوسطى </a:t>
                      </a:r>
                      <a:r>
                        <a:rPr lang="ar-SA" sz="1400" baseline="0" dirty="0" err="1" smtClean="0"/>
                        <a:t>اقام</a:t>
                      </a:r>
                      <a:r>
                        <a:rPr lang="ar-SA" sz="1400" baseline="0" dirty="0" smtClean="0"/>
                        <a:t> سدا في وجه انتشار </a:t>
                      </a:r>
                      <a:r>
                        <a:rPr lang="ar-SA" sz="1400" baseline="0" dirty="0" err="1" smtClean="0"/>
                        <a:t>النصرانيه</a:t>
                      </a:r>
                      <a:endParaRPr lang="ar-SA" sz="1400" baseline="0" dirty="0" smtClean="0"/>
                    </a:p>
                    <a:p>
                      <a:pPr rtl="1"/>
                      <a:r>
                        <a:rPr lang="ar-SA" sz="1400" baseline="0" dirty="0" smtClean="0"/>
                        <a:t>قال </a:t>
                      </a:r>
                      <a:r>
                        <a:rPr lang="ar-SA" sz="1400" baseline="0" dirty="0" err="1" smtClean="0"/>
                        <a:t>المنصر</a:t>
                      </a:r>
                      <a:r>
                        <a:rPr lang="ar-SA" sz="1400" baseline="0" dirty="0" smtClean="0"/>
                        <a:t>(جون </a:t>
                      </a:r>
                      <a:r>
                        <a:rPr lang="ar-SA" sz="1400" baseline="0" dirty="0" err="1" smtClean="0"/>
                        <a:t>تاكلي</a:t>
                      </a:r>
                      <a:r>
                        <a:rPr lang="ar-SA" sz="1400" baseline="0" dirty="0" smtClean="0"/>
                        <a:t>):يجب استخدام أمضى سلاح ضد </a:t>
                      </a:r>
                      <a:r>
                        <a:rPr lang="ar-SA" sz="1400" baseline="0" dirty="0" err="1" smtClean="0"/>
                        <a:t>الاسلام</a:t>
                      </a:r>
                      <a:r>
                        <a:rPr lang="ar-SA" sz="1400" baseline="0" dirty="0" smtClean="0"/>
                        <a:t> لنقضي عليه تماما</a:t>
                      </a:r>
                    </a:p>
                    <a:p>
                      <a:pPr rtl="1"/>
                      <a:r>
                        <a:rPr lang="ar-SA" sz="1400" baseline="0" dirty="0" smtClean="0"/>
                        <a:t>روبرت ماكس:لن تتوقف جهودنا وسعينا في تنصير المسلمين حتى يرتفع الصليب في سماء </a:t>
                      </a:r>
                      <a:r>
                        <a:rPr lang="ar-SA" sz="1400" baseline="0" dirty="0" err="1" smtClean="0"/>
                        <a:t>مكه</a:t>
                      </a:r>
                      <a:r>
                        <a:rPr lang="ar-SA" sz="1400" baseline="0" dirty="0" smtClean="0"/>
                        <a:t> ويقام قداس </a:t>
                      </a:r>
                      <a:r>
                        <a:rPr lang="ar-SA" sz="1400" baseline="0" dirty="0" err="1" smtClean="0"/>
                        <a:t>الاحد</a:t>
                      </a:r>
                      <a:r>
                        <a:rPr lang="ar-SA" sz="1400" baseline="0" dirty="0" smtClean="0"/>
                        <a:t> في </a:t>
                      </a:r>
                      <a:r>
                        <a:rPr lang="ar-SA" sz="1400" baseline="0" dirty="0" err="1" smtClean="0"/>
                        <a:t>المدينه</a:t>
                      </a:r>
                      <a:endParaRPr lang="ar-SA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dirty="0" smtClean="0"/>
                        <a:t>صارت الحكومات </a:t>
                      </a:r>
                      <a:r>
                        <a:rPr lang="ar-SA" sz="1400" b="0" dirty="0" err="1" smtClean="0"/>
                        <a:t>الاستعماريه</a:t>
                      </a:r>
                      <a:r>
                        <a:rPr lang="ar-SA" sz="1400" b="0" dirty="0" smtClean="0"/>
                        <a:t> معينا </a:t>
                      </a:r>
                      <a:r>
                        <a:rPr lang="ar-SA" sz="1400" b="0" dirty="0" err="1" smtClean="0"/>
                        <a:t>للمنصرين</a:t>
                      </a:r>
                      <a:r>
                        <a:rPr lang="ar-SA" sz="1400" b="0" dirty="0" smtClean="0"/>
                        <a:t> في الدول الاسلاميه</a:t>
                      </a:r>
                    </a:p>
                    <a:p>
                      <a:pPr algn="r" rtl="1"/>
                      <a:r>
                        <a:rPr lang="ar-SA" sz="1400" b="0" dirty="0" smtClean="0"/>
                        <a:t>وجد </a:t>
                      </a:r>
                      <a:r>
                        <a:rPr lang="ar-SA" sz="1400" b="0" dirty="0" err="1" smtClean="0"/>
                        <a:t>المنصرون</a:t>
                      </a:r>
                      <a:r>
                        <a:rPr lang="ar-SA" sz="1400" b="0" dirty="0" smtClean="0"/>
                        <a:t> في هذا العون </a:t>
                      </a:r>
                      <a:r>
                        <a:rPr lang="ar-SA" sz="1400" b="0" dirty="0" err="1" smtClean="0"/>
                        <a:t>لاعاده</a:t>
                      </a:r>
                      <a:r>
                        <a:rPr lang="ar-SA" sz="1400" b="0" dirty="0" smtClean="0"/>
                        <a:t> مملكه المسيح في الدول الاسلاميه</a:t>
                      </a:r>
                    </a:p>
                    <a:p>
                      <a:pPr algn="r" rtl="1"/>
                      <a:r>
                        <a:rPr lang="ar-SA" sz="1400" b="0" dirty="0" smtClean="0"/>
                        <a:t>من</a:t>
                      </a:r>
                      <a:r>
                        <a:rPr lang="ar-SA" sz="1400" b="0" baseline="0" dirty="0" smtClean="0"/>
                        <a:t> قول </a:t>
                      </a:r>
                      <a:r>
                        <a:rPr lang="ar-SA" sz="1400" b="0" baseline="0" dirty="0" err="1" smtClean="0"/>
                        <a:t>المنصرين</a:t>
                      </a:r>
                      <a:r>
                        <a:rPr lang="ar-SA" sz="1400" b="0" baseline="0" dirty="0" smtClean="0"/>
                        <a:t>(نحن ورثة الصليبين رجعنا تحت </a:t>
                      </a:r>
                      <a:r>
                        <a:rPr lang="ar-SA" sz="1400" b="0" baseline="0" dirty="0" err="1" smtClean="0"/>
                        <a:t>رايه</a:t>
                      </a:r>
                      <a:r>
                        <a:rPr lang="ar-SA" sz="1400" b="0" baseline="0" dirty="0" smtClean="0"/>
                        <a:t> الصليب لنستأنف التسرب </a:t>
                      </a:r>
                      <a:r>
                        <a:rPr lang="ar-SA" sz="1400" b="0" baseline="0" dirty="0" err="1" smtClean="0"/>
                        <a:t>التنصيري</a:t>
                      </a:r>
                      <a:r>
                        <a:rPr lang="ar-SA" sz="1400" b="0" baseline="0" dirty="0" smtClean="0"/>
                        <a:t> ونعيد مملكه المسيح</a:t>
                      </a:r>
                    </a:p>
                    <a:p>
                      <a:pPr algn="r" rtl="1"/>
                      <a:r>
                        <a:rPr lang="ar-SA" sz="1400" b="0" baseline="0" dirty="0" smtClean="0"/>
                        <a:t>-التنصير كان عاملا مهما في كسر كل دعوه </a:t>
                      </a:r>
                      <a:r>
                        <a:rPr lang="ar-SA" sz="1400" b="0" baseline="0" dirty="0" err="1" smtClean="0"/>
                        <a:t>الى</a:t>
                      </a:r>
                      <a:r>
                        <a:rPr lang="ar-SA" sz="1400" b="0" baseline="0" dirty="0" smtClean="0"/>
                        <a:t> </a:t>
                      </a:r>
                      <a:r>
                        <a:rPr lang="ar-SA" sz="1400" b="0" baseline="0" dirty="0" err="1" smtClean="0"/>
                        <a:t>الوحده</a:t>
                      </a:r>
                      <a:r>
                        <a:rPr lang="ar-SA" sz="1400" b="0" baseline="0" dirty="0" smtClean="0"/>
                        <a:t> الاسلاميه</a:t>
                      </a:r>
                      <a:endParaRPr lang="ar-SA" sz="14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071547" y="2357423"/>
            <a:ext cx="50006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بواعث التنصير(</a:t>
            </a:r>
            <a:r>
              <a:rPr lang="ar-SA" dirty="0" err="1" smtClean="0"/>
              <a:t>الوحيده</a:t>
            </a:r>
            <a:r>
              <a:rPr lang="ar-SA" dirty="0" smtClean="0"/>
              <a:t> فيها بواعث(التنصير)</a:t>
            </a:r>
            <a:endParaRPr lang="ar-SA" dirty="0"/>
          </a:p>
        </p:txBody>
      </p:sp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0" y="6429388"/>
          <a:ext cx="6858000" cy="1739531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3429000"/>
                <a:gridCol w="3429000"/>
              </a:tblGrid>
              <a:tr h="489851">
                <a:tc>
                  <a:txBody>
                    <a:bodyPr/>
                    <a:lstStyle/>
                    <a:p>
                      <a:pPr algn="ctr" rtl="1"/>
                      <a:r>
                        <a:rPr lang="ar-SA" sz="1900" dirty="0" smtClean="0"/>
                        <a:t>مباشر</a:t>
                      </a:r>
                      <a:endParaRPr lang="ar-SA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dirty="0" err="1" smtClean="0"/>
                        <a:t>المساعده</a:t>
                      </a:r>
                      <a:endParaRPr lang="ar-SA" sz="1900" dirty="0"/>
                    </a:p>
                  </a:txBody>
                  <a:tcPr/>
                </a:tc>
              </a:tr>
              <a:tr h="1249680"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/>
                        <a:t>يقوم </a:t>
                      </a:r>
                      <a:r>
                        <a:rPr lang="ar-SA" sz="1900" dirty="0" err="1" smtClean="0"/>
                        <a:t>به</a:t>
                      </a:r>
                      <a:r>
                        <a:rPr lang="ar-SA" sz="1900" dirty="0" smtClean="0"/>
                        <a:t> فرد </a:t>
                      </a:r>
                      <a:r>
                        <a:rPr lang="ar-SA" sz="1900" dirty="0" err="1" smtClean="0"/>
                        <a:t>او</a:t>
                      </a:r>
                      <a:r>
                        <a:rPr lang="ar-SA" sz="1900" dirty="0" smtClean="0"/>
                        <a:t> مجموعه</a:t>
                      </a:r>
                      <a:r>
                        <a:rPr lang="ar-SA" sz="1900" baseline="0" dirty="0" smtClean="0"/>
                        <a:t> المتفرغين لهذه </a:t>
                      </a:r>
                      <a:r>
                        <a:rPr lang="ar-SA" sz="1900" baseline="0" dirty="0" err="1" smtClean="0"/>
                        <a:t>الوظيفه</a:t>
                      </a:r>
                      <a:r>
                        <a:rPr lang="ar-SA" sz="1900" baseline="0" dirty="0" smtClean="0"/>
                        <a:t> </a:t>
                      </a:r>
                      <a:r>
                        <a:rPr lang="ar-SA" sz="1900" baseline="0" dirty="0" err="1" smtClean="0"/>
                        <a:t>وبعتمد</a:t>
                      </a:r>
                      <a:r>
                        <a:rPr lang="ar-SA" sz="1900" baseline="0" dirty="0" smtClean="0"/>
                        <a:t> في هذا النوع </a:t>
                      </a:r>
                      <a:r>
                        <a:rPr lang="ar-SA" sz="1900" baseline="0" dirty="0" err="1" smtClean="0"/>
                        <a:t>الاقناع</a:t>
                      </a:r>
                      <a:r>
                        <a:rPr lang="ar-SA" sz="1900" baseline="0" dirty="0" smtClean="0"/>
                        <a:t> الفردي في الكنائس </a:t>
                      </a:r>
                      <a:r>
                        <a:rPr lang="ar-SA" sz="1900" baseline="0" dirty="0" err="1" smtClean="0"/>
                        <a:t>والاماكن</a:t>
                      </a:r>
                      <a:r>
                        <a:rPr lang="ar-SA" sz="1900" baseline="0" dirty="0" smtClean="0"/>
                        <a:t> </a:t>
                      </a:r>
                      <a:r>
                        <a:rPr lang="ar-SA" sz="1900" baseline="0" dirty="0" err="1" smtClean="0"/>
                        <a:t>العامه</a:t>
                      </a:r>
                      <a:endParaRPr lang="ar-SA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/>
                        <a:t>1-طريق</a:t>
                      </a:r>
                      <a:r>
                        <a:rPr lang="ar-SA" sz="1900" baseline="0" dirty="0" smtClean="0"/>
                        <a:t> مجالي التعليم والعلاج </a:t>
                      </a:r>
                      <a:r>
                        <a:rPr lang="ar-SA" sz="1900" baseline="0" dirty="0" err="1" smtClean="0"/>
                        <a:t>والخدمه</a:t>
                      </a:r>
                      <a:r>
                        <a:rPr lang="ar-SA" sz="1900" baseline="0" dirty="0" smtClean="0"/>
                        <a:t> </a:t>
                      </a:r>
                      <a:r>
                        <a:rPr lang="ar-SA" sz="1900" baseline="0" dirty="0" err="1" smtClean="0"/>
                        <a:t>الاجتماعيه</a:t>
                      </a:r>
                      <a:r>
                        <a:rPr lang="ar-SA" sz="1900" baseline="0" dirty="0" smtClean="0"/>
                        <a:t>. </a:t>
                      </a:r>
                      <a:r>
                        <a:rPr lang="ar-SA" sz="1900" baseline="0" dirty="0" err="1" smtClean="0"/>
                        <a:t>والاعلام</a:t>
                      </a:r>
                      <a:endParaRPr lang="ar-SA" sz="1900" baseline="0" dirty="0" smtClean="0"/>
                    </a:p>
                    <a:p>
                      <a:pPr rtl="1"/>
                      <a:r>
                        <a:rPr lang="ar-SA" sz="1900" baseline="0" dirty="0" smtClean="0"/>
                        <a:t>التعليم انجح وسيله لنشر </a:t>
                      </a:r>
                      <a:r>
                        <a:rPr lang="ar-SA" sz="1900" baseline="0" dirty="0" err="1" smtClean="0"/>
                        <a:t>النصرانيه</a:t>
                      </a:r>
                      <a:r>
                        <a:rPr lang="ar-SA" sz="1900" baseline="0" dirty="0" smtClean="0"/>
                        <a:t>.</a:t>
                      </a:r>
                      <a:r>
                        <a:rPr lang="ar-SA" sz="1900" baseline="0" dirty="0" err="1" smtClean="0"/>
                        <a:t>انشاء</a:t>
                      </a:r>
                      <a:r>
                        <a:rPr lang="ar-SA" sz="1900" baseline="0" dirty="0" smtClean="0"/>
                        <a:t> مدارس للمراحل </a:t>
                      </a:r>
                      <a:r>
                        <a:rPr lang="ar-SA" sz="1900" baseline="0" dirty="0" err="1" smtClean="0"/>
                        <a:t>الاولى</a:t>
                      </a:r>
                      <a:endParaRPr lang="ar-SA" sz="1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مربع نص 8"/>
          <p:cNvSpPr txBox="1"/>
          <p:nvPr/>
        </p:nvSpPr>
        <p:spPr>
          <a:xfrm>
            <a:off x="2000240" y="5857884"/>
            <a:ext cx="31432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u="sng" dirty="0" smtClean="0">
                <a:solidFill>
                  <a:srgbClr val="FF0000"/>
                </a:solidFill>
              </a:rPr>
              <a:t>وسائل التنصير</a:t>
            </a:r>
            <a:endParaRPr lang="ar-SA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571612" y="0"/>
            <a:ext cx="4429156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u="sng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اثار</a:t>
            </a:r>
            <a:r>
              <a:rPr lang="ar-SA" sz="28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التنصير</a:t>
            </a:r>
          </a:p>
          <a:p>
            <a:endParaRPr lang="ar-SA" dirty="0"/>
          </a:p>
        </p:txBody>
      </p:sp>
      <p:sp>
        <p:nvSpPr>
          <p:cNvPr id="3" name="مربع نص 2"/>
          <p:cNvSpPr txBox="1"/>
          <p:nvPr/>
        </p:nvSpPr>
        <p:spPr>
          <a:xfrm>
            <a:off x="571482" y="1000102"/>
            <a:ext cx="6042623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1-</a:t>
            </a:r>
            <a:r>
              <a:rPr lang="ar-SA" dirty="0" err="1" smtClean="0"/>
              <a:t>اخراج</a:t>
            </a:r>
            <a:r>
              <a:rPr lang="ar-SA" dirty="0" smtClean="0"/>
              <a:t> </a:t>
            </a:r>
            <a:r>
              <a:rPr lang="ar-SA" dirty="0" err="1" smtClean="0"/>
              <a:t>المسلممين</a:t>
            </a:r>
            <a:r>
              <a:rPr lang="ar-SA" dirty="0" smtClean="0"/>
              <a:t> من دينهم </a:t>
            </a:r>
            <a:r>
              <a:rPr lang="ar-SA" dirty="0" err="1" smtClean="0"/>
              <a:t>وادخلهم</a:t>
            </a:r>
            <a:r>
              <a:rPr lang="ar-SA" dirty="0" smtClean="0"/>
              <a:t> في </a:t>
            </a:r>
            <a:r>
              <a:rPr lang="ar-SA" dirty="0" err="1" smtClean="0"/>
              <a:t>النصرانيه</a:t>
            </a:r>
            <a:r>
              <a:rPr lang="ar-SA" dirty="0" smtClean="0"/>
              <a:t>(</a:t>
            </a:r>
            <a:r>
              <a:rPr lang="ar-SA" dirty="0" err="1" smtClean="0"/>
              <a:t>نجحو</a:t>
            </a:r>
            <a:r>
              <a:rPr lang="ar-SA" dirty="0" smtClean="0"/>
              <a:t> في </a:t>
            </a:r>
            <a:r>
              <a:rPr lang="ar-SA" dirty="0" err="1" smtClean="0"/>
              <a:t>احداث</a:t>
            </a:r>
            <a:r>
              <a:rPr lang="ar-SA" dirty="0" smtClean="0"/>
              <a:t> ردة بين المسلمين وإضعاف ولاء كثير منهم لدينهم</a:t>
            </a:r>
          </a:p>
          <a:p>
            <a:r>
              <a:rPr lang="ar-SA" dirty="0" smtClean="0"/>
              <a:t>2-</a:t>
            </a:r>
            <a:r>
              <a:rPr lang="ar-SA" dirty="0" err="1" smtClean="0"/>
              <a:t>اضعاف</a:t>
            </a:r>
            <a:r>
              <a:rPr lang="ar-SA" dirty="0" smtClean="0"/>
              <a:t> قوه المسلمين </a:t>
            </a:r>
            <a:r>
              <a:rPr lang="ar-SA" dirty="0" err="1" smtClean="0"/>
              <a:t>باضعاف</a:t>
            </a:r>
            <a:r>
              <a:rPr lang="ar-SA" dirty="0" smtClean="0"/>
              <a:t> صلتهم بدينهم(القوه التي تكمن في </a:t>
            </a:r>
            <a:r>
              <a:rPr lang="ar-SA" dirty="0" err="1" smtClean="0"/>
              <a:t>الاسلام</a:t>
            </a:r>
            <a:r>
              <a:rPr lang="ar-SA" dirty="0" smtClean="0"/>
              <a:t> هي التي تخيف </a:t>
            </a:r>
            <a:r>
              <a:rPr lang="ar-SA" dirty="0" err="1" smtClean="0"/>
              <a:t>اوروبا</a:t>
            </a:r>
            <a:r>
              <a:rPr lang="ar-SA" dirty="0" smtClean="0"/>
              <a:t>)</a:t>
            </a:r>
          </a:p>
          <a:p>
            <a:r>
              <a:rPr lang="ar-SA" dirty="0" smtClean="0"/>
              <a:t>3-تفريق كلمة </a:t>
            </a:r>
            <a:r>
              <a:rPr lang="ar-SA" dirty="0"/>
              <a:t> </a:t>
            </a:r>
            <a:r>
              <a:rPr lang="ar-SA" dirty="0" smtClean="0"/>
              <a:t>المسلمين </a:t>
            </a:r>
            <a:r>
              <a:rPr lang="ar-SA" dirty="0" err="1" smtClean="0"/>
              <a:t>والحليوله</a:t>
            </a:r>
            <a:r>
              <a:rPr lang="ar-SA" dirty="0" smtClean="0"/>
              <a:t> دون وحدتهم(</a:t>
            </a:r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 err="1" smtClean="0"/>
              <a:t>الوحده</a:t>
            </a:r>
            <a:r>
              <a:rPr lang="ar-SA" dirty="0" smtClean="0"/>
              <a:t> الاسلاميه تجمع </a:t>
            </a:r>
            <a:r>
              <a:rPr lang="ar-SA" dirty="0" err="1" smtClean="0"/>
              <a:t>امال</a:t>
            </a:r>
            <a:r>
              <a:rPr lang="ar-SA" dirty="0" smtClean="0"/>
              <a:t> الشعوب الاسلاميه وتساعد على التملص من </a:t>
            </a:r>
            <a:r>
              <a:rPr lang="ar-SA" dirty="0" err="1" smtClean="0"/>
              <a:t>السيطره</a:t>
            </a:r>
            <a:r>
              <a:rPr lang="ar-SA" dirty="0" smtClean="0"/>
              <a:t> </a:t>
            </a:r>
            <a:r>
              <a:rPr lang="ar-SA" dirty="0" err="1" smtClean="0"/>
              <a:t>الاوربيه</a:t>
            </a:r>
            <a:r>
              <a:rPr lang="ar-SA" dirty="0" smtClean="0"/>
              <a:t> والتبشير عامل مهم في كسر شوكة </a:t>
            </a:r>
            <a:r>
              <a:rPr lang="ar-SA" dirty="0" err="1" smtClean="0"/>
              <a:t>الحركه</a:t>
            </a:r>
            <a:endParaRPr lang="ar-SA" dirty="0" smtClean="0"/>
          </a:p>
          <a:p>
            <a:r>
              <a:rPr lang="ar-SA" dirty="0" smtClean="0"/>
              <a:t>4-تغريب المسلمين في بلادهم عن طريق التعليم الذي اعتنى </a:t>
            </a:r>
            <a:r>
              <a:rPr lang="ar-SA" dirty="0" err="1" smtClean="0"/>
              <a:t>به</a:t>
            </a:r>
            <a:r>
              <a:rPr lang="ar-SA" dirty="0" smtClean="0"/>
              <a:t> التنصير </a:t>
            </a:r>
            <a:r>
              <a:rPr lang="ar-SA" dirty="0" err="1" smtClean="0"/>
              <a:t>لايجاد</a:t>
            </a:r>
            <a:r>
              <a:rPr lang="ar-SA" dirty="0" smtClean="0"/>
              <a:t> </a:t>
            </a:r>
            <a:r>
              <a:rPr lang="ar-SA" dirty="0" err="1" smtClean="0"/>
              <a:t>اجيال</a:t>
            </a:r>
            <a:r>
              <a:rPr lang="ar-SA" dirty="0" smtClean="0"/>
              <a:t> تنتمي </a:t>
            </a:r>
            <a:r>
              <a:rPr lang="ar-SA" dirty="0" err="1" smtClean="0"/>
              <a:t>الى</a:t>
            </a:r>
            <a:r>
              <a:rPr lang="ar-SA" dirty="0" smtClean="0"/>
              <a:t> </a:t>
            </a:r>
            <a:r>
              <a:rPr lang="ar-SA" dirty="0" err="1" smtClean="0"/>
              <a:t>الاسلام</a:t>
            </a:r>
            <a:r>
              <a:rPr lang="ar-SA" dirty="0" smtClean="0"/>
              <a:t> اسما(يقول </a:t>
            </a:r>
            <a:r>
              <a:rPr lang="ar-SA" dirty="0" err="1" smtClean="0"/>
              <a:t>تاكلي</a:t>
            </a:r>
            <a:r>
              <a:rPr lang="ar-SA" dirty="0" smtClean="0"/>
              <a:t>:يجب </a:t>
            </a:r>
            <a:r>
              <a:rPr lang="ar-SA" dirty="0" err="1" smtClean="0"/>
              <a:t>ان</a:t>
            </a:r>
            <a:r>
              <a:rPr lang="ar-SA" dirty="0" smtClean="0"/>
              <a:t> نشجع </a:t>
            </a:r>
            <a:r>
              <a:rPr lang="ar-SA" dirty="0" err="1" smtClean="0"/>
              <a:t>انشاء</a:t>
            </a:r>
            <a:r>
              <a:rPr lang="ar-SA" dirty="0" smtClean="0"/>
              <a:t> المدارس على النمط الغربي العلماني لان كثيرا من المسلمين قد زعزع اعتقادهم </a:t>
            </a:r>
            <a:r>
              <a:rPr lang="ar-SA" dirty="0" err="1" smtClean="0"/>
              <a:t>بالاسلام</a:t>
            </a:r>
            <a:r>
              <a:rPr lang="ar-SA" dirty="0" smtClean="0"/>
              <a:t> والقران حينما </a:t>
            </a:r>
            <a:r>
              <a:rPr lang="ar-SA" dirty="0" err="1" smtClean="0"/>
              <a:t>درسو</a:t>
            </a:r>
            <a:r>
              <a:rPr lang="ar-SA" dirty="0" smtClean="0"/>
              <a:t> الكتب </a:t>
            </a:r>
            <a:r>
              <a:rPr lang="ar-SA" dirty="0" err="1" smtClean="0"/>
              <a:t>الغربيه</a:t>
            </a:r>
            <a:r>
              <a:rPr lang="ar-SA" dirty="0" smtClean="0"/>
              <a:t>((</a:t>
            </a:r>
            <a:r>
              <a:rPr lang="ar-SA" dirty="0" err="1" smtClean="0"/>
              <a:t>انتبهو</a:t>
            </a:r>
            <a:r>
              <a:rPr lang="ar-SA" dirty="0" smtClean="0"/>
              <a:t> هنا </a:t>
            </a:r>
            <a:r>
              <a:rPr lang="ar-SA" dirty="0" err="1" smtClean="0"/>
              <a:t>فرقو</a:t>
            </a:r>
            <a:r>
              <a:rPr lang="ar-SA" dirty="0" smtClean="0"/>
              <a:t> فيه تغريب تابع للتنصير 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1071546" y="5143504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err="1" smtClean="0">
                <a:solidFill>
                  <a:schemeClr val="accent2">
                    <a:lumMod val="50000"/>
                  </a:schemeClr>
                </a:solidFill>
              </a:rPr>
              <a:t>للمعلوميه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 التنصير </a:t>
            </a:r>
            <a:r>
              <a:rPr lang="ar-SA" dirty="0" err="1" smtClean="0">
                <a:solidFill>
                  <a:schemeClr val="accent2">
                    <a:lumMod val="50000"/>
                  </a:schemeClr>
                </a:solidFill>
              </a:rPr>
              <a:t>مافيها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dirty="0" err="1" smtClean="0">
                <a:solidFill>
                  <a:schemeClr val="accent2">
                    <a:lumMod val="50000"/>
                  </a:schemeClr>
                </a:solidFill>
              </a:rPr>
              <a:t>اهداف</a:t>
            </a:r>
            <a:endParaRPr lang="ar-SA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167</TotalTime>
  <Words>301</Words>
  <Application>Microsoft Office PowerPoint</Application>
  <PresentationFormat>عرض على الشاشة (3:4)‏</PresentationFormat>
  <Paragraphs>34</Paragraphs>
  <Slides>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تدفق</vt:lpstr>
      <vt:lpstr>الشريحة 1</vt:lpstr>
      <vt:lpstr>الشريحة 2</vt:lpstr>
    </vt:vector>
  </TitlesOfParts>
  <Company>2005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KSA</dc:creator>
  <cp:lastModifiedBy>KSA</cp:lastModifiedBy>
  <cp:revision>19</cp:revision>
  <dcterms:created xsi:type="dcterms:W3CDTF">2012-12-09T23:19:01Z</dcterms:created>
  <dcterms:modified xsi:type="dcterms:W3CDTF">2012-12-10T02:09:20Z</dcterms:modified>
</cp:coreProperties>
</file>