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19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D5EB-E9F4-41C1-846A-07AF1E8F02AF}" type="datetimeFigureOut">
              <a:rPr lang="ar-SA" smtClean="0"/>
              <a:t>01/03/37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4B5E-258A-474D-944A-A2E41B6F07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39822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D5EB-E9F4-41C1-846A-07AF1E8F02AF}" type="datetimeFigureOut">
              <a:rPr lang="ar-SA" smtClean="0"/>
              <a:t>01/03/37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4B5E-258A-474D-944A-A2E41B6F07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1454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D5EB-E9F4-41C1-846A-07AF1E8F02AF}" type="datetimeFigureOut">
              <a:rPr lang="ar-SA" smtClean="0"/>
              <a:t>01/03/37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4B5E-258A-474D-944A-A2E41B6F07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2949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D5EB-E9F4-41C1-846A-07AF1E8F02AF}" type="datetimeFigureOut">
              <a:rPr lang="ar-SA" smtClean="0"/>
              <a:t>01/03/37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4B5E-258A-474D-944A-A2E41B6F07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05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D5EB-E9F4-41C1-846A-07AF1E8F02AF}" type="datetimeFigureOut">
              <a:rPr lang="ar-SA" smtClean="0"/>
              <a:t>01/03/37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4B5E-258A-474D-944A-A2E41B6F07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8572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D5EB-E9F4-41C1-846A-07AF1E8F02AF}" type="datetimeFigureOut">
              <a:rPr lang="ar-SA" smtClean="0"/>
              <a:t>01/03/37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4B5E-258A-474D-944A-A2E41B6F07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54299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D5EB-E9F4-41C1-846A-07AF1E8F02AF}" type="datetimeFigureOut">
              <a:rPr lang="ar-SA" smtClean="0"/>
              <a:t>01/03/37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4B5E-258A-474D-944A-A2E41B6F07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52404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D5EB-E9F4-41C1-846A-07AF1E8F02AF}" type="datetimeFigureOut">
              <a:rPr lang="ar-SA" smtClean="0"/>
              <a:t>01/03/37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4B5E-258A-474D-944A-A2E41B6F07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4629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D5EB-E9F4-41C1-846A-07AF1E8F02AF}" type="datetimeFigureOut">
              <a:rPr lang="ar-SA" smtClean="0"/>
              <a:t>01/03/37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4B5E-258A-474D-944A-A2E41B6F07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3315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D5EB-E9F4-41C1-846A-07AF1E8F02AF}" type="datetimeFigureOut">
              <a:rPr lang="ar-SA" smtClean="0"/>
              <a:t>01/03/37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4B5E-258A-474D-944A-A2E41B6F07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3304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D5EB-E9F4-41C1-846A-07AF1E8F02AF}" type="datetimeFigureOut">
              <a:rPr lang="ar-SA" smtClean="0"/>
              <a:t>01/03/37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4B5E-258A-474D-944A-A2E41B6F07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8536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9D5EB-E9F4-41C1-846A-07AF1E8F02AF}" type="datetimeFigureOut">
              <a:rPr lang="ar-SA" smtClean="0"/>
              <a:t>01/03/37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A4B5E-258A-474D-944A-A2E41B6F07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44563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r"/>
            <a:r>
              <a:rPr lang="ar-SA" sz="2700" dirty="0" smtClean="0"/>
              <a:t>المحاضرة السابعة ////      صفحة 12 من المحتوى</a:t>
            </a: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> </a:t>
            </a:r>
            <a:r>
              <a:rPr lang="ar-SA" dirty="0" smtClean="0"/>
              <a:t>المنطق </a:t>
            </a:r>
            <a:r>
              <a:rPr lang="ar-SA" dirty="0" smtClean="0"/>
              <a:t>الرمزي </a:t>
            </a:r>
            <a:r>
              <a:rPr lang="ar-SA" sz="2700" dirty="0" smtClean="0"/>
              <a:t>صفحة 24 من الملزمة تحت عنوان الاستدلال فوق * وقد استخدم «</a:t>
            </a:r>
            <a:r>
              <a:rPr lang="ar-SA" sz="2700" dirty="0" err="1" smtClean="0"/>
              <a:t>ليبنتز</a:t>
            </a:r>
            <a:r>
              <a:rPr lang="ar-SA" sz="2700" dirty="0" smtClean="0"/>
              <a:t>»....الخ</a:t>
            </a:r>
            <a:r>
              <a:rPr lang="ar-SA" sz="2700" dirty="0" smtClean="0"/>
              <a:t>  </a:t>
            </a:r>
            <a:endParaRPr lang="ar-SA" sz="27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ar-SA" dirty="0" smtClean="0"/>
          </a:p>
          <a:p>
            <a:r>
              <a:rPr lang="ar-SA" sz="4000" dirty="0" smtClean="0"/>
              <a:t>تعريف </a:t>
            </a:r>
            <a:r>
              <a:rPr lang="ar-SA" sz="4000" dirty="0" smtClean="0"/>
              <a:t>المنطق الرمزي</a:t>
            </a:r>
          </a:p>
          <a:p>
            <a:endParaRPr lang="ar-SA" dirty="0" smtClean="0"/>
          </a:p>
          <a:p>
            <a:r>
              <a:rPr lang="ar-SA" dirty="0" smtClean="0"/>
              <a:t>- المنطق الرمزي نمط جديد من الدراسات المنطقية جاء نتيجة التطورات العلمية الحديثة، وخاصة في مجال الرياضيات. </a:t>
            </a:r>
          </a:p>
          <a:p>
            <a:r>
              <a:rPr lang="ar-SA" dirty="0" smtClean="0"/>
              <a:t>- يسمى المنطق الرمزي </a:t>
            </a:r>
            <a:r>
              <a:rPr lang="en-US" dirty="0" smtClean="0"/>
              <a:t>Symbolic Logic  </a:t>
            </a:r>
            <a:r>
              <a:rPr lang="ar-SA" dirty="0" smtClean="0"/>
              <a:t>بأسماء عديدة منها : </a:t>
            </a:r>
            <a:r>
              <a:rPr lang="ar-SA" dirty="0" err="1" smtClean="0"/>
              <a:t>لوجستيقا</a:t>
            </a:r>
            <a:r>
              <a:rPr lang="ar-SA" dirty="0" smtClean="0"/>
              <a:t> </a:t>
            </a:r>
            <a:r>
              <a:rPr lang="en-US" dirty="0" smtClean="0"/>
              <a:t>Logistic  </a:t>
            </a:r>
            <a:r>
              <a:rPr lang="ar-SA" dirty="0" smtClean="0"/>
              <a:t>أو جبر المنطق </a:t>
            </a:r>
            <a:r>
              <a:rPr lang="en-US" dirty="0" smtClean="0"/>
              <a:t>Algebra Of Logic  </a:t>
            </a:r>
            <a:r>
              <a:rPr lang="ar-SA" dirty="0" smtClean="0"/>
              <a:t>أو المنطق الرياضي </a:t>
            </a:r>
            <a:r>
              <a:rPr lang="en-US" dirty="0" smtClean="0"/>
              <a:t>Mathematical logic ، </a:t>
            </a:r>
            <a:r>
              <a:rPr lang="ar-SA" dirty="0" smtClean="0"/>
              <a:t>أو المنطق الصوري الحديث </a:t>
            </a:r>
            <a:r>
              <a:rPr lang="en-US" dirty="0" smtClean="0"/>
              <a:t>New Formal Logic.  </a:t>
            </a:r>
            <a:r>
              <a:rPr lang="ar-SA" dirty="0" smtClean="0"/>
              <a:t>وكلها عبارات مترادفة </a:t>
            </a:r>
          </a:p>
          <a:p>
            <a:r>
              <a:rPr lang="ar-SA" dirty="0" smtClean="0"/>
              <a:t>- ويسمى المنطق الرمزي لأن لغته الرموز لا الكتابة والحديث؛ واستخدام الرموز شرط ضروري لإقامة هذا المنطق ، لكنه شرط غير كاف ليكون رمزياً ، بل يجب – إلى جانب استخدام الرموز – أن يدرس العلاقات المختلفة بين الحدود في قضية ما . والعلاقات المختلفة التي تربط بين عدة قضايا . ووضع القواعد التي تجعل من القضايا التي يرتبط بعضها ببعض قضايا صادقة دائماً.</a:t>
            </a:r>
          </a:p>
          <a:p>
            <a:r>
              <a:rPr lang="ar-SA" dirty="0" smtClean="0"/>
              <a:t>- وترجع تسمية المنطق الرمزي </a:t>
            </a:r>
            <a:r>
              <a:rPr lang="ar-SA" dirty="0" err="1" smtClean="0"/>
              <a:t>باللوجستيقا</a:t>
            </a:r>
            <a:r>
              <a:rPr lang="ar-SA" dirty="0" smtClean="0"/>
              <a:t> إلى </a:t>
            </a:r>
            <a:r>
              <a:rPr lang="ar-SA" dirty="0" err="1" smtClean="0"/>
              <a:t>إتلسن</a:t>
            </a:r>
            <a:r>
              <a:rPr lang="ar-SA" dirty="0" smtClean="0"/>
              <a:t>   </a:t>
            </a:r>
            <a:r>
              <a:rPr lang="en-US" dirty="0" err="1" smtClean="0"/>
              <a:t>Etelson</a:t>
            </a:r>
            <a:r>
              <a:rPr lang="en-US" dirty="0" smtClean="0"/>
              <a:t> </a:t>
            </a:r>
            <a:r>
              <a:rPr lang="ar-SA" dirty="0" err="1" smtClean="0"/>
              <a:t>ولالاند</a:t>
            </a:r>
            <a:r>
              <a:rPr lang="ar-SA" dirty="0" smtClean="0"/>
              <a:t>   </a:t>
            </a:r>
            <a:r>
              <a:rPr lang="en-US" dirty="0" err="1" smtClean="0"/>
              <a:t>Lalande</a:t>
            </a:r>
            <a:r>
              <a:rPr lang="en-US" dirty="0" smtClean="0"/>
              <a:t> </a:t>
            </a:r>
            <a:r>
              <a:rPr lang="ar-SA" dirty="0" err="1" smtClean="0"/>
              <a:t>وكوتيرا</a:t>
            </a:r>
            <a:r>
              <a:rPr lang="ar-SA" dirty="0" smtClean="0"/>
              <a:t>   </a:t>
            </a:r>
            <a:r>
              <a:rPr lang="en-US" dirty="0" err="1" smtClean="0"/>
              <a:t>Couturat</a:t>
            </a:r>
            <a:r>
              <a:rPr lang="en-US" dirty="0" smtClean="0"/>
              <a:t> </a:t>
            </a:r>
            <a:r>
              <a:rPr lang="ar-SA" dirty="0" smtClean="0"/>
              <a:t>في المؤتمر الدولي بباريس عام 1904.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8857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150</Words>
  <Application>Microsoft Office PowerPoint</Application>
  <PresentationFormat>عرض على الشاشة (3:4)‏</PresentationFormat>
  <Paragraphs>8</Paragraphs>
  <Slides>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نسق Office</vt:lpstr>
      <vt:lpstr>المحاضرة السابعة ////      صفحة 12 من المحتوى  المنطق الرمزي صفحة 24 من الملزمة تحت عنوان الاستدلال فوق * وقد استخدم «ليبنتز»....الخ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Maher</dc:creator>
  <cp:lastModifiedBy>Maher</cp:lastModifiedBy>
  <cp:revision>6</cp:revision>
  <dcterms:created xsi:type="dcterms:W3CDTF">2015-12-11T16:25:06Z</dcterms:created>
  <dcterms:modified xsi:type="dcterms:W3CDTF">2015-12-11T22:57:49Z</dcterms:modified>
</cp:coreProperties>
</file>