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0" r:id="rId2"/>
    <p:sldId id="257" r:id="rId3"/>
    <p:sldId id="267" r:id="rId4"/>
    <p:sldId id="259" r:id="rId5"/>
    <p:sldId id="287" r:id="rId6"/>
    <p:sldId id="290" r:id="rId7"/>
    <p:sldId id="297" r:id="rId8"/>
    <p:sldId id="295" r:id="rId9"/>
    <p:sldId id="301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96" y="-3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اسم المقرر: علم اجتماع البيئة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د. صابر أحمد عبد الباقي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مسوغات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توزيع الدرجات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مسوغات المقرر: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3124200" y="2209800"/>
            <a:ext cx="4953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3200" dirty="0" smtClean="0"/>
              <a:t>التغيرات المناخية التي يتعرض لها العالم اليوم ودور الإنسان في تلك التغيرات والعمل على الحد من آثارها السلبية.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dirty="0" smtClean="0"/>
              <a:t>- أن يتعرف الطالب المفاهيم المرتبطة بالبيئة.</a:t>
            </a:r>
          </a:p>
          <a:p>
            <a:pPr>
              <a:buNone/>
            </a:pPr>
            <a:r>
              <a:rPr lang="ar-SA" dirty="0" smtClean="0"/>
              <a:t>- أن يتعرف الطالب علاقة البيئة بعلم الاجتماع والعلوم الاجتماعية الأخرى.</a:t>
            </a:r>
          </a:p>
          <a:p>
            <a:pPr>
              <a:buNone/>
            </a:pPr>
            <a:r>
              <a:rPr lang="ar-SA" dirty="0" smtClean="0"/>
              <a:t>- أن يتعرف الطالب العلاقة بين البيئة والنظم الاجتماعية.</a:t>
            </a:r>
          </a:p>
          <a:p>
            <a:pPr>
              <a:buNone/>
            </a:pPr>
            <a:r>
              <a:rPr lang="ar-SA" dirty="0" smtClean="0"/>
              <a:t>- أن يلم الطالب ببعض النظريات البيئية.</a:t>
            </a:r>
          </a:p>
          <a:p>
            <a:pPr>
              <a:buNone/>
            </a:pPr>
            <a:r>
              <a:rPr lang="ar-SA" dirty="0" smtClean="0"/>
              <a:t>- التعرف على العلاقة بين البيئة والتغير الاجتماعي والتطور الصناعي.</a:t>
            </a:r>
          </a:p>
          <a:p>
            <a:pPr>
              <a:buNone/>
            </a:pPr>
            <a:r>
              <a:rPr lang="ar-SA" dirty="0" smtClean="0"/>
              <a:t>- أن يلم الطالب ببعض المشكلات البيئية مثل مشكلة التلوث الصناعي.</a:t>
            </a:r>
          </a:p>
          <a:p>
            <a:pPr>
              <a:buNone/>
            </a:pPr>
            <a:r>
              <a:rPr lang="ar-SA" dirty="0" smtClean="0"/>
              <a:t>- أن يتعرف الطالب بعض القوانين البيئية. </a:t>
            </a:r>
            <a:endParaRPr lang="ar-T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676400"/>
            <a:ext cx="9144000" cy="37338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- المفاهيم المتعلقة بالبيئة.</a:t>
            </a:r>
          </a:p>
          <a:p>
            <a:pPr>
              <a:buNone/>
            </a:pPr>
            <a:r>
              <a:rPr lang="ar-SA" dirty="0" smtClean="0"/>
              <a:t>- علاقة الإنسان بالبيئة الطبيعية بكل جوانبها.</a:t>
            </a:r>
          </a:p>
          <a:p>
            <a:pPr>
              <a:buNone/>
            </a:pPr>
            <a:r>
              <a:rPr lang="ar-SA" dirty="0" smtClean="0"/>
              <a:t>- عناصر النسق الإيكولوجي.</a:t>
            </a:r>
          </a:p>
          <a:p>
            <a:pPr>
              <a:buNone/>
            </a:pPr>
            <a:r>
              <a:rPr lang="ar-SA" dirty="0" smtClean="0"/>
              <a:t>- التأثير المتبادل بين الإيكولوجيا والنظم الاجتماعية.</a:t>
            </a:r>
          </a:p>
          <a:p>
            <a:pPr>
              <a:buNone/>
            </a:pPr>
            <a:r>
              <a:rPr lang="ar-SA" dirty="0" smtClean="0"/>
              <a:t>- بعض النظريات الإيكولوجية النظرية الحتمية البيئية.</a:t>
            </a:r>
          </a:p>
          <a:p>
            <a:pPr>
              <a:buNone/>
            </a:pPr>
            <a:r>
              <a:rPr lang="ar-SA" dirty="0" smtClean="0"/>
              <a:t>- العلاقة بين التغير الاجتماعي والتطور الصناعي والبيئة.</a:t>
            </a:r>
          </a:p>
          <a:p>
            <a:pPr>
              <a:buNone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45858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3200" b="1" dirty="0" smtClean="0"/>
              <a:t>المرجع الرئيس : </a:t>
            </a:r>
            <a:endParaRPr lang="en-US" sz="3200" dirty="0" smtClean="0"/>
          </a:p>
          <a:p>
            <a:pPr lvl="0">
              <a:buFontTx/>
              <a:buChar char="-"/>
            </a:pPr>
            <a:r>
              <a:rPr lang="ar-SA" sz="3200" dirty="0" smtClean="0"/>
              <a:t>علم الاجتماع وقضايا البيئة: مداخل نظرية ودراسات واقعية، مكتبة الملك فهد الوطنية.</a:t>
            </a:r>
          </a:p>
          <a:p>
            <a:pPr lvl="0">
              <a:buFontTx/>
              <a:buChar char="-"/>
            </a:pPr>
            <a:r>
              <a:rPr lang="ar-SA" sz="3200" dirty="0" smtClean="0"/>
              <a:t> السيد عبد </a:t>
            </a:r>
            <a:r>
              <a:rPr lang="ar-SA" sz="3200" dirty="0" err="1" smtClean="0"/>
              <a:t>العاطي</a:t>
            </a:r>
            <a:r>
              <a:rPr lang="ar-SA" sz="3200" dirty="0" smtClean="0"/>
              <a:t> السيد، الإنسان والبيئة.</a:t>
            </a:r>
          </a:p>
          <a:p>
            <a:r>
              <a:rPr lang="ar-SA" sz="3600" b="1" dirty="0" smtClean="0"/>
              <a:t>المراجع والمصادر المساعدة:</a:t>
            </a:r>
          </a:p>
          <a:p>
            <a:pPr>
              <a:buFontTx/>
              <a:buChar char="-"/>
            </a:pPr>
            <a:r>
              <a:rPr lang="ar-SA" sz="3200" dirty="0" smtClean="0"/>
              <a:t> محمد عبد الرحمن </a:t>
            </a:r>
            <a:r>
              <a:rPr lang="ar-SA" sz="3200" dirty="0" err="1" smtClean="0"/>
              <a:t>الشرنوبي</a:t>
            </a:r>
            <a:r>
              <a:rPr lang="ar-SA" sz="3200" dirty="0" smtClean="0"/>
              <a:t>، الإنسان والبيئة.</a:t>
            </a:r>
          </a:p>
          <a:p>
            <a:pPr>
              <a:buFontTx/>
              <a:buChar char="-"/>
            </a:pPr>
            <a:r>
              <a:rPr lang="ar-SA" sz="3200" dirty="0" smtClean="0"/>
              <a:t>علي </a:t>
            </a:r>
            <a:r>
              <a:rPr lang="ar-SA" sz="3200" dirty="0" err="1" smtClean="0"/>
              <a:t>الغنيمي</a:t>
            </a:r>
            <a:r>
              <a:rPr lang="ar-SA" sz="3200" dirty="0" smtClean="0"/>
              <a:t>، زياد قطب، الإنسان والبيئة.</a:t>
            </a:r>
            <a:endParaRPr lang="en-US" sz="3200" dirty="0" smtClean="0"/>
          </a:p>
          <a:p>
            <a:endParaRPr lang="en-US" sz="3200" dirty="0" smtClean="0"/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1600200"/>
          <a:ext cx="7086600" cy="445023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النشاط </a:t>
                      </a:r>
                      <a:endParaRPr lang="ar-SA" sz="32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الدرجة</a:t>
                      </a:r>
                      <a:endParaRPr lang="ar-SA" sz="32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المشاركة في منتديات الحوار على البلاك</a:t>
                      </a:r>
                      <a:r>
                        <a:rPr lang="ar-SA" sz="3200" baseline="0" dirty="0" smtClean="0"/>
                        <a:t> بورد</a:t>
                      </a:r>
                      <a:endParaRPr lang="ar-SA" sz="32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/>
                        <a:t>10 درجات</a:t>
                      </a:r>
                      <a:endParaRPr lang="en-US" sz="32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حضور المحاضرات المسجلة والمحاضرات المباشرة</a:t>
                      </a:r>
                      <a:endParaRPr lang="ar-SA" sz="32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/>
                        <a:t>10 درجات</a:t>
                      </a:r>
                      <a:endParaRPr lang="en-US" sz="32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الواجبات المنزلية </a:t>
                      </a:r>
                      <a:endParaRPr lang="ar-SA" sz="32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10 درجات</a:t>
                      </a:r>
                      <a:endParaRPr lang="ar-SA" sz="32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الاختبار النهائي </a:t>
                      </a:r>
                      <a:endParaRPr lang="ar-SA" sz="32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70 درجة</a:t>
                      </a:r>
                      <a:endParaRPr lang="ar-SA" sz="32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المجموع النهائي </a:t>
                      </a:r>
                      <a:endParaRPr lang="ar-SA" sz="32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100 درجة</a:t>
                      </a:r>
                      <a:endParaRPr lang="ar-SA" sz="32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252</Words>
  <Application>Microsoft Office PowerPoint</Application>
  <PresentationFormat>A4 Paper (210x297 mm)‎</PresentationFormat>
  <Paragraphs>48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المحاضرة التمهيدية</vt:lpstr>
      <vt:lpstr>عناصر المحاضرة</vt:lpstr>
      <vt:lpstr>مسوغات المقرر:</vt:lpstr>
      <vt:lpstr>اهداف المقرر</vt:lpstr>
      <vt:lpstr>محتوى المقرر</vt:lpstr>
      <vt:lpstr>المراجع والمصادر التعليمية</vt:lpstr>
      <vt:lpstr>توزيع الدرجات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google</cp:lastModifiedBy>
  <cp:revision>128</cp:revision>
  <dcterms:created xsi:type="dcterms:W3CDTF">2009-10-14T19:14:34Z</dcterms:created>
  <dcterms:modified xsi:type="dcterms:W3CDTF">2012-11-25T22:08:28Z</dcterms:modified>
</cp:coreProperties>
</file>