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6892-F029-49AF-BAAF-3FFC39E30A16}" type="datetimeFigureOut">
              <a:rPr lang="ar-SA" smtClean="0"/>
              <a:t>22/07/35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F18-7FE7-4804-8E05-DF123D0C40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08240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6892-F029-49AF-BAAF-3FFC39E30A16}" type="datetimeFigureOut">
              <a:rPr lang="ar-SA" smtClean="0"/>
              <a:t>22/07/35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F18-7FE7-4804-8E05-DF123D0C40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322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6892-F029-49AF-BAAF-3FFC39E30A16}" type="datetimeFigureOut">
              <a:rPr lang="ar-SA" smtClean="0"/>
              <a:t>22/07/35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F18-7FE7-4804-8E05-DF123D0C40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54737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6892-F029-49AF-BAAF-3FFC39E30A16}" type="datetimeFigureOut">
              <a:rPr lang="ar-SA" smtClean="0"/>
              <a:t>22/07/35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F18-7FE7-4804-8E05-DF123D0C40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33149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6892-F029-49AF-BAAF-3FFC39E30A16}" type="datetimeFigureOut">
              <a:rPr lang="ar-SA" smtClean="0"/>
              <a:t>22/07/35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F18-7FE7-4804-8E05-DF123D0C40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9756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6892-F029-49AF-BAAF-3FFC39E30A16}" type="datetimeFigureOut">
              <a:rPr lang="ar-SA" smtClean="0"/>
              <a:t>22/07/35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F18-7FE7-4804-8E05-DF123D0C40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47623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6892-F029-49AF-BAAF-3FFC39E30A16}" type="datetimeFigureOut">
              <a:rPr lang="ar-SA" smtClean="0"/>
              <a:t>22/07/35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F18-7FE7-4804-8E05-DF123D0C40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1744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6892-F029-49AF-BAAF-3FFC39E30A16}" type="datetimeFigureOut">
              <a:rPr lang="ar-SA" smtClean="0"/>
              <a:t>22/07/35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F18-7FE7-4804-8E05-DF123D0C40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65924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6892-F029-49AF-BAAF-3FFC39E30A16}" type="datetimeFigureOut">
              <a:rPr lang="ar-SA" smtClean="0"/>
              <a:t>22/07/35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F18-7FE7-4804-8E05-DF123D0C40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56642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6892-F029-49AF-BAAF-3FFC39E30A16}" type="datetimeFigureOut">
              <a:rPr lang="ar-SA" smtClean="0"/>
              <a:t>22/07/35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F18-7FE7-4804-8E05-DF123D0C40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9885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6892-F029-49AF-BAAF-3FFC39E30A16}" type="datetimeFigureOut">
              <a:rPr lang="ar-SA" smtClean="0"/>
              <a:t>22/07/35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F18-7FE7-4804-8E05-DF123D0C40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18484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16892-F029-49AF-BAAF-3FFC39E30A16}" type="datetimeFigureOut">
              <a:rPr lang="ar-SA" smtClean="0"/>
              <a:t>22/07/35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B5F18-7FE7-4804-8E05-DF123D0C40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618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جدول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687009"/>
              </p:ext>
            </p:extLst>
          </p:nvPr>
        </p:nvGraphicFramePr>
        <p:xfrm>
          <a:off x="2032001" y="719666"/>
          <a:ext cx="8127999" cy="3708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اسم المادة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تاريخ الاختبار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فترة الاختبار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انجليزي كتابة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7/7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الثانية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الحضارة الاسلامية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7/9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الاولى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علم الاجتماع السياحي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7/11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الاولى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مناهج البحث الاجتماعي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7/12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الاولى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تقويم المشروعات الاجتماعية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7/14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الاولى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المجتمع العربي السعودي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7/16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الاولى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علم الاجتماع الحضري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7/18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الاولى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استخدام</a:t>
                      </a:r>
                      <a:r>
                        <a:rPr lang="ar-SA" baseline="0" dirty="0" smtClean="0"/>
                        <a:t> الحاسب في البحوث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7/20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الاولى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نظرية المعرفة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7/21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الثانية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7246374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49</Words>
  <Application>Microsoft Office PowerPoint</Application>
  <PresentationFormat>ملء الشاشة</PresentationFormat>
  <Paragraphs>30</Paragraphs>
  <Slides>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نسق Office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ماجد الغامدي</dc:creator>
  <cp:lastModifiedBy>ماجد الغامدي</cp:lastModifiedBy>
  <cp:revision>7</cp:revision>
  <dcterms:created xsi:type="dcterms:W3CDTF">2014-05-21T16:53:27Z</dcterms:created>
  <dcterms:modified xsi:type="dcterms:W3CDTF">2014-05-21T17:50:51Z</dcterms:modified>
</cp:coreProperties>
</file>