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68" r:id="rId2"/>
    <p:sldId id="269" r:id="rId3"/>
    <p:sldId id="273" r:id="rId4"/>
    <p:sldId id="270" r:id="rId5"/>
    <p:sldId id="271" r:id="rId6"/>
    <p:sldId id="272" r:id="rId7"/>
    <p:sldId id="276" r:id="rId8"/>
    <p:sldId id="256" r:id="rId9"/>
    <p:sldId id="262" r:id="rId10"/>
    <p:sldId id="277" r:id="rId11"/>
    <p:sldId id="278" r:id="rId12"/>
    <p:sldId id="279" r:id="rId13"/>
    <p:sldId id="280" r:id="rId14"/>
    <p:sldId id="281" r:id="rId15"/>
    <p:sldId id="282" r:id="rId16"/>
    <p:sldId id="283" r:id="rId17"/>
    <p:sldId id="284" r:id="rId18"/>
    <p:sldId id="285" r:id="rId19"/>
    <p:sldId id="286" r:id="rId2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82" d="100"/>
          <a:sy n="82" d="100"/>
        </p:scale>
        <p:origin x="-156" y="-84"/>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9F7C32-E37C-4E9D-BFE5-1DE0A609BAFF}" type="doc">
      <dgm:prSet loTypeId="urn:microsoft.com/office/officeart/2005/8/layout/orgChart1" loCatId="hierarchy" qsTypeId="urn:microsoft.com/office/officeart/2005/8/quickstyle/simple1" qsCatId="simple" csTypeId="urn:microsoft.com/office/officeart/2005/8/colors/accent1_1" csCatId="accent1" phldr="1"/>
      <dgm:spPr/>
    </dgm:pt>
    <dgm:pt modelId="{94135530-D2A4-4250-8DEB-B66C1BDA2D97}">
      <dgm:prSet custT="1"/>
      <dgm:spPr/>
      <dgm: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300" b="1" i="0" u="none" strike="noStrike" cap="none" normalizeH="0" baseline="0" smtClean="0">
              <a:ln/>
              <a:effectLst/>
              <a:latin typeface="Arial" pitchFamily="34" charset="0"/>
              <a:cs typeface="Arial" pitchFamily="34" charset="0"/>
            </a:rPr>
            <a:t>المجتمع الأصلي</a:t>
          </a:r>
          <a:endParaRPr kumimoji="0" lang="en-US" sz="1300" b="1" i="0" u="none" strike="noStrike" cap="none" normalizeH="0" baseline="0" dirty="0" smtClean="0">
            <a:ln/>
            <a:effectLst/>
            <a:latin typeface="Arial" pitchFamily="34" charset="0"/>
            <a:cs typeface="Arial" pitchFamily="34" charset="0"/>
          </a:endParaRPr>
        </a:p>
      </dgm:t>
    </dgm:pt>
    <dgm:pt modelId="{C59E3D4C-9DD2-4957-A386-4CDC34F706F6}" type="parTrans" cxnId="{2D6F68BB-EBAD-4C46-8AA6-B42A2F2C6267}">
      <dgm:prSet/>
      <dgm:spPr/>
      <dgm:t>
        <a:bodyPr/>
        <a:lstStyle/>
        <a:p>
          <a:endParaRPr lang="en-US" sz="1300">
            <a:solidFill>
              <a:schemeClr val="tx2">
                <a:lumMod val="75000"/>
              </a:schemeClr>
            </a:solidFill>
          </a:endParaRPr>
        </a:p>
      </dgm:t>
    </dgm:pt>
    <dgm:pt modelId="{762FC524-ACF0-4B0E-A66D-E87736F277A2}" type="sibTrans" cxnId="{2D6F68BB-EBAD-4C46-8AA6-B42A2F2C6267}">
      <dgm:prSet/>
      <dgm:spPr/>
      <dgm:t>
        <a:bodyPr/>
        <a:lstStyle/>
        <a:p>
          <a:endParaRPr lang="en-US" sz="1300">
            <a:solidFill>
              <a:schemeClr val="tx2">
                <a:lumMod val="75000"/>
              </a:schemeClr>
            </a:solidFill>
          </a:endParaRPr>
        </a:p>
      </dgm:t>
    </dgm:pt>
    <dgm:pt modelId="{90682CE1-4E16-45ED-805C-62842B1C95FD}">
      <dgm:prSet custT="1"/>
      <dgm:spPr/>
      <dgm: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300" b="1" i="0" u="none" strike="noStrike" cap="none" normalizeH="0" baseline="0" smtClean="0">
              <a:ln/>
              <a:effectLst/>
              <a:latin typeface="Arial" pitchFamily="34" charset="0"/>
              <a:cs typeface="Arial" pitchFamily="34" charset="0"/>
            </a:rPr>
            <a:t>مجتمع غير معروف</a:t>
          </a:r>
        </a:p>
        <a:p>
          <a:pPr marL="0" marR="0" lvl="0" indent="0" algn="ctr" defTabSz="914400" rtl="1" eaLnBrk="1" fontAlgn="base" latinLnBrk="0" hangingPunct="1">
            <a:lnSpc>
              <a:spcPct val="100000"/>
            </a:lnSpc>
            <a:spcBef>
              <a:spcPct val="0"/>
            </a:spcBef>
            <a:spcAft>
              <a:spcPct val="0"/>
            </a:spcAft>
            <a:buClrTx/>
            <a:buSzTx/>
            <a:buFontTx/>
            <a:buNone/>
            <a:tabLst/>
          </a:pPr>
          <a:r>
            <a:rPr kumimoji="0" lang="ar-SA" sz="1300" b="1" i="0" u="none" strike="noStrike" cap="none" normalizeH="0" baseline="0" smtClean="0">
              <a:ln/>
              <a:effectLst/>
              <a:latin typeface="Arial" pitchFamily="34" charset="0"/>
              <a:cs typeface="Arial" pitchFamily="34" charset="0"/>
            </a:rPr>
            <a:t>(الطريقة غير الاحتمالية)</a:t>
          </a:r>
          <a:endParaRPr kumimoji="0" lang="en-US" sz="1300" b="1" i="0" u="none" strike="noStrike" cap="none" normalizeH="0" baseline="0" dirty="0" smtClean="0">
            <a:ln/>
            <a:effectLst/>
            <a:latin typeface="Arial" pitchFamily="34" charset="0"/>
            <a:cs typeface="Arial" pitchFamily="34" charset="0"/>
          </a:endParaRPr>
        </a:p>
      </dgm:t>
    </dgm:pt>
    <dgm:pt modelId="{5F594A48-6F18-4E8A-92AF-8A612C41D89E}" type="parTrans" cxnId="{A867577D-F550-4C38-A53A-9257792F2780}">
      <dgm:prSet/>
      <dgm:spPr/>
      <dgm:t>
        <a:bodyPr/>
        <a:lstStyle/>
        <a:p>
          <a:endParaRPr lang="en-US" sz="1300">
            <a:solidFill>
              <a:schemeClr val="tx2">
                <a:lumMod val="75000"/>
              </a:schemeClr>
            </a:solidFill>
          </a:endParaRPr>
        </a:p>
      </dgm:t>
    </dgm:pt>
    <dgm:pt modelId="{DD491CC2-A36C-408E-BC4A-034C9001F92F}" type="sibTrans" cxnId="{A867577D-F550-4C38-A53A-9257792F2780}">
      <dgm:prSet/>
      <dgm:spPr/>
      <dgm:t>
        <a:bodyPr/>
        <a:lstStyle/>
        <a:p>
          <a:endParaRPr lang="en-US" sz="1300">
            <a:solidFill>
              <a:schemeClr val="tx2">
                <a:lumMod val="75000"/>
              </a:schemeClr>
            </a:solidFill>
          </a:endParaRPr>
        </a:p>
      </dgm:t>
    </dgm:pt>
    <dgm:pt modelId="{987A9D13-CE46-4B3C-87FA-338328373ED5}">
      <dgm:prSet custT="1"/>
      <dgm:spPr/>
      <dgm: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300" b="1" i="0" u="none" strike="noStrike" cap="none" normalizeH="0" baseline="0" smtClean="0">
              <a:ln/>
              <a:effectLst/>
              <a:latin typeface="Arial" pitchFamily="34" charset="0"/>
              <a:cs typeface="Arial" pitchFamily="34" charset="0"/>
            </a:rPr>
            <a:t>المجتمع غير متجانس</a:t>
          </a:r>
          <a:endParaRPr kumimoji="0" lang="en-US" sz="1300" b="1" i="0" u="none" strike="noStrike" cap="none" normalizeH="0" baseline="0" dirty="0" smtClean="0">
            <a:ln/>
            <a:effectLst/>
            <a:latin typeface="Arial" pitchFamily="34" charset="0"/>
            <a:cs typeface="Arial" pitchFamily="34" charset="0"/>
          </a:endParaRPr>
        </a:p>
      </dgm:t>
    </dgm:pt>
    <dgm:pt modelId="{8254DD25-2522-4750-8B8A-DFA5B4D26308}" type="parTrans" cxnId="{4501A901-682F-4C07-A34C-E3045F85EFE6}">
      <dgm:prSet/>
      <dgm:spPr/>
      <dgm:t>
        <a:bodyPr/>
        <a:lstStyle/>
        <a:p>
          <a:endParaRPr lang="en-US" sz="1300">
            <a:solidFill>
              <a:schemeClr val="tx2">
                <a:lumMod val="75000"/>
              </a:schemeClr>
            </a:solidFill>
          </a:endParaRPr>
        </a:p>
      </dgm:t>
    </dgm:pt>
    <dgm:pt modelId="{B87D8E2B-2C42-40F8-AC54-6A773F0ACCD4}" type="sibTrans" cxnId="{4501A901-682F-4C07-A34C-E3045F85EFE6}">
      <dgm:prSet/>
      <dgm:spPr/>
      <dgm:t>
        <a:bodyPr/>
        <a:lstStyle/>
        <a:p>
          <a:endParaRPr lang="en-US" sz="1300">
            <a:solidFill>
              <a:schemeClr val="tx2">
                <a:lumMod val="75000"/>
              </a:schemeClr>
            </a:solidFill>
          </a:endParaRPr>
        </a:p>
      </dgm:t>
    </dgm:pt>
    <dgm:pt modelId="{112A8322-1C0C-4C46-A886-2B7817922305}">
      <dgm:prSet custT="1"/>
      <dgm:spPr/>
      <dgm: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300" b="1" i="0" u="none" strike="noStrike" cap="none" normalizeH="0" baseline="0" smtClean="0">
              <a:ln/>
              <a:effectLst/>
              <a:latin typeface="Arial" pitchFamily="34" charset="0"/>
              <a:cs typeface="Arial" pitchFamily="34" charset="0"/>
            </a:rPr>
            <a:t>العينة الحصية</a:t>
          </a:r>
          <a:endParaRPr kumimoji="0" lang="en-US" sz="1300" b="1" i="0" u="none" strike="noStrike" cap="none" normalizeH="0" baseline="0" dirty="0" smtClean="0">
            <a:ln/>
            <a:effectLst/>
            <a:latin typeface="Arial" pitchFamily="34" charset="0"/>
            <a:cs typeface="Arial" pitchFamily="34" charset="0"/>
          </a:endParaRPr>
        </a:p>
      </dgm:t>
    </dgm:pt>
    <dgm:pt modelId="{1C8E0F32-AB86-459A-B011-8287F9051369}" type="parTrans" cxnId="{6D94C5DE-C056-4C0F-A8B0-A4EE2154A8F2}">
      <dgm:prSet/>
      <dgm:spPr/>
      <dgm:t>
        <a:bodyPr/>
        <a:lstStyle/>
        <a:p>
          <a:endParaRPr lang="en-US" sz="1300">
            <a:solidFill>
              <a:schemeClr val="tx2">
                <a:lumMod val="75000"/>
              </a:schemeClr>
            </a:solidFill>
          </a:endParaRPr>
        </a:p>
      </dgm:t>
    </dgm:pt>
    <dgm:pt modelId="{FE0028E6-3D44-4142-A474-5B58D0FD06FA}" type="sibTrans" cxnId="{6D94C5DE-C056-4C0F-A8B0-A4EE2154A8F2}">
      <dgm:prSet/>
      <dgm:spPr/>
      <dgm:t>
        <a:bodyPr/>
        <a:lstStyle/>
        <a:p>
          <a:endParaRPr lang="en-US" sz="1300">
            <a:solidFill>
              <a:schemeClr val="tx2">
                <a:lumMod val="75000"/>
              </a:schemeClr>
            </a:solidFill>
          </a:endParaRPr>
        </a:p>
      </dgm:t>
    </dgm:pt>
    <dgm:pt modelId="{2807E218-C3C8-41C4-B7D4-EA339B021E1C}">
      <dgm:prSet custT="1"/>
      <dgm:spPr/>
      <dgm: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300" b="1" i="0" u="none" strike="noStrike" cap="none" normalizeH="0" baseline="0" smtClean="0">
              <a:ln/>
              <a:effectLst/>
              <a:latin typeface="Arial" pitchFamily="34" charset="0"/>
              <a:cs typeface="Arial" pitchFamily="34" charset="0"/>
            </a:rPr>
            <a:t>المجتمع متجانس</a:t>
          </a:r>
          <a:endParaRPr kumimoji="0" lang="en-US" sz="1300" b="1" i="0" u="none" strike="noStrike" cap="none" normalizeH="0" baseline="0" dirty="0" smtClean="0">
            <a:ln/>
            <a:effectLst/>
            <a:latin typeface="Arial" pitchFamily="34" charset="0"/>
            <a:cs typeface="Arial" pitchFamily="34" charset="0"/>
          </a:endParaRPr>
        </a:p>
      </dgm:t>
    </dgm:pt>
    <dgm:pt modelId="{A0C8BE55-864A-4120-9BD7-54E05F142B65}" type="parTrans" cxnId="{D8549677-BB35-407A-94CE-C73C637725E7}">
      <dgm:prSet/>
      <dgm:spPr/>
      <dgm:t>
        <a:bodyPr/>
        <a:lstStyle/>
        <a:p>
          <a:endParaRPr lang="en-US" sz="1300">
            <a:solidFill>
              <a:schemeClr val="tx2">
                <a:lumMod val="75000"/>
              </a:schemeClr>
            </a:solidFill>
          </a:endParaRPr>
        </a:p>
      </dgm:t>
    </dgm:pt>
    <dgm:pt modelId="{42C24BAF-2067-44D0-AE25-380AAF926D36}" type="sibTrans" cxnId="{D8549677-BB35-407A-94CE-C73C637725E7}">
      <dgm:prSet/>
      <dgm:spPr/>
      <dgm:t>
        <a:bodyPr/>
        <a:lstStyle/>
        <a:p>
          <a:endParaRPr lang="en-US" sz="1300">
            <a:solidFill>
              <a:schemeClr val="tx2">
                <a:lumMod val="75000"/>
              </a:schemeClr>
            </a:solidFill>
          </a:endParaRPr>
        </a:p>
      </dgm:t>
    </dgm:pt>
    <dgm:pt modelId="{DD71BF3E-B481-4092-B539-7F22008BEF04}">
      <dgm:prSet custT="1"/>
      <dgm:spPr/>
      <dgm: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300" b="1" i="0" u="none" strike="noStrike" cap="none" normalizeH="0" baseline="0" smtClean="0">
              <a:ln/>
              <a:effectLst/>
              <a:latin typeface="Arial" pitchFamily="34" charset="0"/>
              <a:cs typeface="Arial" pitchFamily="34" charset="0"/>
            </a:rPr>
            <a:t>عينة الصدفة</a:t>
          </a:r>
          <a:endParaRPr kumimoji="0" lang="en-US" sz="1300" b="1" i="0" u="none" strike="noStrike" cap="none" normalizeH="0" baseline="0" dirty="0" smtClean="0">
            <a:ln/>
            <a:effectLst/>
            <a:latin typeface="Arial" pitchFamily="34" charset="0"/>
            <a:cs typeface="Arial" pitchFamily="34" charset="0"/>
          </a:endParaRPr>
        </a:p>
      </dgm:t>
    </dgm:pt>
    <dgm:pt modelId="{D0412618-6763-4E2A-A0E2-27E76BF98F7F}" type="parTrans" cxnId="{317A7D55-AB8D-4291-AB61-9AB6369A8BF9}">
      <dgm:prSet/>
      <dgm:spPr/>
      <dgm:t>
        <a:bodyPr/>
        <a:lstStyle/>
        <a:p>
          <a:endParaRPr lang="en-US" sz="1300">
            <a:solidFill>
              <a:schemeClr val="tx2">
                <a:lumMod val="75000"/>
              </a:schemeClr>
            </a:solidFill>
          </a:endParaRPr>
        </a:p>
      </dgm:t>
    </dgm:pt>
    <dgm:pt modelId="{F62898FC-7442-49D1-9A7F-BF55A15B8C57}" type="sibTrans" cxnId="{317A7D55-AB8D-4291-AB61-9AB6369A8BF9}">
      <dgm:prSet/>
      <dgm:spPr/>
      <dgm:t>
        <a:bodyPr/>
        <a:lstStyle/>
        <a:p>
          <a:endParaRPr lang="en-US" sz="1300">
            <a:solidFill>
              <a:schemeClr val="tx2">
                <a:lumMod val="75000"/>
              </a:schemeClr>
            </a:solidFill>
          </a:endParaRPr>
        </a:p>
      </dgm:t>
    </dgm:pt>
    <dgm:pt modelId="{05011DF7-9F4F-4C45-82BB-8EAE2DA15B9A}">
      <dgm:prSet custT="1"/>
      <dgm:spPr/>
      <dgm: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300" b="1" i="0" u="none" strike="noStrike" cap="none" normalizeH="0" baseline="0" smtClean="0">
              <a:ln/>
              <a:effectLst/>
              <a:latin typeface="Arial" pitchFamily="34" charset="0"/>
              <a:cs typeface="Arial" pitchFamily="34" charset="0"/>
            </a:rPr>
            <a:t>العينة العمدية</a:t>
          </a:r>
          <a:endParaRPr kumimoji="0" lang="en-US" sz="1300" b="1" i="0" u="none" strike="noStrike" cap="none" normalizeH="0" baseline="0" dirty="0" smtClean="0">
            <a:ln/>
            <a:effectLst/>
            <a:latin typeface="Arial" pitchFamily="34" charset="0"/>
            <a:cs typeface="Arial" pitchFamily="34" charset="0"/>
          </a:endParaRPr>
        </a:p>
      </dgm:t>
    </dgm:pt>
    <dgm:pt modelId="{46EA63FF-5B95-4113-A618-2125AA2DBC71}" type="parTrans" cxnId="{FCBA096B-AF8B-4965-BD65-20D75C1E771B}">
      <dgm:prSet/>
      <dgm:spPr/>
      <dgm:t>
        <a:bodyPr/>
        <a:lstStyle/>
        <a:p>
          <a:endParaRPr lang="en-US" sz="1300">
            <a:solidFill>
              <a:schemeClr val="tx2">
                <a:lumMod val="75000"/>
              </a:schemeClr>
            </a:solidFill>
          </a:endParaRPr>
        </a:p>
      </dgm:t>
    </dgm:pt>
    <dgm:pt modelId="{769D3BC1-51F2-4EDD-A0BD-FDEB1BCDA74F}" type="sibTrans" cxnId="{FCBA096B-AF8B-4965-BD65-20D75C1E771B}">
      <dgm:prSet/>
      <dgm:spPr/>
      <dgm:t>
        <a:bodyPr/>
        <a:lstStyle/>
        <a:p>
          <a:endParaRPr lang="en-US" sz="1300">
            <a:solidFill>
              <a:schemeClr val="tx2">
                <a:lumMod val="75000"/>
              </a:schemeClr>
            </a:solidFill>
          </a:endParaRPr>
        </a:p>
      </dgm:t>
    </dgm:pt>
    <dgm:pt modelId="{D01E22C8-4F3B-43E9-9482-293815A3B280}">
      <dgm:prSet custT="1"/>
      <dgm:spPr/>
      <dgm: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300" b="1" i="0" u="none" strike="noStrike" cap="none" normalizeH="0" baseline="0" smtClean="0">
              <a:ln/>
              <a:effectLst/>
              <a:latin typeface="Arial" pitchFamily="34" charset="0"/>
              <a:cs typeface="Arial" pitchFamily="34" charset="0"/>
            </a:rPr>
            <a:t>مجتمع معروف</a:t>
          </a:r>
        </a:p>
        <a:p>
          <a:pPr marL="0" marR="0" lvl="0" indent="0" algn="ctr" defTabSz="914400" rtl="1" eaLnBrk="1" fontAlgn="base" latinLnBrk="0" hangingPunct="1">
            <a:lnSpc>
              <a:spcPct val="100000"/>
            </a:lnSpc>
            <a:spcBef>
              <a:spcPct val="0"/>
            </a:spcBef>
            <a:spcAft>
              <a:spcPct val="0"/>
            </a:spcAft>
            <a:buClrTx/>
            <a:buSzTx/>
            <a:buFontTx/>
            <a:buNone/>
            <a:tabLst/>
          </a:pPr>
          <a:r>
            <a:rPr kumimoji="0" lang="ar-SA" sz="1300" b="1" i="0" u="none" strike="noStrike" cap="none" normalizeH="0" baseline="0" smtClean="0">
              <a:ln/>
              <a:effectLst/>
              <a:latin typeface="Arial" pitchFamily="34" charset="0"/>
              <a:cs typeface="Arial" pitchFamily="34" charset="0"/>
            </a:rPr>
            <a:t>(الطريقة الاحتمالية)</a:t>
          </a:r>
          <a:endParaRPr kumimoji="0" lang="en-US" sz="1300" b="1" i="0" u="none" strike="noStrike" cap="none" normalizeH="0" baseline="0" dirty="0" smtClean="0">
            <a:ln/>
            <a:effectLst/>
            <a:latin typeface="Arial" pitchFamily="34" charset="0"/>
            <a:cs typeface="Arial" pitchFamily="34" charset="0"/>
          </a:endParaRPr>
        </a:p>
      </dgm:t>
    </dgm:pt>
    <dgm:pt modelId="{8A12DF15-BCF4-4926-9F71-6DF5C8CE2367}" type="parTrans" cxnId="{3B232414-4238-4E8A-823B-4CCF8F3101C8}">
      <dgm:prSet/>
      <dgm:spPr/>
      <dgm:t>
        <a:bodyPr/>
        <a:lstStyle/>
        <a:p>
          <a:endParaRPr lang="en-US" sz="1300">
            <a:solidFill>
              <a:schemeClr val="tx2">
                <a:lumMod val="75000"/>
              </a:schemeClr>
            </a:solidFill>
          </a:endParaRPr>
        </a:p>
      </dgm:t>
    </dgm:pt>
    <dgm:pt modelId="{8A548FED-D17D-42BF-A1FE-BC52970A02B1}" type="sibTrans" cxnId="{3B232414-4238-4E8A-823B-4CCF8F3101C8}">
      <dgm:prSet/>
      <dgm:spPr/>
      <dgm:t>
        <a:bodyPr/>
        <a:lstStyle/>
        <a:p>
          <a:endParaRPr lang="en-US" sz="1300">
            <a:solidFill>
              <a:schemeClr val="tx2">
                <a:lumMod val="75000"/>
              </a:schemeClr>
            </a:solidFill>
          </a:endParaRPr>
        </a:p>
      </dgm:t>
    </dgm:pt>
    <dgm:pt modelId="{140E6A0C-3703-41A0-91D1-72CD6F0B0007}">
      <dgm:prSet custT="1"/>
      <dgm:spPr/>
      <dgm: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300" b="1" i="0" u="none" strike="noStrike" cap="none" normalizeH="0" baseline="0" smtClean="0">
              <a:ln/>
              <a:effectLst/>
              <a:latin typeface="Arial" pitchFamily="34" charset="0"/>
              <a:cs typeface="Arial" pitchFamily="34" charset="0"/>
            </a:rPr>
            <a:t>المجتمع غير متجانس</a:t>
          </a:r>
          <a:endParaRPr kumimoji="0" lang="en-US" sz="1300" b="1" i="0" u="none" strike="noStrike" cap="none" normalizeH="0" baseline="0" dirty="0" smtClean="0">
            <a:ln/>
            <a:effectLst/>
            <a:latin typeface="Arial" pitchFamily="34" charset="0"/>
            <a:cs typeface="Arial" pitchFamily="34" charset="0"/>
          </a:endParaRPr>
        </a:p>
      </dgm:t>
    </dgm:pt>
    <dgm:pt modelId="{B4359D28-6212-4CC4-A3A7-DEC8D54647DC}" type="parTrans" cxnId="{E16B1987-B0F8-49AA-816E-32FEED1483AA}">
      <dgm:prSet/>
      <dgm:spPr/>
      <dgm:t>
        <a:bodyPr/>
        <a:lstStyle/>
        <a:p>
          <a:endParaRPr lang="en-US" sz="1300">
            <a:solidFill>
              <a:schemeClr val="tx2">
                <a:lumMod val="75000"/>
              </a:schemeClr>
            </a:solidFill>
          </a:endParaRPr>
        </a:p>
      </dgm:t>
    </dgm:pt>
    <dgm:pt modelId="{050C77F4-2CE8-4D0E-BC52-D3EDA901840A}" type="sibTrans" cxnId="{E16B1987-B0F8-49AA-816E-32FEED1483AA}">
      <dgm:prSet/>
      <dgm:spPr/>
      <dgm:t>
        <a:bodyPr/>
        <a:lstStyle/>
        <a:p>
          <a:endParaRPr lang="en-US" sz="1300">
            <a:solidFill>
              <a:schemeClr val="tx2">
                <a:lumMod val="75000"/>
              </a:schemeClr>
            </a:solidFill>
          </a:endParaRPr>
        </a:p>
      </dgm:t>
    </dgm:pt>
    <dgm:pt modelId="{45C42F78-2FB2-4ED7-B756-C65F41F3C6A8}">
      <dgm:prSet custT="1"/>
      <dgm:spPr/>
      <dgm: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300" b="1" i="0" u="none" strike="noStrike" cap="none" normalizeH="0" baseline="0" smtClean="0">
              <a:ln/>
              <a:effectLst/>
              <a:latin typeface="Arial" pitchFamily="34" charset="0"/>
              <a:cs typeface="Arial" pitchFamily="34" charset="0"/>
            </a:rPr>
            <a:t>العينة الطبقية</a:t>
          </a:r>
          <a:endParaRPr kumimoji="0" lang="en-US" sz="1300" b="1" i="0" u="none" strike="noStrike" cap="none" normalizeH="0" baseline="0" dirty="0" smtClean="0">
            <a:ln/>
            <a:effectLst/>
            <a:latin typeface="Arial" pitchFamily="34" charset="0"/>
            <a:cs typeface="Arial" pitchFamily="34" charset="0"/>
          </a:endParaRPr>
        </a:p>
      </dgm:t>
    </dgm:pt>
    <dgm:pt modelId="{F8A6FD03-3849-4F70-8476-B6F015AE4788}" type="parTrans" cxnId="{50480AAD-BCC3-4BD1-A10E-A24F6C9B39CC}">
      <dgm:prSet/>
      <dgm:spPr/>
      <dgm:t>
        <a:bodyPr/>
        <a:lstStyle/>
        <a:p>
          <a:endParaRPr lang="en-US" sz="1300">
            <a:solidFill>
              <a:schemeClr val="tx2">
                <a:lumMod val="75000"/>
              </a:schemeClr>
            </a:solidFill>
          </a:endParaRPr>
        </a:p>
      </dgm:t>
    </dgm:pt>
    <dgm:pt modelId="{84D12DC6-843F-4818-90E7-F7F491C0391A}" type="sibTrans" cxnId="{50480AAD-BCC3-4BD1-A10E-A24F6C9B39CC}">
      <dgm:prSet/>
      <dgm:spPr/>
      <dgm:t>
        <a:bodyPr/>
        <a:lstStyle/>
        <a:p>
          <a:endParaRPr lang="en-US" sz="1300">
            <a:solidFill>
              <a:schemeClr val="tx2">
                <a:lumMod val="75000"/>
              </a:schemeClr>
            </a:solidFill>
          </a:endParaRPr>
        </a:p>
      </dgm:t>
    </dgm:pt>
    <dgm:pt modelId="{832FF4BE-6456-4E1C-8492-EB03E31CEBCD}">
      <dgm:prSet custT="1"/>
      <dgm:spPr/>
      <dgm: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300" b="1" i="0" u="none" strike="noStrike" cap="none" normalizeH="0" baseline="0" smtClean="0">
              <a:ln/>
              <a:effectLst/>
              <a:latin typeface="Arial" pitchFamily="34" charset="0"/>
              <a:cs typeface="Arial" pitchFamily="34" charset="0"/>
            </a:rPr>
            <a:t>المجتمع متجانس</a:t>
          </a:r>
          <a:endParaRPr kumimoji="0" lang="en-US" sz="1300" b="1" i="0" u="none" strike="noStrike" cap="none" normalizeH="0" baseline="0" dirty="0" smtClean="0">
            <a:ln/>
            <a:effectLst/>
            <a:latin typeface="Arial" pitchFamily="34" charset="0"/>
            <a:cs typeface="Arial" pitchFamily="34" charset="0"/>
          </a:endParaRPr>
        </a:p>
      </dgm:t>
    </dgm:pt>
    <dgm:pt modelId="{144DF8E7-3552-4B1F-B1F5-292895E11298}" type="parTrans" cxnId="{9700545D-6C20-4479-9875-96AC0F75FFD4}">
      <dgm:prSet/>
      <dgm:spPr/>
      <dgm:t>
        <a:bodyPr/>
        <a:lstStyle/>
        <a:p>
          <a:endParaRPr lang="en-US" sz="1300">
            <a:solidFill>
              <a:schemeClr val="tx2">
                <a:lumMod val="75000"/>
              </a:schemeClr>
            </a:solidFill>
          </a:endParaRPr>
        </a:p>
      </dgm:t>
    </dgm:pt>
    <dgm:pt modelId="{A7335B5A-F848-4057-AF0A-485859A34000}" type="sibTrans" cxnId="{9700545D-6C20-4479-9875-96AC0F75FFD4}">
      <dgm:prSet/>
      <dgm:spPr/>
      <dgm:t>
        <a:bodyPr/>
        <a:lstStyle/>
        <a:p>
          <a:endParaRPr lang="en-US" sz="1300">
            <a:solidFill>
              <a:schemeClr val="tx2">
                <a:lumMod val="75000"/>
              </a:schemeClr>
            </a:solidFill>
          </a:endParaRPr>
        </a:p>
      </dgm:t>
    </dgm:pt>
    <dgm:pt modelId="{B212CBF8-742F-41EF-AA0A-BEE3B090FDD4}">
      <dgm:prSet custT="1"/>
      <dgm:spPr/>
      <dgm: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300" b="1" i="0" u="none" strike="noStrike" cap="none" normalizeH="0" baseline="0" smtClean="0">
              <a:ln/>
              <a:effectLst/>
              <a:latin typeface="Arial" pitchFamily="34" charset="0"/>
              <a:cs typeface="Arial" pitchFamily="34" charset="0"/>
            </a:rPr>
            <a:t>العينة العشوائية</a:t>
          </a:r>
          <a:endParaRPr kumimoji="0" lang="en-US" sz="1300" b="1" i="0" u="none" strike="noStrike" cap="none" normalizeH="0" baseline="0" dirty="0" smtClean="0">
            <a:ln/>
            <a:effectLst/>
            <a:latin typeface="Arial" pitchFamily="34" charset="0"/>
            <a:cs typeface="Arial" pitchFamily="34" charset="0"/>
          </a:endParaRPr>
        </a:p>
      </dgm:t>
    </dgm:pt>
    <dgm:pt modelId="{DB4EB470-059C-4A8B-9261-CD01ED840AF0}" type="parTrans" cxnId="{CE5A962B-87B9-4BA6-8E5A-771D9AA8A311}">
      <dgm:prSet/>
      <dgm:spPr/>
      <dgm:t>
        <a:bodyPr/>
        <a:lstStyle/>
        <a:p>
          <a:endParaRPr lang="en-US" sz="1300">
            <a:solidFill>
              <a:schemeClr val="tx2">
                <a:lumMod val="75000"/>
              </a:schemeClr>
            </a:solidFill>
          </a:endParaRPr>
        </a:p>
      </dgm:t>
    </dgm:pt>
    <dgm:pt modelId="{01990136-7D51-44C2-8DC1-B5BAB6708B95}" type="sibTrans" cxnId="{CE5A962B-87B9-4BA6-8E5A-771D9AA8A311}">
      <dgm:prSet/>
      <dgm:spPr/>
      <dgm:t>
        <a:bodyPr/>
        <a:lstStyle/>
        <a:p>
          <a:endParaRPr lang="en-US" sz="1300">
            <a:solidFill>
              <a:schemeClr val="tx2">
                <a:lumMod val="75000"/>
              </a:schemeClr>
            </a:solidFill>
          </a:endParaRPr>
        </a:p>
      </dgm:t>
    </dgm:pt>
    <dgm:pt modelId="{62FA5A12-2385-4C04-8AB4-8FB9714B0A1B}">
      <dgm:prSet custT="1"/>
      <dgm:spPr/>
      <dgm: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300" b="1" i="0" u="none" strike="noStrike" cap="none" normalizeH="0" baseline="0" dirty="0" smtClean="0">
              <a:ln/>
              <a:effectLst/>
              <a:latin typeface="Arial" pitchFamily="34" charset="0"/>
              <a:cs typeface="Arial" pitchFamily="34" charset="0"/>
            </a:rPr>
            <a:t>العينة المنتظمة</a:t>
          </a:r>
          <a:endParaRPr kumimoji="0" lang="en-US" sz="1300" b="1" i="0" u="none" strike="noStrike" cap="none" normalizeH="0" baseline="0" dirty="0" smtClean="0">
            <a:ln/>
            <a:effectLst/>
            <a:latin typeface="Arial" pitchFamily="34" charset="0"/>
            <a:cs typeface="Arial" pitchFamily="34" charset="0"/>
          </a:endParaRPr>
        </a:p>
      </dgm:t>
    </dgm:pt>
    <dgm:pt modelId="{C643107C-22BC-458D-831A-D1AE24184620}" type="parTrans" cxnId="{DC569128-0C04-479A-9BE9-E3F57B015F75}">
      <dgm:prSet/>
      <dgm:spPr/>
      <dgm:t>
        <a:bodyPr/>
        <a:lstStyle/>
        <a:p>
          <a:endParaRPr lang="en-US" sz="1300">
            <a:solidFill>
              <a:schemeClr val="tx2">
                <a:lumMod val="75000"/>
              </a:schemeClr>
            </a:solidFill>
          </a:endParaRPr>
        </a:p>
      </dgm:t>
    </dgm:pt>
    <dgm:pt modelId="{4C611D8C-C0ED-4B9A-A1E5-DE061613FE35}" type="sibTrans" cxnId="{DC569128-0C04-479A-9BE9-E3F57B015F75}">
      <dgm:prSet/>
      <dgm:spPr/>
      <dgm:t>
        <a:bodyPr/>
        <a:lstStyle/>
        <a:p>
          <a:endParaRPr lang="en-US" sz="1300">
            <a:solidFill>
              <a:schemeClr val="tx2">
                <a:lumMod val="75000"/>
              </a:schemeClr>
            </a:solidFill>
          </a:endParaRPr>
        </a:p>
      </dgm:t>
    </dgm:pt>
    <dgm:pt modelId="{69A1A162-C8CE-4CA2-9F52-AFFE6A965397}">
      <dgm:prSet custT="1"/>
      <dgm:spPr/>
      <dgm: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300" b="1" i="0" u="none" strike="noStrike" cap="none" normalizeH="0" baseline="0" smtClean="0">
              <a:ln/>
              <a:effectLst/>
              <a:latin typeface="Arial" pitchFamily="34" charset="0"/>
              <a:cs typeface="Arial" pitchFamily="34" charset="0"/>
            </a:rPr>
            <a:t>العينة العنقودية</a:t>
          </a:r>
          <a:endParaRPr kumimoji="0" lang="en-US" sz="1300" b="1" i="0" u="none" strike="noStrike" cap="none" normalizeH="0" baseline="0" dirty="0" smtClean="0">
            <a:ln/>
            <a:effectLst/>
            <a:latin typeface="Arial" pitchFamily="34" charset="0"/>
            <a:cs typeface="Arial" pitchFamily="34" charset="0"/>
          </a:endParaRPr>
        </a:p>
      </dgm:t>
    </dgm:pt>
    <dgm:pt modelId="{DFB4EA86-85A2-4AEB-ADC7-09C6039AABB6}" type="parTrans" cxnId="{0CD700AB-05E8-486A-837E-12CBA0966BB3}">
      <dgm:prSet/>
      <dgm:spPr/>
      <dgm:t>
        <a:bodyPr/>
        <a:lstStyle/>
        <a:p>
          <a:endParaRPr lang="en-US" sz="1300">
            <a:solidFill>
              <a:schemeClr val="tx2">
                <a:lumMod val="75000"/>
              </a:schemeClr>
            </a:solidFill>
          </a:endParaRPr>
        </a:p>
      </dgm:t>
    </dgm:pt>
    <dgm:pt modelId="{A5E62C00-B91F-4CA5-96AD-9588691B2C53}" type="sibTrans" cxnId="{0CD700AB-05E8-486A-837E-12CBA0966BB3}">
      <dgm:prSet/>
      <dgm:spPr/>
      <dgm:t>
        <a:bodyPr/>
        <a:lstStyle/>
        <a:p>
          <a:endParaRPr lang="en-US" sz="1300">
            <a:solidFill>
              <a:schemeClr val="tx2">
                <a:lumMod val="75000"/>
              </a:schemeClr>
            </a:solidFill>
          </a:endParaRPr>
        </a:p>
      </dgm:t>
    </dgm:pt>
    <dgm:pt modelId="{BABF68A0-66BE-4598-81FE-8F2F20B07361}" type="pres">
      <dgm:prSet presAssocID="{179F7C32-E37C-4E9D-BFE5-1DE0A609BAFF}" presName="hierChild1" presStyleCnt="0">
        <dgm:presLayoutVars>
          <dgm:orgChart val="1"/>
          <dgm:chPref val="1"/>
          <dgm:dir/>
          <dgm:animOne val="branch"/>
          <dgm:animLvl val="lvl"/>
          <dgm:resizeHandles/>
        </dgm:presLayoutVars>
      </dgm:prSet>
      <dgm:spPr/>
    </dgm:pt>
    <dgm:pt modelId="{9370FA65-9B3B-4374-9F9F-A644EC41E24B}" type="pres">
      <dgm:prSet presAssocID="{94135530-D2A4-4250-8DEB-B66C1BDA2D97}" presName="hierRoot1" presStyleCnt="0">
        <dgm:presLayoutVars>
          <dgm:hierBranch/>
        </dgm:presLayoutVars>
      </dgm:prSet>
      <dgm:spPr/>
    </dgm:pt>
    <dgm:pt modelId="{AB503261-E424-4212-A51D-9242BC29D16E}" type="pres">
      <dgm:prSet presAssocID="{94135530-D2A4-4250-8DEB-B66C1BDA2D97}" presName="rootComposite1" presStyleCnt="0"/>
      <dgm:spPr/>
    </dgm:pt>
    <dgm:pt modelId="{F6A76FE3-6386-4927-8474-3996EFC4860C}" type="pres">
      <dgm:prSet presAssocID="{94135530-D2A4-4250-8DEB-B66C1BDA2D97}" presName="rootText1" presStyleLbl="node0" presStyleIdx="0" presStyleCnt="1" custScaleX="177955">
        <dgm:presLayoutVars>
          <dgm:chPref val="3"/>
        </dgm:presLayoutVars>
      </dgm:prSet>
      <dgm:spPr/>
      <dgm:t>
        <a:bodyPr/>
        <a:lstStyle/>
        <a:p>
          <a:endParaRPr lang="en-US"/>
        </a:p>
      </dgm:t>
    </dgm:pt>
    <dgm:pt modelId="{65616C30-B49E-4FF5-9C38-FA8CE1C61F36}" type="pres">
      <dgm:prSet presAssocID="{94135530-D2A4-4250-8DEB-B66C1BDA2D97}" presName="rootConnector1" presStyleLbl="node1" presStyleIdx="0" presStyleCnt="0"/>
      <dgm:spPr/>
      <dgm:t>
        <a:bodyPr/>
        <a:lstStyle/>
        <a:p>
          <a:endParaRPr lang="en-US"/>
        </a:p>
      </dgm:t>
    </dgm:pt>
    <dgm:pt modelId="{BDFE17DD-7BEA-414B-8902-575AE9E79DB3}" type="pres">
      <dgm:prSet presAssocID="{94135530-D2A4-4250-8DEB-B66C1BDA2D97}" presName="hierChild2" presStyleCnt="0"/>
      <dgm:spPr/>
    </dgm:pt>
    <dgm:pt modelId="{5D7489A6-C362-4187-BC74-46A8BFF306D1}" type="pres">
      <dgm:prSet presAssocID="{5F594A48-6F18-4E8A-92AF-8A612C41D89E}" presName="Name35" presStyleLbl="parChTrans1D2" presStyleIdx="0" presStyleCnt="2"/>
      <dgm:spPr/>
      <dgm:t>
        <a:bodyPr/>
        <a:lstStyle/>
        <a:p>
          <a:endParaRPr lang="en-US"/>
        </a:p>
      </dgm:t>
    </dgm:pt>
    <dgm:pt modelId="{A7983344-3CFA-4125-B740-121493225084}" type="pres">
      <dgm:prSet presAssocID="{90682CE1-4E16-45ED-805C-62842B1C95FD}" presName="hierRoot2" presStyleCnt="0">
        <dgm:presLayoutVars>
          <dgm:hierBranch/>
        </dgm:presLayoutVars>
      </dgm:prSet>
      <dgm:spPr/>
    </dgm:pt>
    <dgm:pt modelId="{05101694-EC59-49FB-9E54-2F5D1DBDBFA3}" type="pres">
      <dgm:prSet presAssocID="{90682CE1-4E16-45ED-805C-62842B1C95FD}" presName="rootComposite" presStyleCnt="0"/>
      <dgm:spPr/>
    </dgm:pt>
    <dgm:pt modelId="{AD4A0A2C-A3D8-48F7-8A56-0606C28F4D38}" type="pres">
      <dgm:prSet presAssocID="{90682CE1-4E16-45ED-805C-62842B1C95FD}" presName="rootText" presStyleLbl="node2" presStyleIdx="0" presStyleCnt="2" custScaleX="307601">
        <dgm:presLayoutVars>
          <dgm:chPref val="3"/>
        </dgm:presLayoutVars>
      </dgm:prSet>
      <dgm:spPr/>
      <dgm:t>
        <a:bodyPr/>
        <a:lstStyle/>
        <a:p>
          <a:endParaRPr lang="en-US"/>
        </a:p>
      </dgm:t>
    </dgm:pt>
    <dgm:pt modelId="{E9CFA935-427B-4AFC-BE95-B7DD7874D010}" type="pres">
      <dgm:prSet presAssocID="{90682CE1-4E16-45ED-805C-62842B1C95FD}" presName="rootConnector" presStyleLbl="node2" presStyleIdx="0" presStyleCnt="2"/>
      <dgm:spPr/>
      <dgm:t>
        <a:bodyPr/>
        <a:lstStyle/>
        <a:p>
          <a:endParaRPr lang="en-US"/>
        </a:p>
      </dgm:t>
    </dgm:pt>
    <dgm:pt modelId="{58850AB1-AD03-4376-8024-4E3A2CCE0E5F}" type="pres">
      <dgm:prSet presAssocID="{90682CE1-4E16-45ED-805C-62842B1C95FD}" presName="hierChild4" presStyleCnt="0"/>
      <dgm:spPr/>
    </dgm:pt>
    <dgm:pt modelId="{B94D4845-AEF3-41EA-8B64-E3F9927C1440}" type="pres">
      <dgm:prSet presAssocID="{8254DD25-2522-4750-8B8A-DFA5B4D26308}" presName="Name35" presStyleLbl="parChTrans1D3" presStyleIdx="0" presStyleCnt="4"/>
      <dgm:spPr/>
      <dgm:t>
        <a:bodyPr/>
        <a:lstStyle/>
        <a:p>
          <a:endParaRPr lang="en-US"/>
        </a:p>
      </dgm:t>
    </dgm:pt>
    <dgm:pt modelId="{5DEA1BE7-F7FA-4FE6-B1F7-40C12FAD2F12}" type="pres">
      <dgm:prSet presAssocID="{987A9D13-CE46-4B3C-87FA-338328373ED5}" presName="hierRoot2" presStyleCnt="0">
        <dgm:presLayoutVars>
          <dgm:hierBranch val="r"/>
        </dgm:presLayoutVars>
      </dgm:prSet>
      <dgm:spPr/>
    </dgm:pt>
    <dgm:pt modelId="{D91C65D3-75FF-4C75-B265-8DB01706CA8E}" type="pres">
      <dgm:prSet presAssocID="{987A9D13-CE46-4B3C-87FA-338328373ED5}" presName="rootComposite" presStyleCnt="0"/>
      <dgm:spPr/>
    </dgm:pt>
    <dgm:pt modelId="{250438CD-B0DA-4B40-9364-D9F44DF1CE28}" type="pres">
      <dgm:prSet presAssocID="{987A9D13-CE46-4B3C-87FA-338328373ED5}" presName="rootText" presStyleLbl="node3" presStyleIdx="0" presStyleCnt="4" custScaleX="173399">
        <dgm:presLayoutVars>
          <dgm:chPref val="3"/>
        </dgm:presLayoutVars>
      </dgm:prSet>
      <dgm:spPr/>
      <dgm:t>
        <a:bodyPr/>
        <a:lstStyle/>
        <a:p>
          <a:endParaRPr lang="en-US"/>
        </a:p>
      </dgm:t>
    </dgm:pt>
    <dgm:pt modelId="{5FEB03EB-D97E-414D-A88B-C00D5F4002EC}" type="pres">
      <dgm:prSet presAssocID="{987A9D13-CE46-4B3C-87FA-338328373ED5}" presName="rootConnector" presStyleLbl="node3" presStyleIdx="0" presStyleCnt="4"/>
      <dgm:spPr/>
      <dgm:t>
        <a:bodyPr/>
        <a:lstStyle/>
        <a:p>
          <a:endParaRPr lang="en-US"/>
        </a:p>
      </dgm:t>
    </dgm:pt>
    <dgm:pt modelId="{D9CFED11-FE16-487E-9126-B0F08BB3F0C0}" type="pres">
      <dgm:prSet presAssocID="{987A9D13-CE46-4B3C-87FA-338328373ED5}" presName="hierChild4" presStyleCnt="0"/>
      <dgm:spPr/>
    </dgm:pt>
    <dgm:pt modelId="{EB9330F9-57E2-4303-AE13-DF61B0956562}" type="pres">
      <dgm:prSet presAssocID="{1C8E0F32-AB86-459A-B011-8287F9051369}" presName="Name50" presStyleLbl="parChTrans1D4" presStyleIdx="0" presStyleCnt="7"/>
      <dgm:spPr/>
      <dgm:t>
        <a:bodyPr/>
        <a:lstStyle/>
        <a:p>
          <a:endParaRPr lang="en-US"/>
        </a:p>
      </dgm:t>
    </dgm:pt>
    <dgm:pt modelId="{40045762-B836-471E-A535-1DB9B3873D52}" type="pres">
      <dgm:prSet presAssocID="{112A8322-1C0C-4C46-A886-2B7817922305}" presName="hierRoot2" presStyleCnt="0">
        <dgm:presLayoutVars>
          <dgm:hierBranch val="r"/>
        </dgm:presLayoutVars>
      </dgm:prSet>
      <dgm:spPr/>
    </dgm:pt>
    <dgm:pt modelId="{B3571E57-9BCD-498F-B5AE-E351AD138D9E}" type="pres">
      <dgm:prSet presAssocID="{112A8322-1C0C-4C46-A886-2B7817922305}" presName="rootComposite" presStyleCnt="0"/>
      <dgm:spPr/>
    </dgm:pt>
    <dgm:pt modelId="{B9A97D9E-E4EF-4CCD-ABB9-E6D9F34C1A39}" type="pres">
      <dgm:prSet presAssocID="{112A8322-1C0C-4C46-A886-2B7817922305}" presName="rootText" presStyleLbl="node4" presStyleIdx="0" presStyleCnt="7">
        <dgm:presLayoutVars>
          <dgm:chPref val="3"/>
        </dgm:presLayoutVars>
      </dgm:prSet>
      <dgm:spPr/>
      <dgm:t>
        <a:bodyPr/>
        <a:lstStyle/>
        <a:p>
          <a:endParaRPr lang="en-US"/>
        </a:p>
      </dgm:t>
    </dgm:pt>
    <dgm:pt modelId="{69E4DC41-52B7-46C8-BC52-480A5D904198}" type="pres">
      <dgm:prSet presAssocID="{112A8322-1C0C-4C46-A886-2B7817922305}" presName="rootConnector" presStyleLbl="node4" presStyleIdx="0" presStyleCnt="7"/>
      <dgm:spPr/>
      <dgm:t>
        <a:bodyPr/>
        <a:lstStyle/>
        <a:p>
          <a:endParaRPr lang="en-US"/>
        </a:p>
      </dgm:t>
    </dgm:pt>
    <dgm:pt modelId="{BF7BDD77-A2A4-4BD7-8E34-2436823663D1}" type="pres">
      <dgm:prSet presAssocID="{112A8322-1C0C-4C46-A886-2B7817922305}" presName="hierChild4" presStyleCnt="0"/>
      <dgm:spPr/>
    </dgm:pt>
    <dgm:pt modelId="{94D20A0E-EE97-4F29-A684-ABBB5C90FDE9}" type="pres">
      <dgm:prSet presAssocID="{112A8322-1C0C-4C46-A886-2B7817922305}" presName="hierChild5" presStyleCnt="0"/>
      <dgm:spPr/>
    </dgm:pt>
    <dgm:pt modelId="{CA7040F8-7C7F-4A45-BB6C-B336B682D302}" type="pres">
      <dgm:prSet presAssocID="{987A9D13-CE46-4B3C-87FA-338328373ED5}" presName="hierChild5" presStyleCnt="0"/>
      <dgm:spPr/>
    </dgm:pt>
    <dgm:pt modelId="{361BBAB5-7245-4B71-9BF4-33CA025EA14C}" type="pres">
      <dgm:prSet presAssocID="{A0C8BE55-864A-4120-9BD7-54E05F142B65}" presName="Name35" presStyleLbl="parChTrans1D3" presStyleIdx="1" presStyleCnt="4"/>
      <dgm:spPr/>
      <dgm:t>
        <a:bodyPr/>
        <a:lstStyle/>
        <a:p>
          <a:endParaRPr lang="en-US"/>
        </a:p>
      </dgm:t>
    </dgm:pt>
    <dgm:pt modelId="{CAA385A4-6719-4C67-A14A-AF84B89E969A}" type="pres">
      <dgm:prSet presAssocID="{2807E218-C3C8-41C4-B7D4-EA339B021E1C}" presName="hierRoot2" presStyleCnt="0">
        <dgm:presLayoutVars>
          <dgm:hierBranch val="r"/>
        </dgm:presLayoutVars>
      </dgm:prSet>
      <dgm:spPr/>
    </dgm:pt>
    <dgm:pt modelId="{F46359C7-B6FA-41C4-B9A3-F36F8ECEEBB0}" type="pres">
      <dgm:prSet presAssocID="{2807E218-C3C8-41C4-B7D4-EA339B021E1C}" presName="rootComposite" presStyleCnt="0"/>
      <dgm:spPr/>
    </dgm:pt>
    <dgm:pt modelId="{99D2C307-0AC0-4DDC-A58C-CBEC2EF10BC1}" type="pres">
      <dgm:prSet presAssocID="{2807E218-C3C8-41C4-B7D4-EA339B021E1C}" presName="rootText" presStyleLbl="node3" presStyleIdx="1" presStyleCnt="4" custScaleX="172387">
        <dgm:presLayoutVars>
          <dgm:chPref val="3"/>
        </dgm:presLayoutVars>
      </dgm:prSet>
      <dgm:spPr/>
      <dgm:t>
        <a:bodyPr/>
        <a:lstStyle/>
        <a:p>
          <a:endParaRPr lang="en-US"/>
        </a:p>
      </dgm:t>
    </dgm:pt>
    <dgm:pt modelId="{63E00F94-60BA-4D81-BCA9-F3E457DF05B6}" type="pres">
      <dgm:prSet presAssocID="{2807E218-C3C8-41C4-B7D4-EA339B021E1C}" presName="rootConnector" presStyleLbl="node3" presStyleIdx="1" presStyleCnt="4"/>
      <dgm:spPr/>
      <dgm:t>
        <a:bodyPr/>
        <a:lstStyle/>
        <a:p>
          <a:endParaRPr lang="en-US"/>
        </a:p>
      </dgm:t>
    </dgm:pt>
    <dgm:pt modelId="{FBFD1A99-4226-4125-ADC8-37CA50C2CA01}" type="pres">
      <dgm:prSet presAssocID="{2807E218-C3C8-41C4-B7D4-EA339B021E1C}" presName="hierChild4" presStyleCnt="0"/>
      <dgm:spPr/>
    </dgm:pt>
    <dgm:pt modelId="{4F2C2942-4F4F-4876-9A7A-B707DF42FA53}" type="pres">
      <dgm:prSet presAssocID="{D0412618-6763-4E2A-A0E2-27E76BF98F7F}" presName="Name50" presStyleLbl="parChTrans1D4" presStyleIdx="1" presStyleCnt="7"/>
      <dgm:spPr/>
      <dgm:t>
        <a:bodyPr/>
        <a:lstStyle/>
        <a:p>
          <a:endParaRPr lang="en-US"/>
        </a:p>
      </dgm:t>
    </dgm:pt>
    <dgm:pt modelId="{539D6AFB-8309-4CE6-A46A-E2344926704E}" type="pres">
      <dgm:prSet presAssocID="{DD71BF3E-B481-4092-B539-7F22008BEF04}" presName="hierRoot2" presStyleCnt="0">
        <dgm:presLayoutVars>
          <dgm:hierBranch val="r"/>
        </dgm:presLayoutVars>
      </dgm:prSet>
      <dgm:spPr/>
    </dgm:pt>
    <dgm:pt modelId="{3AD4A1A8-06A8-434E-B804-4E75A42EFC22}" type="pres">
      <dgm:prSet presAssocID="{DD71BF3E-B481-4092-B539-7F22008BEF04}" presName="rootComposite" presStyleCnt="0"/>
      <dgm:spPr/>
    </dgm:pt>
    <dgm:pt modelId="{E33846F6-3973-411E-883E-E682EA4EC3BB}" type="pres">
      <dgm:prSet presAssocID="{DD71BF3E-B481-4092-B539-7F22008BEF04}" presName="rootText" presStyleLbl="node4" presStyleIdx="1" presStyleCnt="7">
        <dgm:presLayoutVars>
          <dgm:chPref val="3"/>
        </dgm:presLayoutVars>
      </dgm:prSet>
      <dgm:spPr/>
      <dgm:t>
        <a:bodyPr/>
        <a:lstStyle/>
        <a:p>
          <a:endParaRPr lang="en-US"/>
        </a:p>
      </dgm:t>
    </dgm:pt>
    <dgm:pt modelId="{06EF0321-CF24-4037-9614-329355871B4F}" type="pres">
      <dgm:prSet presAssocID="{DD71BF3E-B481-4092-B539-7F22008BEF04}" presName="rootConnector" presStyleLbl="node4" presStyleIdx="1" presStyleCnt="7"/>
      <dgm:spPr/>
      <dgm:t>
        <a:bodyPr/>
        <a:lstStyle/>
        <a:p>
          <a:endParaRPr lang="en-US"/>
        </a:p>
      </dgm:t>
    </dgm:pt>
    <dgm:pt modelId="{A27A93E4-66A9-41DF-8066-317523AAAE69}" type="pres">
      <dgm:prSet presAssocID="{DD71BF3E-B481-4092-B539-7F22008BEF04}" presName="hierChild4" presStyleCnt="0"/>
      <dgm:spPr/>
    </dgm:pt>
    <dgm:pt modelId="{E5F7958D-DBBE-4A76-AEDC-95C245035820}" type="pres">
      <dgm:prSet presAssocID="{DD71BF3E-B481-4092-B539-7F22008BEF04}" presName="hierChild5" presStyleCnt="0"/>
      <dgm:spPr/>
    </dgm:pt>
    <dgm:pt modelId="{320C028E-8854-440D-A885-3EDCEEBA8312}" type="pres">
      <dgm:prSet presAssocID="{46EA63FF-5B95-4113-A618-2125AA2DBC71}" presName="Name50" presStyleLbl="parChTrans1D4" presStyleIdx="2" presStyleCnt="7"/>
      <dgm:spPr/>
      <dgm:t>
        <a:bodyPr/>
        <a:lstStyle/>
        <a:p>
          <a:endParaRPr lang="en-US"/>
        </a:p>
      </dgm:t>
    </dgm:pt>
    <dgm:pt modelId="{7FE2F8A5-DA69-4876-B45C-0B204435BF4B}" type="pres">
      <dgm:prSet presAssocID="{05011DF7-9F4F-4C45-82BB-8EAE2DA15B9A}" presName="hierRoot2" presStyleCnt="0">
        <dgm:presLayoutVars>
          <dgm:hierBranch val="r"/>
        </dgm:presLayoutVars>
      </dgm:prSet>
      <dgm:spPr/>
    </dgm:pt>
    <dgm:pt modelId="{4FD4DE9C-5C18-4801-B541-024DF4E2A553}" type="pres">
      <dgm:prSet presAssocID="{05011DF7-9F4F-4C45-82BB-8EAE2DA15B9A}" presName="rootComposite" presStyleCnt="0"/>
      <dgm:spPr/>
    </dgm:pt>
    <dgm:pt modelId="{38742865-661D-4CEA-8E66-6CF2A78A74DA}" type="pres">
      <dgm:prSet presAssocID="{05011DF7-9F4F-4C45-82BB-8EAE2DA15B9A}" presName="rootText" presStyleLbl="node4" presStyleIdx="2" presStyleCnt="7">
        <dgm:presLayoutVars>
          <dgm:chPref val="3"/>
        </dgm:presLayoutVars>
      </dgm:prSet>
      <dgm:spPr/>
      <dgm:t>
        <a:bodyPr/>
        <a:lstStyle/>
        <a:p>
          <a:endParaRPr lang="en-US"/>
        </a:p>
      </dgm:t>
    </dgm:pt>
    <dgm:pt modelId="{A6830A8E-B53E-4421-BECF-CC228A1EB2AC}" type="pres">
      <dgm:prSet presAssocID="{05011DF7-9F4F-4C45-82BB-8EAE2DA15B9A}" presName="rootConnector" presStyleLbl="node4" presStyleIdx="2" presStyleCnt="7"/>
      <dgm:spPr/>
      <dgm:t>
        <a:bodyPr/>
        <a:lstStyle/>
        <a:p>
          <a:endParaRPr lang="en-US"/>
        </a:p>
      </dgm:t>
    </dgm:pt>
    <dgm:pt modelId="{0E1F598E-03E1-420E-96CE-9BEC59F70492}" type="pres">
      <dgm:prSet presAssocID="{05011DF7-9F4F-4C45-82BB-8EAE2DA15B9A}" presName="hierChild4" presStyleCnt="0"/>
      <dgm:spPr/>
    </dgm:pt>
    <dgm:pt modelId="{9DDC9E47-14D4-4676-80FA-1F8A0C039EEC}" type="pres">
      <dgm:prSet presAssocID="{05011DF7-9F4F-4C45-82BB-8EAE2DA15B9A}" presName="hierChild5" presStyleCnt="0"/>
      <dgm:spPr/>
    </dgm:pt>
    <dgm:pt modelId="{F74009E7-73C7-43D3-9125-944F93779A1D}" type="pres">
      <dgm:prSet presAssocID="{2807E218-C3C8-41C4-B7D4-EA339B021E1C}" presName="hierChild5" presStyleCnt="0"/>
      <dgm:spPr/>
    </dgm:pt>
    <dgm:pt modelId="{A2E4EB9A-DAF5-40AF-962B-6A0162B9DD66}" type="pres">
      <dgm:prSet presAssocID="{90682CE1-4E16-45ED-805C-62842B1C95FD}" presName="hierChild5" presStyleCnt="0"/>
      <dgm:spPr/>
    </dgm:pt>
    <dgm:pt modelId="{21F28CC6-15FD-4F03-9EBA-71B6CDBDEC4C}" type="pres">
      <dgm:prSet presAssocID="{8A12DF15-BCF4-4926-9F71-6DF5C8CE2367}" presName="Name35" presStyleLbl="parChTrans1D2" presStyleIdx="1" presStyleCnt="2"/>
      <dgm:spPr/>
      <dgm:t>
        <a:bodyPr/>
        <a:lstStyle/>
        <a:p>
          <a:endParaRPr lang="en-US"/>
        </a:p>
      </dgm:t>
    </dgm:pt>
    <dgm:pt modelId="{EE066D0E-7EC9-430B-A1C2-6D51041AC2D5}" type="pres">
      <dgm:prSet presAssocID="{D01E22C8-4F3B-43E9-9482-293815A3B280}" presName="hierRoot2" presStyleCnt="0">
        <dgm:presLayoutVars>
          <dgm:hierBranch/>
        </dgm:presLayoutVars>
      </dgm:prSet>
      <dgm:spPr/>
    </dgm:pt>
    <dgm:pt modelId="{230FCD3C-321C-4C04-8065-489FD628C85C}" type="pres">
      <dgm:prSet presAssocID="{D01E22C8-4F3B-43E9-9482-293815A3B280}" presName="rootComposite" presStyleCnt="0"/>
      <dgm:spPr/>
    </dgm:pt>
    <dgm:pt modelId="{111C0AD0-B56A-44F9-8BDB-9709C741DCDF}" type="pres">
      <dgm:prSet presAssocID="{D01E22C8-4F3B-43E9-9482-293815A3B280}" presName="rootText" presStyleLbl="node2" presStyleIdx="1" presStyleCnt="2" custScaleX="247404">
        <dgm:presLayoutVars>
          <dgm:chPref val="3"/>
        </dgm:presLayoutVars>
      </dgm:prSet>
      <dgm:spPr/>
      <dgm:t>
        <a:bodyPr/>
        <a:lstStyle/>
        <a:p>
          <a:endParaRPr lang="en-US"/>
        </a:p>
      </dgm:t>
    </dgm:pt>
    <dgm:pt modelId="{14E10EE9-7A97-4C15-AB60-B0B7E1895DC9}" type="pres">
      <dgm:prSet presAssocID="{D01E22C8-4F3B-43E9-9482-293815A3B280}" presName="rootConnector" presStyleLbl="node2" presStyleIdx="1" presStyleCnt="2"/>
      <dgm:spPr/>
      <dgm:t>
        <a:bodyPr/>
        <a:lstStyle/>
        <a:p>
          <a:endParaRPr lang="en-US"/>
        </a:p>
      </dgm:t>
    </dgm:pt>
    <dgm:pt modelId="{B1E75374-D92E-466D-A0C7-54BE9F878DE2}" type="pres">
      <dgm:prSet presAssocID="{D01E22C8-4F3B-43E9-9482-293815A3B280}" presName="hierChild4" presStyleCnt="0"/>
      <dgm:spPr/>
    </dgm:pt>
    <dgm:pt modelId="{C6515715-B0FF-4575-956A-B1975FFC80E9}" type="pres">
      <dgm:prSet presAssocID="{B4359D28-6212-4CC4-A3A7-DEC8D54647DC}" presName="Name35" presStyleLbl="parChTrans1D3" presStyleIdx="2" presStyleCnt="4"/>
      <dgm:spPr/>
      <dgm:t>
        <a:bodyPr/>
        <a:lstStyle/>
        <a:p>
          <a:endParaRPr lang="en-US"/>
        </a:p>
      </dgm:t>
    </dgm:pt>
    <dgm:pt modelId="{726CA4DC-C603-4B5F-A3F4-233B6B32DA0F}" type="pres">
      <dgm:prSet presAssocID="{140E6A0C-3703-41A0-91D1-72CD6F0B0007}" presName="hierRoot2" presStyleCnt="0">
        <dgm:presLayoutVars>
          <dgm:hierBranch val="r"/>
        </dgm:presLayoutVars>
      </dgm:prSet>
      <dgm:spPr/>
    </dgm:pt>
    <dgm:pt modelId="{7553A8D9-3AAE-40D4-848D-7F5EEAEBE015}" type="pres">
      <dgm:prSet presAssocID="{140E6A0C-3703-41A0-91D1-72CD6F0B0007}" presName="rootComposite" presStyleCnt="0"/>
      <dgm:spPr/>
    </dgm:pt>
    <dgm:pt modelId="{C6DF0B61-C97B-4847-A456-F42CB1D7595F}" type="pres">
      <dgm:prSet presAssocID="{140E6A0C-3703-41A0-91D1-72CD6F0B0007}" presName="rootText" presStyleLbl="node3" presStyleIdx="2" presStyleCnt="4" custScaleX="159648">
        <dgm:presLayoutVars>
          <dgm:chPref val="3"/>
        </dgm:presLayoutVars>
      </dgm:prSet>
      <dgm:spPr/>
      <dgm:t>
        <a:bodyPr/>
        <a:lstStyle/>
        <a:p>
          <a:endParaRPr lang="en-US"/>
        </a:p>
      </dgm:t>
    </dgm:pt>
    <dgm:pt modelId="{161D4174-948B-4CF7-B02D-3EA55DEEB267}" type="pres">
      <dgm:prSet presAssocID="{140E6A0C-3703-41A0-91D1-72CD6F0B0007}" presName="rootConnector" presStyleLbl="node3" presStyleIdx="2" presStyleCnt="4"/>
      <dgm:spPr/>
      <dgm:t>
        <a:bodyPr/>
        <a:lstStyle/>
        <a:p>
          <a:endParaRPr lang="en-US"/>
        </a:p>
      </dgm:t>
    </dgm:pt>
    <dgm:pt modelId="{E0B0D673-4DF3-4C5B-BD63-39075EEB0739}" type="pres">
      <dgm:prSet presAssocID="{140E6A0C-3703-41A0-91D1-72CD6F0B0007}" presName="hierChild4" presStyleCnt="0"/>
      <dgm:spPr/>
    </dgm:pt>
    <dgm:pt modelId="{4F248F45-7A91-4B22-8101-30B4AEC37F2B}" type="pres">
      <dgm:prSet presAssocID="{F8A6FD03-3849-4F70-8476-B6F015AE4788}" presName="Name50" presStyleLbl="parChTrans1D4" presStyleIdx="3" presStyleCnt="7"/>
      <dgm:spPr/>
      <dgm:t>
        <a:bodyPr/>
        <a:lstStyle/>
        <a:p>
          <a:endParaRPr lang="en-US"/>
        </a:p>
      </dgm:t>
    </dgm:pt>
    <dgm:pt modelId="{2705C9B1-3A52-4BC3-B3FE-56700C1E1A0B}" type="pres">
      <dgm:prSet presAssocID="{45C42F78-2FB2-4ED7-B756-C65F41F3C6A8}" presName="hierRoot2" presStyleCnt="0">
        <dgm:presLayoutVars>
          <dgm:hierBranch val="r"/>
        </dgm:presLayoutVars>
      </dgm:prSet>
      <dgm:spPr/>
    </dgm:pt>
    <dgm:pt modelId="{6F75AFF4-9E47-4A44-9812-07B5AE26F628}" type="pres">
      <dgm:prSet presAssocID="{45C42F78-2FB2-4ED7-B756-C65F41F3C6A8}" presName="rootComposite" presStyleCnt="0"/>
      <dgm:spPr/>
    </dgm:pt>
    <dgm:pt modelId="{22D7B209-BD44-4998-89FE-BD118C073478}" type="pres">
      <dgm:prSet presAssocID="{45C42F78-2FB2-4ED7-B756-C65F41F3C6A8}" presName="rootText" presStyleLbl="node4" presStyleIdx="3" presStyleCnt="7">
        <dgm:presLayoutVars>
          <dgm:chPref val="3"/>
        </dgm:presLayoutVars>
      </dgm:prSet>
      <dgm:spPr/>
      <dgm:t>
        <a:bodyPr/>
        <a:lstStyle/>
        <a:p>
          <a:endParaRPr lang="en-US"/>
        </a:p>
      </dgm:t>
    </dgm:pt>
    <dgm:pt modelId="{B915F7A2-CBA5-40C2-86B7-A7277B93C0C2}" type="pres">
      <dgm:prSet presAssocID="{45C42F78-2FB2-4ED7-B756-C65F41F3C6A8}" presName="rootConnector" presStyleLbl="node4" presStyleIdx="3" presStyleCnt="7"/>
      <dgm:spPr/>
      <dgm:t>
        <a:bodyPr/>
        <a:lstStyle/>
        <a:p>
          <a:endParaRPr lang="en-US"/>
        </a:p>
      </dgm:t>
    </dgm:pt>
    <dgm:pt modelId="{395EA9F2-184C-4989-880B-DDFC5AE0AA21}" type="pres">
      <dgm:prSet presAssocID="{45C42F78-2FB2-4ED7-B756-C65F41F3C6A8}" presName="hierChild4" presStyleCnt="0"/>
      <dgm:spPr/>
    </dgm:pt>
    <dgm:pt modelId="{8D38285E-573C-4EEF-BC66-0C049A214A0D}" type="pres">
      <dgm:prSet presAssocID="{45C42F78-2FB2-4ED7-B756-C65F41F3C6A8}" presName="hierChild5" presStyleCnt="0"/>
      <dgm:spPr/>
    </dgm:pt>
    <dgm:pt modelId="{6AC1307B-FA0E-4536-952C-E3B5933C2F3E}" type="pres">
      <dgm:prSet presAssocID="{140E6A0C-3703-41A0-91D1-72CD6F0B0007}" presName="hierChild5" presStyleCnt="0"/>
      <dgm:spPr/>
    </dgm:pt>
    <dgm:pt modelId="{C8ED6A79-6D46-4F35-A024-A6F3364063FC}" type="pres">
      <dgm:prSet presAssocID="{144DF8E7-3552-4B1F-B1F5-292895E11298}" presName="Name35" presStyleLbl="parChTrans1D3" presStyleIdx="3" presStyleCnt="4"/>
      <dgm:spPr/>
      <dgm:t>
        <a:bodyPr/>
        <a:lstStyle/>
        <a:p>
          <a:endParaRPr lang="en-US"/>
        </a:p>
      </dgm:t>
    </dgm:pt>
    <dgm:pt modelId="{A853D37C-C449-4F8C-8CAC-E2FBA39D4B08}" type="pres">
      <dgm:prSet presAssocID="{832FF4BE-6456-4E1C-8492-EB03E31CEBCD}" presName="hierRoot2" presStyleCnt="0">
        <dgm:presLayoutVars>
          <dgm:hierBranch val="r"/>
        </dgm:presLayoutVars>
      </dgm:prSet>
      <dgm:spPr/>
    </dgm:pt>
    <dgm:pt modelId="{71273AA9-8821-41BD-98EB-4CED7C792085}" type="pres">
      <dgm:prSet presAssocID="{832FF4BE-6456-4E1C-8492-EB03E31CEBCD}" presName="rootComposite" presStyleCnt="0"/>
      <dgm:spPr/>
    </dgm:pt>
    <dgm:pt modelId="{269C2516-73EA-45C3-89E8-EEAC5B652B76}" type="pres">
      <dgm:prSet presAssocID="{832FF4BE-6456-4E1C-8492-EB03E31CEBCD}" presName="rootText" presStyleLbl="node3" presStyleIdx="3" presStyleCnt="4" custScaleX="163592">
        <dgm:presLayoutVars>
          <dgm:chPref val="3"/>
        </dgm:presLayoutVars>
      </dgm:prSet>
      <dgm:spPr/>
      <dgm:t>
        <a:bodyPr/>
        <a:lstStyle/>
        <a:p>
          <a:endParaRPr lang="en-US"/>
        </a:p>
      </dgm:t>
    </dgm:pt>
    <dgm:pt modelId="{3411E7B4-ECF3-4098-B8A6-61CD7BF0641E}" type="pres">
      <dgm:prSet presAssocID="{832FF4BE-6456-4E1C-8492-EB03E31CEBCD}" presName="rootConnector" presStyleLbl="node3" presStyleIdx="3" presStyleCnt="4"/>
      <dgm:spPr/>
      <dgm:t>
        <a:bodyPr/>
        <a:lstStyle/>
        <a:p>
          <a:endParaRPr lang="en-US"/>
        </a:p>
      </dgm:t>
    </dgm:pt>
    <dgm:pt modelId="{B7EFA158-4B9E-4787-9F60-9AC488796745}" type="pres">
      <dgm:prSet presAssocID="{832FF4BE-6456-4E1C-8492-EB03E31CEBCD}" presName="hierChild4" presStyleCnt="0"/>
      <dgm:spPr/>
    </dgm:pt>
    <dgm:pt modelId="{BD4A9A45-5E24-4371-8A69-5CF63ECA27F3}" type="pres">
      <dgm:prSet presAssocID="{DB4EB470-059C-4A8B-9261-CD01ED840AF0}" presName="Name50" presStyleLbl="parChTrans1D4" presStyleIdx="4" presStyleCnt="7"/>
      <dgm:spPr/>
      <dgm:t>
        <a:bodyPr/>
        <a:lstStyle/>
        <a:p>
          <a:endParaRPr lang="en-US"/>
        </a:p>
      </dgm:t>
    </dgm:pt>
    <dgm:pt modelId="{885E91D4-E19A-4488-8FE6-19F678AEEB9D}" type="pres">
      <dgm:prSet presAssocID="{B212CBF8-742F-41EF-AA0A-BEE3B090FDD4}" presName="hierRoot2" presStyleCnt="0">
        <dgm:presLayoutVars>
          <dgm:hierBranch val="r"/>
        </dgm:presLayoutVars>
      </dgm:prSet>
      <dgm:spPr/>
    </dgm:pt>
    <dgm:pt modelId="{48FE6CCE-B7C1-4133-995D-422B4F62F7DE}" type="pres">
      <dgm:prSet presAssocID="{B212CBF8-742F-41EF-AA0A-BEE3B090FDD4}" presName="rootComposite" presStyleCnt="0"/>
      <dgm:spPr/>
    </dgm:pt>
    <dgm:pt modelId="{D53DBFDB-BD88-4C41-A05F-8A773D24763D}" type="pres">
      <dgm:prSet presAssocID="{B212CBF8-742F-41EF-AA0A-BEE3B090FDD4}" presName="rootText" presStyleLbl="node4" presStyleIdx="4" presStyleCnt="7">
        <dgm:presLayoutVars>
          <dgm:chPref val="3"/>
        </dgm:presLayoutVars>
      </dgm:prSet>
      <dgm:spPr/>
      <dgm:t>
        <a:bodyPr/>
        <a:lstStyle/>
        <a:p>
          <a:endParaRPr lang="en-US"/>
        </a:p>
      </dgm:t>
    </dgm:pt>
    <dgm:pt modelId="{0D9884F0-7769-4D8E-AF39-E8428B19F828}" type="pres">
      <dgm:prSet presAssocID="{B212CBF8-742F-41EF-AA0A-BEE3B090FDD4}" presName="rootConnector" presStyleLbl="node4" presStyleIdx="4" presStyleCnt="7"/>
      <dgm:spPr/>
      <dgm:t>
        <a:bodyPr/>
        <a:lstStyle/>
        <a:p>
          <a:endParaRPr lang="en-US"/>
        </a:p>
      </dgm:t>
    </dgm:pt>
    <dgm:pt modelId="{50DA4108-EAD1-41FB-B166-E528735EC9AC}" type="pres">
      <dgm:prSet presAssocID="{B212CBF8-742F-41EF-AA0A-BEE3B090FDD4}" presName="hierChild4" presStyleCnt="0"/>
      <dgm:spPr/>
    </dgm:pt>
    <dgm:pt modelId="{F14E7831-B0DC-4934-8FB4-5CBF7380F8B2}" type="pres">
      <dgm:prSet presAssocID="{B212CBF8-742F-41EF-AA0A-BEE3B090FDD4}" presName="hierChild5" presStyleCnt="0"/>
      <dgm:spPr/>
    </dgm:pt>
    <dgm:pt modelId="{3E089EE5-366A-4E14-9E11-6BDB66B6EA9B}" type="pres">
      <dgm:prSet presAssocID="{C643107C-22BC-458D-831A-D1AE24184620}" presName="Name50" presStyleLbl="parChTrans1D4" presStyleIdx="5" presStyleCnt="7"/>
      <dgm:spPr/>
      <dgm:t>
        <a:bodyPr/>
        <a:lstStyle/>
        <a:p>
          <a:endParaRPr lang="en-US"/>
        </a:p>
      </dgm:t>
    </dgm:pt>
    <dgm:pt modelId="{92B60E19-CF3F-4ECD-918F-157974D29F85}" type="pres">
      <dgm:prSet presAssocID="{62FA5A12-2385-4C04-8AB4-8FB9714B0A1B}" presName="hierRoot2" presStyleCnt="0">
        <dgm:presLayoutVars>
          <dgm:hierBranch val="r"/>
        </dgm:presLayoutVars>
      </dgm:prSet>
      <dgm:spPr/>
    </dgm:pt>
    <dgm:pt modelId="{742D9A8E-72BC-47FD-BE1A-69C448304942}" type="pres">
      <dgm:prSet presAssocID="{62FA5A12-2385-4C04-8AB4-8FB9714B0A1B}" presName="rootComposite" presStyleCnt="0"/>
      <dgm:spPr/>
    </dgm:pt>
    <dgm:pt modelId="{CA840A26-7228-4C5F-B24A-873AD0E7791B}" type="pres">
      <dgm:prSet presAssocID="{62FA5A12-2385-4C04-8AB4-8FB9714B0A1B}" presName="rootText" presStyleLbl="node4" presStyleIdx="5" presStyleCnt="7">
        <dgm:presLayoutVars>
          <dgm:chPref val="3"/>
        </dgm:presLayoutVars>
      </dgm:prSet>
      <dgm:spPr/>
      <dgm:t>
        <a:bodyPr/>
        <a:lstStyle/>
        <a:p>
          <a:endParaRPr lang="en-US"/>
        </a:p>
      </dgm:t>
    </dgm:pt>
    <dgm:pt modelId="{985683C4-2506-4264-A2BA-17F20FA37121}" type="pres">
      <dgm:prSet presAssocID="{62FA5A12-2385-4C04-8AB4-8FB9714B0A1B}" presName="rootConnector" presStyleLbl="node4" presStyleIdx="5" presStyleCnt="7"/>
      <dgm:spPr/>
      <dgm:t>
        <a:bodyPr/>
        <a:lstStyle/>
        <a:p>
          <a:endParaRPr lang="en-US"/>
        </a:p>
      </dgm:t>
    </dgm:pt>
    <dgm:pt modelId="{3D7BC62C-E589-499E-9528-1C8D287F18E9}" type="pres">
      <dgm:prSet presAssocID="{62FA5A12-2385-4C04-8AB4-8FB9714B0A1B}" presName="hierChild4" presStyleCnt="0"/>
      <dgm:spPr/>
    </dgm:pt>
    <dgm:pt modelId="{00E036BC-5EC1-48C3-8B74-F79371E35B42}" type="pres">
      <dgm:prSet presAssocID="{62FA5A12-2385-4C04-8AB4-8FB9714B0A1B}" presName="hierChild5" presStyleCnt="0"/>
      <dgm:spPr/>
    </dgm:pt>
    <dgm:pt modelId="{9D704A54-C101-4919-986C-56616F4962EA}" type="pres">
      <dgm:prSet presAssocID="{DFB4EA86-85A2-4AEB-ADC7-09C6039AABB6}" presName="Name50" presStyleLbl="parChTrans1D4" presStyleIdx="6" presStyleCnt="7"/>
      <dgm:spPr/>
      <dgm:t>
        <a:bodyPr/>
        <a:lstStyle/>
        <a:p>
          <a:endParaRPr lang="en-US"/>
        </a:p>
      </dgm:t>
    </dgm:pt>
    <dgm:pt modelId="{FCCEB093-9391-43C0-BCBB-FE535FE89A7B}" type="pres">
      <dgm:prSet presAssocID="{69A1A162-C8CE-4CA2-9F52-AFFE6A965397}" presName="hierRoot2" presStyleCnt="0">
        <dgm:presLayoutVars>
          <dgm:hierBranch val="r"/>
        </dgm:presLayoutVars>
      </dgm:prSet>
      <dgm:spPr/>
    </dgm:pt>
    <dgm:pt modelId="{08A27779-A6B3-4BDA-8468-F75EDDF46DCA}" type="pres">
      <dgm:prSet presAssocID="{69A1A162-C8CE-4CA2-9F52-AFFE6A965397}" presName="rootComposite" presStyleCnt="0"/>
      <dgm:spPr/>
    </dgm:pt>
    <dgm:pt modelId="{373875D4-7B5B-45D6-9A27-5CA275F9030F}" type="pres">
      <dgm:prSet presAssocID="{69A1A162-C8CE-4CA2-9F52-AFFE6A965397}" presName="rootText" presStyleLbl="node4" presStyleIdx="6" presStyleCnt="7">
        <dgm:presLayoutVars>
          <dgm:chPref val="3"/>
        </dgm:presLayoutVars>
      </dgm:prSet>
      <dgm:spPr/>
      <dgm:t>
        <a:bodyPr/>
        <a:lstStyle/>
        <a:p>
          <a:endParaRPr lang="en-US"/>
        </a:p>
      </dgm:t>
    </dgm:pt>
    <dgm:pt modelId="{0D8CC03D-14E4-4834-B18E-654F9736F954}" type="pres">
      <dgm:prSet presAssocID="{69A1A162-C8CE-4CA2-9F52-AFFE6A965397}" presName="rootConnector" presStyleLbl="node4" presStyleIdx="6" presStyleCnt="7"/>
      <dgm:spPr/>
      <dgm:t>
        <a:bodyPr/>
        <a:lstStyle/>
        <a:p>
          <a:endParaRPr lang="en-US"/>
        </a:p>
      </dgm:t>
    </dgm:pt>
    <dgm:pt modelId="{56CA26A7-B404-454D-BFAD-38C085866D14}" type="pres">
      <dgm:prSet presAssocID="{69A1A162-C8CE-4CA2-9F52-AFFE6A965397}" presName="hierChild4" presStyleCnt="0"/>
      <dgm:spPr/>
    </dgm:pt>
    <dgm:pt modelId="{F49E94DC-58E2-4C44-844D-7C4349CC0F2B}" type="pres">
      <dgm:prSet presAssocID="{69A1A162-C8CE-4CA2-9F52-AFFE6A965397}" presName="hierChild5" presStyleCnt="0"/>
      <dgm:spPr/>
    </dgm:pt>
    <dgm:pt modelId="{AAB6C5D5-3D91-44BB-AAC3-D1447C4697A6}" type="pres">
      <dgm:prSet presAssocID="{832FF4BE-6456-4E1C-8492-EB03E31CEBCD}" presName="hierChild5" presStyleCnt="0"/>
      <dgm:spPr/>
    </dgm:pt>
    <dgm:pt modelId="{FEFE5237-0499-472B-9B22-A58110A6F338}" type="pres">
      <dgm:prSet presAssocID="{D01E22C8-4F3B-43E9-9482-293815A3B280}" presName="hierChild5" presStyleCnt="0"/>
      <dgm:spPr/>
    </dgm:pt>
    <dgm:pt modelId="{363325BC-88DF-449F-AA44-ED44EF55DDDC}" type="pres">
      <dgm:prSet presAssocID="{94135530-D2A4-4250-8DEB-B66C1BDA2D97}" presName="hierChild3" presStyleCnt="0"/>
      <dgm:spPr/>
    </dgm:pt>
  </dgm:ptLst>
  <dgm:cxnLst>
    <dgm:cxn modelId="{3EDC0DF8-EFDB-4355-B369-408B53311A89}" type="presOf" srcId="{987A9D13-CE46-4B3C-87FA-338328373ED5}" destId="{250438CD-B0DA-4B40-9364-D9F44DF1CE28}" srcOrd="0" destOrd="0" presId="urn:microsoft.com/office/officeart/2005/8/layout/orgChart1"/>
    <dgm:cxn modelId="{4501A901-682F-4C07-A34C-E3045F85EFE6}" srcId="{90682CE1-4E16-45ED-805C-62842B1C95FD}" destId="{987A9D13-CE46-4B3C-87FA-338328373ED5}" srcOrd="0" destOrd="0" parTransId="{8254DD25-2522-4750-8B8A-DFA5B4D26308}" sibTransId="{B87D8E2B-2C42-40F8-AC54-6A773F0ACCD4}"/>
    <dgm:cxn modelId="{3FA2681F-76DB-471B-B545-D274D1447298}" type="presOf" srcId="{94135530-D2A4-4250-8DEB-B66C1BDA2D97}" destId="{F6A76FE3-6386-4927-8474-3996EFC4860C}" srcOrd="0" destOrd="0" presId="urn:microsoft.com/office/officeart/2005/8/layout/orgChart1"/>
    <dgm:cxn modelId="{4D566826-BC8D-4F8E-888D-C51A68C2F9AD}" type="presOf" srcId="{D01E22C8-4F3B-43E9-9482-293815A3B280}" destId="{111C0AD0-B56A-44F9-8BDB-9709C741DCDF}" srcOrd="0" destOrd="0" presId="urn:microsoft.com/office/officeart/2005/8/layout/orgChart1"/>
    <dgm:cxn modelId="{839DA143-05F8-4EC0-A22E-B1BB6D304EE6}" type="presOf" srcId="{832FF4BE-6456-4E1C-8492-EB03E31CEBCD}" destId="{3411E7B4-ECF3-4098-B8A6-61CD7BF0641E}" srcOrd="1" destOrd="0" presId="urn:microsoft.com/office/officeart/2005/8/layout/orgChart1"/>
    <dgm:cxn modelId="{FCBA096B-AF8B-4965-BD65-20D75C1E771B}" srcId="{2807E218-C3C8-41C4-B7D4-EA339B021E1C}" destId="{05011DF7-9F4F-4C45-82BB-8EAE2DA15B9A}" srcOrd="1" destOrd="0" parTransId="{46EA63FF-5B95-4113-A618-2125AA2DBC71}" sibTransId="{769D3BC1-51F2-4EDD-A0BD-FDEB1BCDA74F}"/>
    <dgm:cxn modelId="{7367CE69-771E-49A9-A962-05798C51F162}" type="presOf" srcId="{144DF8E7-3552-4B1F-B1F5-292895E11298}" destId="{C8ED6A79-6D46-4F35-A024-A6F3364063FC}" srcOrd="0" destOrd="0" presId="urn:microsoft.com/office/officeart/2005/8/layout/orgChart1"/>
    <dgm:cxn modelId="{7AF77BAE-B4F3-41D6-88DC-1D7499FA20EA}" type="presOf" srcId="{D0412618-6763-4E2A-A0E2-27E76BF98F7F}" destId="{4F2C2942-4F4F-4876-9A7A-B707DF42FA53}" srcOrd="0" destOrd="0" presId="urn:microsoft.com/office/officeart/2005/8/layout/orgChart1"/>
    <dgm:cxn modelId="{CDE24222-4340-4503-9295-0C9D57DDBBB3}" type="presOf" srcId="{90682CE1-4E16-45ED-805C-62842B1C95FD}" destId="{AD4A0A2C-A3D8-48F7-8A56-0606C28F4D38}" srcOrd="0" destOrd="0" presId="urn:microsoft.com/office/officeart/2005/8/layout/orgChart1"/>
    <dgm:cxn modelId="{B3C17931-AE6E-4FE4-A798-F0EB05A0AEA1}" type="presOf" srcId="{DFB4EA86-85A2-4AEB-ADC7-09C6039AABB6}" destId="{9D704A54-C101-4919-986C-56616F4962EA}" srcOrd="0" destOrd="0" presId="urn:microsoft.com/office/officeart/2005/8/layout/orgChart1"/>
    <dgm:cxn modelId="{42294A9F-A8B6-4472-8E5E-BF200C9C5C20}" type="presOf" srcId="{832FF4BE-6456-4E1C-8492-EB03E31CEBCD}" destId="{269C2516-73EA-45C3-89E8-EEAC5B652B76}" srcOrd="0" destOrd="0" presId="urn:microsoft.com/office/officeart/2005/8/layout/orgChart1"/>
    <dgm:cxn modelId="{03E170F2-002D-4941-BE08-F782D68D5977}" type="presOf" srcId="{987A9D13-CE46-4B3C-87FA-338328373ED5}" destId="{5FEB03EB-D97E-414D-A88B-C00D5F4002EC}" srcOrd="1" destOrd="0" presId="urn:microsoft.com/office/officeart/2005/8/layout/orgChart1"/>
    <dgm:cxn modelId="{CE5A962B-87B9-4BA6-8E5A-771D9AA8A311}" srcId="{832FF4BE-6456-4E1C-8492-EB03E31CEBCD}" destId="{B212CBF8-742F-41EF-AA0A-BEE3B090FDD4}" srcOrd="0" destOrd="0" parTransId="{DB4EB470-059C-4A8B-9261-CD01ED840AF0}" sibTransId="{01990136-7D51-44C2-8DC1-B5BAB6708B95}"/>
    <dgm:cxn modelId="{317A7D55-AB8D-4291-AB61-9AB6369A8BF9}" srcId="{2807E218-C3C8-41C4-B7D4-EA339B021E1C}" destId="{DD71BF3E-B481-4092-B539-7F22008BEF04}" srcOrd="0" destOrd="0" parTransId="{D0412618-6763-4E2A-A0E2-27E76BF98F7F}" sibTransId="{F62898FC-7442-49D1-9A7F-BF55A15B8C57}"/>
    <dgm:cxn modelId="{26DF39AD-0B8F-4765-B6E7-CFA573BB1BB0}" type="presOf" srcId="{B212CBF8-742F-41EF-AA0A-BEE3B090FDD4}" destId="{D53DBFDB-BD88-4C41-A05F-8A773D24763D}" srcOrd="0" destOrd="0" presId="urn:microsoft.com/office/officeart/2005/8/layout/orgChart1"/>
    <dgm:cxn modelId="{D8549677-BB35-407A-94CE-C73C637725E7}" srcId="{90682CE1-4E16-45ED-805C-62842B1C95FD}" destId="{2807E218-C3C8-41C4-B7D4-EA339B021E1C}" srcOrd="1" destOrd="0" parTransId="{A0C8BE55-864A-4120-9BD7-54E05F142B65}" sibTransId="{42C24BAF-2067-44D0-AE25-380AAF926D36}"/>
    <dgm:cxn modelId="{A867577D-F550-4C38-A53A-9257792F2780}" srcId="{94135530-D2A4-4250-8DEB-B66C1BDA2D97}" destId="{90682CE1-4E16-45ED-805C-62842B1C95FD}" srcOrd="0" destOrd="0" parTransId="{5F594A48-6F18-4E8A-92AF-8A612C41D89E}" sibTransId="{DD491CC2-A36C-408E-BC4A-034C9001F92F}"/>
    <dgm:cxn modelId="{DE0A082A-5952-4A5E-8A15-F0E1807A7F74}" type="presOf" srcId="{8A12DF15-BCF4-4926-9F71-6DF5C8CE2367}" destId="{21F28CC6-15FD-4F03-9EBA-71B6CDBDEC4C}" srcOrd="0" destOrd="0" presId="urn:microsoft.com/office/officeart/2005/8/layout/orgChart1"/>
    <dgm:cxn modelId="{9CB501CC-E6CD-4A5E-AC9E-2A5652B96B6C}" type="presOf" srcId="{1C8E0F32-AB86-459A-B011-8287F9051369}" destId="{EB9330F9-57E2-4303-AE13-DF61B0956562}" srcOrd="0" destOrd="0" presId="urn:microsoft.com/office/officeart/2005/8/layout/orgChart1"/>
    <dgm:cxn modelId="{B8EF9AD9-0F25-4B41-986E-1F8987175E99}" type="presOf" srcId="{DD71BF3E-B481-4092-B539-7F22008BEF04}" destId="{06EF0321-CF24-4037-9614-329355871B4F}" srcOrd="1" destOrd="0" presId="urn:microsoft.com/office/officeart/2005/8/layout/orgChart1"/>
    <dgm:cxn modelId="{269D8A47-CDDA-4D1A-8353-981289939B98}" type="presOf" srcId="{C643107C-22BC-458D-831A-D1AE24184620}" destId="{3E089EE5-366A-4E14-9E11-6BDB66B6EA9B}" srcOrd="0" destOrd="0" presId="urn:microsoft.com/office/officeart/2005/8/layout/orgChart1"/>
    <dgm:cxn modelId="{82ABF67B-8510-43D1-BBC3-9541444F11A1}" type="presOf" srcId="{69A1A162-C8CE-4CA2-9F52-AFFE6A965397}" destId="{0D8CC03D-14E4-4834-B18E-654F9736F954}" srcOrd="1" destOrd="0" presId="urn:microsoft.com/office/officeart/2005/8/layout/orgChart1"/>
    <dgm:cxn modelId="{E7BACB80-A9EA-449B-8AE8-30226F5CC863}" type="presOf" srcId="{05011DF7-9F4F-4C45-82BB-8EAE2DA15B9A}" destId="{A6830A8E-B53E-4421-BECF-CC228A1EB2AC}" srcOrd="1" destOrd="0" presId="urn:microsoft.com/office/officeart/2005/8/layout/orgChart1"/>
    <dgm:cxn modelId="{36FB9012-1140-428A-A008-3F49EDFC50A4}" type="presOf" srcId="{140E6A0C-3703-41A0-91D1-72CD6F0B0007}" destId="{C6DF0B61-C97B-4847-A456-F42CB1D7595F}" srcOrd="0" destOrd="0" presId="urn:microsoft.com/office/officeart/2005/8/layout/orgChart1"/>
    <dgm:cxn modelId="{CB179D0C-F059-4121-9824-7BEA70A293FA}" type="presOf" srcId="{DD71BF3E-B481-4092-B539-7F22008BEF04}" destId="{E33846F6-3973-411E-883E-E682EA4EC3BB}" srcOrd="0" destOrd="0" presId="urn:microsoft.com/office/officeart/2005/8/layout/orgChart1"/>
    <dgm:cxn modelId="{9700545D-6C20-4479-9875-96AC0F75FFD4}" srcId="{D01E22C8-4F3B-43E9-9482-293815A3B280}" destId="{832FF4BE-6456-4E1C-8492-EB03E31CEBCD}" srcOrd="1" destOrd="0" parTransId="{144DF8E7-3552-4B1F-B1F5-292895E11298}" sibTransId="{A7335B5A-F848-4057-AF0A-485859A34000}"/>
    <dgm:cxn modelId="{3B232414-4238-4E8A-823B-4CCF8F3101C8}" srcId="{94135530-D2A4-4250-8DEB-B66C1BDA2D97}" destId="{D01E22C8-4F3B-43E9-9482-293815A3B280}" srcOrd="1" destOrd="0" parTransId="{8A12DF15-BCF4-4926-9F71-6DF5C8CE2367}" sibTransId="{8A548FED-D17D-42BF-A1FE-BC52970A02B1}"/>
    <dgm:cxn modelId="{2D6F68BB-EBAD-4C46-8AA6-B42A2F2C6267}" srcId="{179F7C32-E37C-4E9D-BFE5-1DE0A609BAFF}" destId="{94135530-D2A4-4250-8DEB-B66C1BDA2D97}" srcOrd="0" destOrd="0" parTransId="{C59E3D4C-9DD2-4957-A386-4CDC34F706F6}" sibTransId="{762FC524-ACF0-4B0E-A66D-E87736F277A2}"/>
    <dgm:cxn modelId="{558FD710-11C1-44C6-A41C-EFF2EC598ED2}" type="presOf" srcId="{112A8322-1C0C-4C46-A886-2B7817922305}" destId="{69E4DC41-52B7-46C8-BC52-480A5D904198}" srcOrd="1" destOrd="0" presId="urn:microsoft.com/office/officeart/2005/8/layout/orgChart1"/>
    <dgm:cxn modelId="{6D94C5DE-C056-4C0F-A8B0-A4EE2154A8F2}" srcId="{987A9D13-CE46-4B3C-87FA-338328373ED5}" destId="{112A8322-1C0C-4C46-A886-2B7817922305}" srcOrd="0" destOrd="0" parTransId="{1C8E0F32-AB86-459A-B011-8287F9051369}" sibTransId="{FE0028E6-3D44-4142-A474-5B58D0FD06FA}"/>
    <dgm:cxn modelId="{41DC3806-8ABE-497C-BD7C-F7E9B49D68C0}" type="presOf" srcId="{F8A6FD03-3849-4F70-8476-B6F015AE4788}" destId="{4F248F45-7A91-4B22-8101-30B4AEC37F2B}" srcOrd="0" destOrd="0" presId="urn:microsoft.com/office/officeart/2005/8/layout/orgChart1"/>
    <dgm:cxn modelId="{E0DED0E9-53F3-4BC5-960A-6176DD231A58}" type="presOf" srcId="{140E6A0C-3703-41A0-91D1-72CD6F0B0007}" destId="{161D4174-948B-4CF7-B02D-3EA55DEEB267}" srcOrd="1" destOrd="0" presId="urn:microsoft.com/office/officeart/2005/8/layout/orgChart1"/>
    <dgm:cxn modelId="{86E39FD4-CFC1-4A2C-BBAF-CF96C77918EE}" type="presOf" srcId="{DB4EB470-059C-4A8B-9261-CD01ED840AF0}" destId="{BD4A9A45-5E24-4371-8A69-5CF63ECA27F3}" srcOrd="0" destOrd="0" presId="urn:microsoft.com/office/officeart/2005/8/layout/orgChart1"/>
    <dgm:cxn modelId="{E8E49163-3489-47F0-8471-48585DFAF986}" type="presOf" srcId="{2807E218-C3C8-41C4-B7D4-EA339B021E1C}" destId="{99D2C307-0AC0-4DDC-A58C-CBEC2EF10BC1}" srcOrd="0" destOrd="0" presId="urn:microsoft.com/office/officeart/2005/8/layout/orgChart1"/>
    <dgm:cxn modelId="{5F0D2A81-6DD9-493C-A0EB-1B59E9D4583E}" type="presOf" srcId="{D01E22C8-4F3B-43E9-9482-293815A3B280}" destId="{14E10EE9-7A97-4C15-AB60-B0B7E1895DC9}" srcOrd="1" destOrd="0" presId="urn:microsoft.com/office/officeart/2005/8/layout/orgChart1"/>
    <dgm:cxn modelId="{0CD700AB-05E8-486A-837E-12CBA0966BB3}" srcId="{832FF4BE-6456-4E1C-8492-EB03E31CEBCD}" destId="{69A1A162-C8CE-4CA2-9F52-AFFE6A965397}" srcOrd="2" destOrd="0" parTransId="{DFB4EA86-85A2-4AEB-ADC7-09C6039AABB6}" sibTransId="{A5E62C00-B91F-4CA5-96AD-9588691B2C53}"/>
    <dgm:cxn modelId="{CAB6A3D3-5AA2-49F9-8F62-1B309BD87FFE}" type="presOf" srcId="{69A1A162-C8CE-4CA2-9F52-AFFE6A965397}" destId="{373875D4-7B5B-45D6-9A27-5CA275F9030F}" srcOrd="0" destOrd="0" presId="urn:microsoft.com/office/officeart/2005/8/layout/orgChart1"/>
    <dgm:cxn modelId="{E16B1987-B0F8-49AA-816E-32FEED1483AA}" srcId="{D01E22C8-4F3B-43E9-9482-293815A3B280}" destId="{140E6A0C-3703-41A0-91D1-72CD6F0B0007}" srcOrd="0" destOrd="0" parTransId="{B4359D28-6212-4CC4-A3A7-DEC8D54647DC}" sibTransId="{050C77F4-2CE8-4D0E-BC52-D3EDA901840A}"/>
    <dgm:cxn modelId="{AE101893-F56C-4E9E-B7D6-3B200B4473D5}" type="presOf" srcId="{B4359D28-6212-4CC4-A3A7-DEC8D54647DC}" destId="{C6515715-B0FF-4575-956A-B1975FFC80E9}" srcOrd="0" destOrd="0" presId="urn:microsoft.com/office/officeart/2005/8/layout/orgChart1"/>
    <dgm:cxn modelId="{D51CB24D-5656-4E98-A52D-401C440406A9}" type="presOf" srcId="{05011DF7-9F4F-4C45-82BB-8EAE2DA15B9A}" destId="{38742865-661D-4CEA-8E66-6CF2A78A74DA}" srcOrd="0" destOrd="0" presId="urn:microsoft.com/office/officeart/2005/8/layout/orgChart1"/>
    <dgm:cxn modelId="{14E320A2-B2C0-4489-8131-D1CEDD8CDD49}" type="presOf" srcId="{45C42F78-2FB2-4ED7-B756-C65F41F3C6A8}" destId="{22D7B209-BD44-4998-89FE-BD118C073478}" srcOrd="0" destOrd="0" presId="urn:microsoft.com/office/officeart/2005/8/layout/orgChart1"/>
    <dgm:cxn modelId="{D9278BB9-AD4F-4109-9799-73F005C0F138}" type="presOf" srcId="{5F594A48-6F18-4E8A-92AF-8A612C41D89E}" destId="{5D7489A6-C362-4187-BC74-46A8BFF306D1}" srcOrd="0" destOrd="0" presId="urn:microsoft.com/office/officeart/2005/8/layout/orgChart1"/>
    <dgm:cxn modelId="{7555E7A5-DCCA-4034-9964-2CA92D3A1375}" type="presOf" srcId="{90682CE1-4E16-45ED-805C-62842B1C95FD}" destId="{E9CFA935-427B-4AFC-BE95-B7DD7874D010}" srcOrd="1" destOrd="0" presId="urn:microsoft.com/office/officeart/2005/8/layout/orgChart1"/>
    <dgm:cxn modelId="{11ACDC53-B8BD-4E7B-8786-45E89A4D177F}" type="presOf" srcId="{8254DD25-2522-4750-8B8A-DFA5B4D26308}" destId="{B94D4845-AEF3-41EA-8B64-E3F9927C1440}" srcOrd="0" destOrd="0" presId="urn:microsoft.com/office/officeart/2005/8/layout/orgChart1"/>
    <dgm:cxn modelId="{DC569128-0C04-479A-9BE9-E3F57B015F75}" srcId="{832FF4BE-6456-4E1C-8492-EB03E31CEBCD}" destId="{62FA5A12-2385-4C04-8AB4-8FB9714B0A1B}" srcOrd="1" destOrd="0" parTransId="{C643107C-22BC-458D-831A-D1AE24184620}" sibTransId="{4C611D8C-C0ED-4B9A-A1E5-DE061613FE35}"/>
    <dgm:cxn modelId="{3B37FF47-8BDD-46BF-9F1F-B8DE7DAB923F}" type="presOf" srcId="{B212CBF8-742F-41EF-AA0A-BEE3B090FDD4}" destId="{0D9884F0-7769-4D8E-AF39-E8428B19F828}" srcOrd="1" destOrd="0" presId="urn:microsoft.com/office/officeart/2005/8/layout/orgChart1"/>
    <dgm:cxn modelId="{CD5A738E-906D-43D7-80F8-400E012FCCA5}" type="presOf" srcId="{62FA5A12-2385-4C04-8AB4-8FB9714B0A1B}" destId="{985683C4-2506-4264-A2BA-17F20FA37121}" srcOrd="1" destOrd="0" presId="urn:microsoft.com/office/officeart/2005/8/layout/orgChart1"/>
    <dgm:cxn modelId="{FCF6AAF3-D6FD-474E-A767-8536EDE2AB25}" type="presOf" srcId="{46EA63FF-5B95-4113-A618-2125AA2DBC71}" destId="{320C028E-8854-440D-A885-3EDCEEBA8312}" srcOrd="0" destOrd="0" presId="urn:microsoft.com/office/officeart/2005/8/layout/orgChart1"/>
    <dgm:cxn modelId="{08E12A82-11D5-41A0-B1CC-13DD376D321A}" type="presOf" srcId="{112A8322-1C0C-4C46-A886-2B7817922305}" destId="{B9A97D9E-E4EF-4CCD-ABB9-E6D9F34C1A39}" srcOrd="0" destOrd="0" presId="urn:microsoft.com/office/officeart/2005/8/layout/orgChart1"/>
    <dgm:cxn modelId="{FE6BA409-6445-448C-B01B-E33F2DEA8FB8}" type="presOf" srcId="{62FA5A12-2385-4C04-8AB4-8FB9714B0A1B}" destId="{CA840A26-7228-4C5F-B24A-873AD0E7791B}" srcOrd="0" destOrd="0" presId="urn:microsoft.com/office/officeart/2005/8/layout/orgChart1"/>
    <dgm:cxn modelId="{50480AAD-BCC3-4BD1-A10E-A24F6C9B39CC}" srcId="{140E6A0C-3703-41A0-91D1-72CD6F0B0007}" destId="{45C42F78-2FB2-4ED7-B756-C65F41F3C6A8}" srcOrd="0" destOrd="0" parTransId="{F8A6FD03-3849-4F70-8476-B6F015AE4788}" sibTransId="{84D12DC6-843F-4818-90E7-F7F491C0391A}"/>
    <dgm:cxn modelId="{5F5B22E1-857D-4F41-B4C9-59B5F515F12B}" type="presOf" srcId="{2807E218-C3C8-41C4-B7D4-EA339B021E1C}" destId="{63E00F94-60BA-4D81-BCA9-F3E457DF05B6}" srcOrd="1" destOrd="0" presId="urn:microsoft.com/office/officeart/2005/8/layout/orgChart1"/>
    <dgm:cxn modelId="{88785234-370A-439E-9DD4-3D3CC5AB28BB}" type="presOf" srcId="{45C42F78-2FB2-4ED7-B756-C65F41F3C6A8}" destId="{B915F7A2-CBA5-40C2-86B7-A7277B93C0C2}" srcOrd="1" destOrd="0" presId="urn:microsoft.com/office/officeart/2005/8/layout/orgChart1"/>
    <dgm:cxn modelId="{A3C4F171-F8B7-422E-BC2C-AAF175779973}" type="presOf" srcId="{A0C8BE55-864A-4120-9BD7-54E05F142B65}" destId="{361BBAB5-7245-4B71-9BF4-33CA025EA14C}" srcOrd="0" destOrd="0" presId="urn:microsoft.com/office/officeart/2005/8/layout/orgChart1"/>
    <dgm:cxn modelId="{7844ACF0-90B3-482A-8F48-2DC7864D302C}" type="presOf" srcId="{179F7C32-E37C-4E9D-BFE5-1DE0A609BAFF}" destId="{BABF68A0-66BE-4598-81FE-8F2F20B07361}" srcOrd="0" destOrd="0" presId="urn:microsoft.com/office/officeart/2005/8/layout/orgChart1"/>
    <dgm:cxn modelId="{8A055EFF-F88D-4D59-9A27-EDBD4E4E7147}" type="presOf" srcId="{94135530-D2A4-4250-8DEB-B66C1BDA2D97}" destId="{65616C30-B49E-4FF5-9C38-FA8CE1C61F36}" srcOrd="1" destOrd="0" presId="urn:microsoft.com/office/officeart/2005/8/layout/orgChart1"/>
    <dgm:cxn modelId="{601FECF2-CD7F-4277-B0B4-DE290E5D0A29}" type="presParOf" srcId="{BABF68A0-66BE-4598-81FE-8F2F20B07361}" destId="{9370FA65-9B3B-4374-9F9F-A644EC41E24B}" srcOrd="0" destOrd="0" presId="urn:microsoft.com/office/officeart/2005/8/layout/orgChart1"/>
    <dgm:cxn modelId="{0DAB8AC1-2DA0-456B-A7AA-31AC1C3AA12D}" type="presParOf" srcId="{9370FA65-9B3B-4374-9F9F-A644EC41E24B}" destId="{AB503261-E424-4212-A51D-9242BC29D16E}" srcOrd="0" destOrd="0" presId="urn:microsoft.com/office/officeart/2005/8/layout/orgChart1"/>
    <dgm:cxn modelId="{FBBA33FC-4B35-420A-9122-B2ECA79E1C80}" type="presParOf" srcId="{AB503261-E424-4212-A51D-9242BC29D16E}" destId="{F6A76FE3-6386-4927-8474-3996EFC4860C}" srcOrd="0" destOrd="0" presId="urn:microsoft.com/office/officeart/2005/8/layout/orgChart1"/>
    <dgm:cxn modelId="{F39A67DD-0904-47AF-97D4-35E3EB3E2A3D}" type="presParOf" srcId="{AB503261-E424-4212-A51D-9242BC29D16E}" destId="{65616C30-B49E-4FF5-9C38-FA8CE1C61F36}" srcOrd="1" destOrd="0" presId="urn:microsoft.com/office/officeart/2005/8/layout/orgChart1"/>
    <dgm:cxn modelId="{E781F285-D4CD-4C85-B159-CFDECF28896F}" type="presParOf" srcId="{9370FA65-9B3B-4374-9F9F-A644EC41E24B}" destId="{BDFE17DD-7BEA-414B-8902-575AE9E79DB3}" srcOrd="1" destOrd="0" presId="urn:microsoft.com/office/officeart/2005/8/layout/orgChart1"/>
    <dgm:cxn modelId="{64C27439-C897-48EC-846D-6F2B901DBC92}" type="presParOf" srcId="{BDFE17DD-7BEA-414B-8902-575AE9E79DB3}" destId="{5D7489A6-C362-4187-BC74-46A8BFF306D1}" srcOrd="0" destOrd="0" presId="urn:microsoft.com/office/officeart/2005/8/layout/orgChart1"/>
    <dgm:cxn modelId="{B840E9E8-1521-4933-941C-BEC18AD6D3B5}" type="presParOf" srcId="{BDFE17DD-7BEA-414B-8902-575AE9E79DB3}" destId="{A7983344-3CFA-4125-B740-121493225084}" srcOrd="1" destOrd="0" presId="urn:microsoft.com/office/officeart/2005/8/layout/orgChart1"/>
    <dgm:cxn modelId="{BF2EC68C-E776-4C44-81C8-093DA085221E}" type="presParOf" srcId="{A7983344-3CFA-4125-B740-121493225084}" destId="{05101694-EC59-49FB-9E54-2F5D1DBDBFA3}" srcOrd="0" destOrd="0" presId="urn:microsoft.com/office/officeart/2005/8/layout/orgChart1"/>
    <dgm:cxn modelId="{FED76470-5F7B-4A7E-AED2-BDDD1F461430}" type="presParOf" srcId="{05101694-EC59-49FB-9E54-2F5D1DBDBFA3}" destId="{AD4A0A2C-A3D8-48F7-8A56-0606C28F4D38}" srcOrd="0" destOrd="0" presId="urn:microsoft.com/office/officeart/2005/8/layout/orgChart1"/>
    <dgm:cxn modelId="{A4EC8305-CE94-4AD1-A844-727508B01C9E}" type="presParOf" srcId="{05101694-EC59-49FB-9E54-2F5D1DBDBFA3}" destId="{E9CFA935-427B-4AFC-BE95-B7DD7874D010}" srcOrd="1" destOrd="0" presId="urn:microsoft.com/office/officeart/2005/8/layout/orgChart1"/>
    <dgm:cxn modelId="{76A5AF2B-6274-4C54-AC51-82490C4B8B5F}" type="presParOf" srcId="{A7983344-3CFA-4125-B740-121493225084}" destId="{58850AB1-AD03-4376-8024-4E3A2CCE0E5F}" srcOrd="1" destOrd="0" presId="urn:microsoft.com/office/officeart/2005/8/layout/orgChart1"/>
    <dgm:cxn modelId="{5BEF56CB-A917-44ED-8575-E61FF33EEB41}" type="presParOf" srcId="{58850AB1-AD03-4376-8024-4E3A2CCE0E5F}" destId="{B94D4845-AEF3-41EA-8B64-E3F9927C1440}" srcOrd="0" destOrd="0" presId="urn:microsoft.com/office/officeart/2005/8/layout/orgChart1"/>
    <dgm:cxn modelId="{0EAFB0D8-70CF-48D8-8066-461B7C36EF96}" type="presParOf" srcId="{58850AB1-AD03-4376-8024-4E3A2CCE0E5F}" destId="{5DEA1BE7-F7FA-4FE6-B1F7-40C12FAD2F12}" srcOrd="1" destOrd="0" presId="urn:microsoft.com/office/officeart/2005/8/layout/orgChart1"/>
    <dgm:cxn modelId="{DD1A4F31-4B3C-4DA4-BE71-59A4EBD649BC}" type="presParOf" srcId="{5DEA1BE7-F7FA-4FE6-B1F7-40C12FAD2F12}" destId="{D91C65D3-75FF-4C75-B265-8DB01706CA8E}" srcOrd="0" destOrd="0" presId="urn:microsoft.com/office/officeart/2005/8/layout/orgChart1"/>
    <dgm:cxn modelId="{9914B668-F77A-41BE-A9DB-C319270E45B6}" type="presParOf" srcId="{D91C65D3-75FF-4C75-B265-8DB01706CA8E}" destId="{250438CD-B0DA-4B40-9364-D9F44DF1CE28}" srcOrd="0" destOrd="0" presId="urn:microsoft.com/office/officeart/2005/8/layout/orgChart1"/>
    <dgm:cxn modelId="{C35A3936-BBF3-409B-B636-4D3CCEF7D332}" type="presParOf" srcId="{D91C65D3-75FF-4C75-B265-8DB01706CA8E}" destId="{5FEB03EB-D97E-414D-A88B-C00D5F4002EC}" srcOrd="1" destOrd="0" presId="urn:microsoft.com/office/officeart/2005/8/layout/orgChart1"/>
    <dgm:cxn modelId="{8D797030-C80D-4026-8826-C2455373F25C}" type="presParOf" srcId="{5DEA1BE7-F7FA-4FE6-B1F7-40C12FAD2F12}" destId="{D9CFED11-FE16-487E-9126-B0F08BB3F0C0}" srcOrd="1" destOrd="0" presId="urn:microsoft.com/office/officeart/2005/8/layout/orgChart1"/>
    <dgm:cxn modelId="{9B21D2C3-2C7D-4685-BFB1-E0FB2932AA7D}" type="presParOf" srcId="{D9CFED11-FE16-487E-9126-B0F08BB3F0C0}" destId="{EB9330F9-57E2-4303-AE13-DF61B0956562}" srcOrd="0" destOrd="0" presId="urn:microsoft.com/office/officeart/2005/8/layout/orgChart1"/>
    <dgm:cxn modelId="{807E6447-0A8E-4B41-A48A-E9F38613C6C0}" type="presParOf" srcId="{D9CFED11-FE16-487E-9126-B0F08BB3F0C0}" destId="{40045762-B836-471E-A535-1DB9B3873D52}" srcOrd="1" destOrd="0" presId="urn:microsoft.com/office/officeart/2005/8/layout/orgChart1"/>
    <dgm:cxn modelId="{12018258-9656-4443-B70E-D25EE3D6E7A0}" type="presParOf" srcId="{40045762-B836-471E-A535-1DB9B3873D52}" destId="{B3571E57-9BCD-498F-B5AE-E351AD138D9E}" srcOrd="0" destOrd="0" presId="urn:microsoft.com/office/officeart/2005/8/layout/orgChart1"/>
    <dgm:cxn modelId="{0489083E-B74D-49E9-BF0A-6D9456B464A7}" type="presParOf" srcId="{B3571E57-9BCD-498F-B5AE-E351AD138D9E}" destId="{B9A97D9E-E4EF-4CCD-ABB9-E6D9F34C1A39}" srcOrd="0" destOrd="0" presId="urn:microsoft.com/office/officeart/2005/8/layout/orgChart1"/>
    <dgm:cxn modelId="{571DEABC-FFA5-43C6-A141-67E8D17A6C06}" type="presParOf" srcId="{B3571E57-9BCD-498F-B5AE-E351AD138D9E}" destId="{69E4DC41-52B7-46C8-BC52-480A5D904198}" srcOrd="1" destOrd="0" presId="urn:microsoft.com/office/officeart/2005/8/layout/orgChart1"/>
    <dgm:cxn modelId="{0E5C48E6-D071-491D-A84C-8711DAD0768D}" type="presParOf" srcId="{40045762-B836-471E-A535-1DB9B3873D52}" destId="{BF7BDD77-A2A4-4BD7-8E34-2436823663D1}" srcOrd="1" destOrd="0" presId="urn:microsoft.com/office/officeart/2005/8/layout/orgChart1"/>
    <dgm:cxn modelId="{2327B1B1-20A6-4AEE-88D9-65FFD5D2814D}" type="presParOf" srcId="{40045762-B836-471E-A535-1DB9B3873D52}" destId="{94D20A0E-EE97-4F29-A684-ABBB5C90FDE9}" srcOrd="2" destOrd="0" presId="urn:microsoft.com/office/officeart/2005/8/layout/orgChart1"/>
    <dgm:cxn modelId="{EEFF4F24-6F55-4DAC-A1A4-DA6DD20351F6}" type="presParOf" srcId="{5DEA1BE7-F7FA-4FE6-B1F7-40C12FAD2F12}" destId="{CA7040F8-7C7F-4A45-BB6C-B336B682D302}" srcOrd="2" destOrd="0" presId="urn:microsoft.com/office/officeart/2005/8/layout/orgChart1"/>
    <dgm:cxn modelId="{4581C7FA-41B3-4BE4-AA64-0BF9F7DE0EEC}" type="presParOf" srcId="{58850AB1-AD03-4376-8024-4E3A2CCE0E5F}" destId="{361BBAB5-7245-4B71-9BF4-33CA025EA14C}" srcOrd="2" destOrd="0" presId="urn:microsoft.com/office/officeart/2005/8/layout/orgChart1"/>
    <dgm:cxn modelId="{97DC49CD-5391-49A0-BBD4-A0D3397511AC}" type="presParOf" srcId="{58850AB1-AD03-4376-8024-4E3A2CCE0E5F}" destId="{CAA385A4-6719-4C67-A14A-AF84B89E969A}" srcOrd="3" destOrd="0" presId="urn:microsoft.com/office/officeart/2005/8/layout/orgChart1"/>
    <dgm:cxn modelId="{CEA3D67A-E985-4AF2-B880-78C1588328C4}" type="presParOf" srcId="{CAA385A4-6719-4C67-A14A-AF84B89E969A}" destId="{F46359C7-B6FA-41C4-B9A3-F36F8ECEEBB0}" srcOrd="0" destOrd="0" presId="urn:microsoft.com/office/officeart/2005/8/layout/orgChart1"/>
    <dgm:cxn modelId="{A1266C4E-F942-4FDA-A5D1-D9374890D511}" type="presParOf" srcId="{F46359C7-B6FA-41C4-B9A3-F36F8ECEEBB0}" destId="{99D2C307-0AC0-4DDC-A58C-CBEC2EF10BC1}" srcOrd="0" destOrd="0" presId="urn:microsoft.com/office/officeart/2005/8/layout/orgChart1"/>
    <dgm:cxn modelId="{5847FD39-836D-458A-9854-F97F76FF5033}" type="presParOf" srcId="{F46359C7-B6FA-41C4-B9A3-F36F8ECEEBB0}" destId="{63E00F94-60BA-4D81-BCA9-F3E457DF05B6}" srcOrd="1" destOrd="0" presId="urn:microsoft.com/office/officeart/2005/8/layout/orgChart1"/>
    <dgm:cxn modelId="{980A0E98-ABC0-49B0-A2E0-1562E793326A}" type="presParOf" srcId="{CAA385A4-6719-4C67-A14A-AF84B89E969A}" destId="{FBFD1A99-4226-4125-ADC8-37CA50C2CA01}" srcOrd="1" destOrd="0" presId="urn:microsoft.com/office/officeart/2005/8/layout/orgChart1"/>
    <dgm:cxn modelId="{86343EB2-26D5-489E-988F-769F9339E1E1}" type="presParOf" srcId="{FBFD1A99-4226-4125-ADC8-37CA50C2CA01}" destId="{4F2C2942-4F4F-4876-9A7A-B707DF42FA53}" srcOrd="0" destOrd="0" presId="urn:microsoft.com/office/officeart/2005/8/layout/orgChart1"/>
    <dgm:cxn modelId="{83B37A29-5CFF-465D-8478-C4310C7ECA50}" type="presParOf" srcId="{FBFD1A99-4226-4125-ADC8-37CA50C2CA01}" destId="{539D6AFB-8309-4CE6-A46A-E2344926704E}" srcOrd="1" destOrd="0" presId="urn:microsoft.com/office/officeart/2005/8/layout/orgChart1"/>
    <dgm:cxn modelId="{987E20E1-F5E2-42C8-83D7-3B7D3A5639E4}" type="presParOf" srcId="{539D6AFB-8309-4CE6-A46A-E2344926704E}" destId="{3AD4A1A8-06A8-434E-B804-4E75A42EFC22}" srcOrd="0" destOrd="0" presId="urn:microsoft.com/office/officeart/2005/8/layout/orgChart1"/>
    <dgm:cxn modelId="{174AD25D-CA2B-4679-B35B-F52890BC11E2}" type="presParOf" srcId="{3AD4A1A8-06A8-434E-B804-4E75A42EFC22}" destId="{E33846F6-3973-411E-883E-E682EA4EC3BB}" srcOrd="0" destOrd="0" presId="urn:microsoft.com/office/officeart/2005/8/layout/orgChart1"/>
    <dgm:cxn modelId="{FCCC13C9-546A-4011-8E01-07B1E09A7D19}" type="presParOf" srcId="{3AD4A1A8-06A8-434E-B804-4E75A42EFC22}" destId="{06EF0321-CF24-4037-9614-329355871B4F}" srcOrd="1" destOrd="0" presId="urn:microsoft.com/office/officeart/2005/8/layout/orgChart1"/>
    <dgm:cxn modelId="{86A94D85-D856-4D84-ADF8-19A6DA2FE685}" type="presParOf" srcId="{539D6AFB-8309-4CE6-A46A-E2344926704E}" destId="{A27A93E4-66A9-41DF-8066-317523AAAE69}" srcOrd="1" destOrd="0" presId="urn:microsoft.com/office/officeart/2005/8/layout/orgChart1"/>
    <dgm:cxn modelId="{B765153D-7DE2-484C-96F3-9C1188D4154E}" type="presParOf" srcId="{539D6AFB-8309-4CE6-A46A-E2344926704E}" destId="{E5F7958D-DBBE-4A76-AEDC-95C245035820}" srcOrd="2" destOrd="0" presId="urn:microsoft.com/office/officeart/2005/8/layout/orgChart1"/>
    <dgm:cxn modelId="{8399013F-EE6D-459E-8FAF-A83864B6E448}" type="presParOf" srcId="{FBFD1A99-4226-4125-ADC8-37CA50C2CA01}" destId="{320C028E-8854-440D-A885-3EDCEEBA8312}" srcOrd="2" destOrd="0" presId="urn:microsoft.com/office/officeart/2005/8/layout/orgChart1"/>
    <dgm:cxn modelId="{1383B371-5A3E-4E36-B2C0-497ECED1FB4A}" type="presParOf" srcId="{FBFD1A99-4226-4125-ADC8-37CA50C2CA01}" destId="{7FE2F8A5-DA69-4876-B45C-0B204435BF4B}" srcOrd="3" destOrd="0" presId="urn:microsoft.com/office/officeart/2005/8/layout/orgChart1"/>
    <dgm:cxn modelId="{315DC7CE-39A8-4160-AC30-5EBE223B164D}" type="presParOf" srcId="{7FE2F8A5-DA69-4876-B45C-0B204435BF4B}" destId="{4FD4DE9C-5C18-4801-B541-024DF4E2A553}" srcOrd="0" destOrd="0" presId="urn:microsoft.com/office/officeart/2005/8/layout/orgChart1"/>
    <dgm:cxn modelId="{66CD7B02-1C20-4BA0-A8D6-CBCC56881B35}" type="presParOf" srcId="{4FD4DE9C-5C18-4801-B541-024DF4E2A553}" destId="{38742865-661D-4CEA-8E66-6CF2A78A74DA}" srcOrd="0" destOrd="0" presId="urn:microsoft.com/office/officeart/2005/8/layout/orgChart1"/>
    <dgm:cxn modelId="{48BCD9A2-D14E-45FD-A29F-ACA6C2EED862}" type="presParOf" srcId="{4FD4DE9C-5C18-4801-B541-024DF4E2A553}" destId="{A6830A8E-B53E-4421-BECF-CC228A1EB2AC}" srcOrd="1" destOrd="0" presId="urn:microsoft.com/office/officeart/2005/8/layout/orgChart1"/>
    <dgm:cxn modelId="{7385C65D-E6E7-4C6E-8E45-86DA5AE9A41B}" type="presParOf" srcId="{7FE2F8A5-DA69-4876-B45C-0B204435BF4B}" destId="{0E1F598E-03E1-420E-96CE-9BEC59F70492}" srcOrd="1" destOrd="0" presId="urn:microsoft.com/office/officeart/2005/8/layout/orgChart1"/>
    <dgm:cxn modelId="{9D6E0514-D2B8-4573-9B70-4B7CD2412AE0}" type="presParOf" srcId="{7FE2F8A5-DA69-4876-B45C-0B204435BF4B}" destId="{9DDC9E47-14D4-4676-80FA-1F8A0C039EEC}" srcOrd="2" destOrd="0" presId="urn:microsoft.com/office/officeart/2005/8/layout/orgChart1"/>
    <dgm:cxn modelId="{076953AE-B60C-43F9-B881-FDB061F6E0EC}" type="presParOf" srcId="{CAA385A4-6719-4C67-A14A-AF84B89E969A}" destId="{F74009E7-73C7-43D3-9125-944F93779A1D}" srcOrd="2" destOrd="0" presId="urn:microsoft.com/office/officeart/2005/8/layout/orgChart1"/>
    <dgm:cxn modelId="{90F1B436-F555-45D3-A3B0-8DC063CA0F12}" type="presParOf" srcId="{A7983344-3CFA-4125-B740-121493225084}" destId="{A2E4EB9A-DAF5-40AF-962B-6A0162B9DD66}" srcOrd="2" destOrd="0" presId="urn:microsoft.com/office/officeart/2005/8/layout/orgChart1"/>
    <dgm:cxn modelId="{2C3F9C08-FEA5-4DC3-AACB-95618F033261}" type="presParOf" srcId="{BDFE17DD-7BEA-414B-8902-575AE9E79DB3}" destId="{21F28CC6-15FD-4F03-9EBA-71B6CDBDEC4C}" srcOrd="2" destOrd="0" presId="urn:microsoft.com/office/officeart/2005/8/layout/orgChart1"/>
    <dgm:cxn modelId="{7D53702A-FC30-4069-B68D-C4A7C22FE75C}" type="presParOf" srcId="{BDFE17DD-7BEA-414B-8902-575AE9E79DB3}" destId="{EE066D0E-7EC9-430B-A1C2-6D51041AC2D5}" srcOrd="3" destOrd="0" presId="urn:microsoft.com/office/officeart/2005/8/layout/orgChart1"/>
    <dgm:cxn modelId="{294F760F-50E5-4076-80EF-C6B8652B3F4E}" type="presParOf" srcId="{EE066D0E-7EC9-430B-A1C2-6D51041AC2D5}" destId="{230FCD3C-321C-4C04-8065-489FD628C85C}" srcOrd="0" destOrd="0" presId="urn:microsoft.com/office/officeart/2005/8/layout/orgChart1"/>
    <dgm:cxn modelId="{E9AFBCAF-68B9-406E-9322-797F877F79D4}" type="presParOf" srcId="{230FCD3C-321C-4C04-8065-489FD628C85C}" destId="{111C0AD0-B56A-44F9-8BDB-9709C741DCDF}" srcOrd="0" destOrd="0" presId="urn:microsoft.com/office/officeart/2005/8/layout/orgChart1"/>
    <dgm:cxn modelId="{CE69E180-195C-4A93-A5BB-254C0D0E7A97}" type="presParOf" srcId="{230FCD3C-321C-4C04-8065-489FD628C85C}" destId="{14E10EE9-7A97-4C15-AB60-B0B7E1895DC9}" srcOrd="1" destOrd="0" presId="urn:microsoft.com/office/officeart/2005/8/layout/orgChart1"/>
    <dgm:cxn modelId="{151646FE-2EED-4B04-9233-108AF4A8D0F1}" type="presParOf" srcId="{EE066D0E-7EC9-430B-A1C2-6D51041AC2D5}" destId="{B1E75374-D92E-466D-A0C7-54BE9F878DE2}" srcOrd="1" destOrd="0" presId="urn:microsoft.com/office/officeart/2005/8/layout/orgChart1"/>
    <dgm:cxn modelId="{65AFAB0F-4FD7-4313-9A56-317CA587A372}" type="presParOf" srcId="{B1E75374-D92E-466D-A0C7-54BE9F878DE2}" destId="{C6515715-B0FF-4575-956A-B1975FFC80E9}" srcOrd="0" destOrd="0" presId="urn:microsoft.com/office/officeart/2005/8/layout/orgChart1"/>
    <dgm:cxn modelId="{CF5DB93F-EFCB-4522-82F1-3AB5E1F55E0A}" type="presParOf" srcId="{B1E75374-D92E-466D-A0C7-54BE9F878DE2}" destId="{726CA4DC-C603-4B5F-A3F4-233B6B32DA0F}" srcOrd="1" destOrd="0" presId="urn:microsoft.com/office/officeart/2005/8/layout/orgChart1"/>
    <dgm:cxn modelId="{7D0063FD-8449-47A7-B13A-B7C76A0FB913}" type="presParOf" srcId="{726CA4DC-C603-4B5F-A3F4-233B6B32DA0F}" destId="{7553A8D9-3AAE-40D4-848D-7F5EEAEBE015}" srcOrd="0" destOrd="0" presId="urn:microsoft.com/office/officeart/2005/8/layout/orgChart1"/>
    <dgm:cxn modelId="{08134401-E4ED-4ABE-BB8F-D8161B140281}" type="presParOf" srcId="{7553A8D9-3AAE-40D4-848D-7F5EEAEBE015}" destId="{C6DF0B61-C97B-4847-A456-F42CB1D7595F}" srcOrd="0" destOrd="0" presId="urn:microsoft.com/office/officeart/2005/8/layout/orgChart1"/>
    <dgm:cxn modelId="{882ED765-40FA-425B-BB34-13A338372334}" type="presParOf" srcId="{7553A8D9-3AAE-40D4-848D-7F5EEAEBE015}" destId="{161D4174-948B-4CF7-B02D-3EA55DEEB267}" srcOrd="1" destOrd="0" presId="urn:microsoft.com/office/officeart/2005/8/layout/orgChart1"/>
    <dgm:cxn modelId="{69713F50-92FC-4FA0-A86E-34D7E7AA5310}" type="presParOf" srcId="{726CA4DC-C603-4B5F-A3F4-233B6B32DA0F}" destId="{E0B0D673-4DF3-4C5B-BD63-39075EEB0739}" srcOrd="1" destOrd="0" presId="urn:microsoft.com/office/officeart/2005/8/layout/orgChart1"/>
    <dgm:cxn modelId="{873DFBC2-38C4-47BE-AB71-BB1F219CB970}" type="presParOf" srcId="{E0B0D673-4DF3-4C5B-BD63-39075EEB0739}" destId="{4F248F45-7A91-4B22-8101-30B4AEC37F2B}" srcOrd="0" destOrd="0" presId="urn:microsoft.com/office/officeart/2005/8/layout/orgChart1"/>
    <dgm:cxn modelId="{8665869D-65A5-459B-AA8F-45B4ED8E536B}" type="presParOf" srcId="{E0B0D673-4DF3-4C5B-BD63-39075EEB0739}" destId="{2705C9B1-3A52-4BC3-B3FE-56700C1E1A0B}" srcOrd="1" destOrd="0" presId="urn:microsoft.com/office/officeart/2005/8/layout/orgChart1"/>
    <dgm:cxn modelId="{3ECB3A90-27E7-4492-998E-58437EFECE3F}" type="presParOf" srcId="{2705C9B1-3A52-4BC3-B3FE-56700C1E1A0B}" destId="{6F75AFF4-9E47-4A44-9812-07B5AE26F628}" srcOrd="0" destOrd="0" presId="urn:microsoft.com/office/officeart/2005/8/layout/orgChart1"/>
    <dgm:cxn modelId="{9FB6B19F-9FF4-4EE4-B160-30ECDBDA026D}" type="presParOf" srcId="{6F75AFF4-9E47-4A44-9812-07B5AE26F628}" destId="{22D7B209-BD44-4998-89FE-BD118C073478}" srcOrd="0" destOrd="0" presId="urn:microsoft.com/office/officeart/2005/8/layout/orgChart1"/>
    <dgm:cxn modelId="{C44013A2-6726-41C3-956B-E631D06CEEEC}" type="presParOf" srcId="{6F75AFF4-9E47-4A44-9812-07B5AE26F628}" destId="{B915F7A2-CBA5-40C2-86B7-A7277B93C0C2}" srcOrd="1" destOrd="0" presId="urn:microsoft.com/office/officeart/2005/8/layout/orgChart1"/>
    <dgm:cxn modelId="{7624C80A-9F91-4051-AFEF-50148F37CB23}" type="presParOf" srcId="{2705C9B1-3A52-4BC3-B3FE-56700C1E1A0B}" destId="{395EA9F2-184C-4989-880B-DDFC5AE0AA21}" srcOrd="1" destOrd="0" presId="urn:microsoft.com/office/officeart/2005/8/layout/orgChart1"/>
    <dgm:cxn modelId="{ACB4338F-F476-4328-92D6-C1F5E687BB4A}" type="presParOf" srcId="{2705C9B1-3A52-4BC3-B3FE-56700C1E1A0B}" destId="{8D38285E-573C-4EEF-BC66-0C049A214A0D}" srcOrd="2" destOrd="0" presId="urn:microsoft.com/office/officeart/2005/8/layout/orgChart1"/>
    <dgm:cxn modelId="{36A0F77D-A33B-4976-9B66-52820320B8E7}" type="presParOf" srcId="{726CA4DC-C603-4B5F-A3F4-233B6B32DA0F}" destId="{6AC1307B-FA0E-4536-952C-E3B5933C2F3E}" srcOrd="2" destOrd="0" presId="urn:microsoft.com/office/officeart/2005/8/layout/orgChart1"/>
    <dgm:cxn modelId="{38F9412B-9775-4E15-9A6F-9E614DE8AFD8}" type="presParOf" srcId="{B1E75374-D92E-466D-A0C7-54BE9F878DE2}" destId="{C8ED6A79-6D46-4F35-A024-A6F3364063FC}" srcOrd="2" destOrd="0" presId="urn:microsoft.com/office/officeart/2005/8/layout/orgChart1"/>
    <dgm:cxn modelId="{9A3F1B68-E9E7-475A-BD71-5904EF3B46BD}" type="presParOf" srcId="{B1E75374-D92E-466D-A0C7-54BE9F878DE2}" destId="{A853D37C-C449-4F8C-8CAC-E2FBA39D4B08}" srcOrd="3" destOrd="0" presId="urn:microsoft.com/office/officeart/2005/8/layout/orgChart1"/>
    <dgm:cxn modelId="{AAFE55E7-DB03-496B-9F24-E7CF1D6DA0E7}" type="presParOf" srcId="{A853D37C-C449-4F8C-8CAC-E2FBA39D4B08}" destId="{71273AA9-8821-41BD-98EB-4CED7C792085}" srcOrd="0" destOrd="0" presId="urn:microsoft.com/office/officeart/2005/8/layout/orgChart1"/>
    <dgm:cxn modelId="{F36B0F0D-657A-41DB-8858-B8C675579409}" type="presParOf" srcId="{71273AA9-8821-41BD-98EB-4CED7C792085}" destId="{269C2516-73EA-45C3-89E8-EEAC5B652B76}" srcOrd="0" destOrd="0" presId="urn:microsoft.com/office/officeart/2005/8/layout/orgChart1"/>
    <dgm:cxn modelId="{DFCAF1C9-031A-4414-AF7C-86D80E8740D8}" type="presParOf" srcId="{71273AA9-8821-41BD-98EB-4CED7C792085}" destId="{3411E7B4-ECF3-4098-B8A6-61CD7BF0641E}" srcOrd="1" destOrd="0" presId="urn:microsoft.com/office/officeart/2005/8/layout/orgChart1"/>
    <dgm:cxn modelId="{ED98864E-E3CB-4C6F-A437-680F996CDA9A}" type="presParOf" srcId="{A853D37C-C449-4F8C-8CAC-E2FBA39D4B08}" destId="{B7EFA158-4B9E-4787-9F60-9AC488796745}" srcOrd="1" destOrd="0" presId="urn:microsoft.com/office/officeart/2005/8/layout/orgChart1"/>
    <dgm:cxn modelId="{73FB5FAD-8775-422E-9FE6-C1DFAEB234C6}" type="presParOf" srcId="{B7EFA158-4B9E-4787-9F60-9AC488796745}" destId="{BD4A9A45-5E24-4371-8A69-5CF63ECA27F3}" srcOrd="0" destOrd="0" presId="urn:microsoft.com/office/officeart/2005/8/layout/orgChart1"/>
    <dgm:cxn modelId="{3A4038D9-37A6-4716-A24F-66B73670FAD1}" type="presParOf" srcId="{B7EFA158-4B9E-4787-9F60-9AC488796745}" destId="{885E91D4-E19A-4488-8FE6-19F678AEEB9D}" srcOrd="1" destOrd="0" presId="urn:microsoft.com/office/officeart/2005/8/layout/orgChart1"/>
    <dgm:cxn modelId="{239DD514-DEC9-4DD5-BAB6-17F4817BA14C}" type="presParOf" srcId="{885E91D4-E19A-4488-8FE6-19F678AEEB9D}" destId="{48FE6CCE-B7C1-4133-995D-422B4F62F7DE}" srcOrd="0" destOrd="0" presId="urn:microsoft.com/office/officeart/2005/8/layout/orgChart1"/>
    <dgm:cxn modelId="{8C493E34-EBD4-4B63-85EF-1921A07172E2}" type="presParOf" srcId="{48FE6CCE-B7C1-4133-995D-422B4F62F7DE}" destId="{D53DBFDB-BD88-4C41-A05F-8A773D24763D}" srcOrd="0" destOrd="0" presId="urn:microsoft.com/office/officeart/2005/8/layout/orgChart1"/>
    <dgm:cxn modelId="{27226B56-F017-49C6-9721-244758557CA2}" type="presParOf" srcId="{48FE6CCE-B7C1-4133-995D-422B4F62F7DE}" destId="{0D9884F0-7769-4D8E-AF39-E8428B19F828}" srcOrd="1" destOrd="0" presId="urn:microsoft.com/office/officeart/2005/8/layout/orgChart1"/>
    <dgm:cxn modelId="{B0598BD6-5BC5-47C2-9A25-B4AFC2E06735}" type="presParOf" srcId="{885E91D4-E19A-4488-8FE6-19F678AEEB9D}" destId="{50DA4108-EAD1-41FB-B166-E528735EC9AC}" srcOrd="1" destOrd="0" presId="urn:microsoft.com/office/officeart/2005/8/layout/orgChart1"/>
    <dgm:cxn modelId="{1FD6E5B1-CB61-47F4-A91A-A1B2AB944165}" type="presParOf" srcId="{885E91D4-E19A-4488-8FE6-19F678AEEB9D}" destId="{F14E7831-B0DC-4934-8FB4-5CBF7380F8B2}" srcOrd="2" destOrd="0" presId="urn:microsoft.com/office/officeart/2005/8/layout/orgChart1"/>
    <dgm:cxn modelId="{75E4377F-EF01-4B38-8175-23101A5FB020}" type="presParOf" srcId="{B7EFA158-4B9E-4787-9F60-9AC488796745}" destId="{3E089EE5-366A-4E14-9E11-6BDB66B6EA9B}" srcOrd="2" destOrd="0" presId="urn:microsoft.com/office/officeart/2005/8/layout/orgChart1"/>
    <dgm:cxn modelId="{87CA96C7-0FA5-4DB4-889D-39BDD6B2C788}" type="presParOf" srcId="{B7EFA158-4B9E-4787-9F60-9AC488796745}" destId="{92B60E19-CF3F-4ECD-918F-157974D29F85}" srcOrd="3" destOrd="0" presId="urn:microsoft.com/office/officeart/2005/8/layout/orgChart1"/>
    <dgm:cxn modelId="{20258F1B-D610-45E7-8132-008841FCA1E2}" type="presParOf" srcId="{92B60E19-CF3F-4ECD-918F-157974D29F85}" destId="{742D9A8E-72BC-47FD-BE1A-69C448304942}" srcOrd="0" destOrd="0" presId="urn:microsoft.com/office/officeart/2005/8/layout/orgChart1"/>
    <dgm:cxn modelId="{C5279950-F5D9-4466-BF51-EA02FA6E4CC9}" type="presParOf" srcId="{742D9A8E-72BC-47FD-BE1A-69C448304942}" destId="{CA840A26-7228-4C5F-B24A-873AD0E7791B}" srcOrd="0" destOrd="0" presId="urn:microsoft.com/office/officeart/2005/8/layout/orgChart1"/>
    <dgm:cxn modelId="{3AB2B5CB-99C9-419D-8C92-13484A7FF47F}" type="presParOf" srcId="{742D9A8E-72BC-47FD-BE1A-69C448304942}" destId="{985683C4-2506-4264-A2BA-17F20FA37121}" srcOrd="1" destOrd="0" presId="urn:microsoft.com/office/officeart/2005/8/layout/orgChart1"/>
    <dgm:cxn modelId="{95B9F53F-089E-4EF0-A039-08A2F66D87D9}" type="presParOf" srcId="{92B60E19-CF3F-4ECD-918F-157974D29F85}" destId="{3D7BC62C-E589-499E-9528-1C8D287F18E9}" srcOrd="1" destOrd="0" presId="urn:microsoft.com/office/officeart/2005/8/layout/orgChart1"/>
    <dgm:cxn modelId="{B6FC0A15-8937-4F1F-B8C1-A81FCA71FCA4}" type="presParOf" srcId="{92B60E19-CF3F-4ECD-918F-157974D29F85}" destId="{00E036BC-5EC1-48C3-8B74-F79371E35B42}" srcOrd="2" destOrd="0" presId="urn:microsoft.com/office/officeart/2005/8/layout/orgChart1"/>
    <dgm:cxn modelId="{41C8855B-B345-4E1C-84A1-7DEBF83DF1EB}" type="presParOf" srcId="{B7EFA158-4B9E-4787-9F60-9AC488796745}" destId="{9D704A54-C101-4919-986C-56616F4962EA}" srcOrd="4" destOrd="0" presId="urn:microsoft.com/office/officeart/2005/8/layout/orgChart1"/>
    <dgm:cxn modelId="{627A40B2-2B8B-40D6-A58A-B70627E97526}" type="presParOf" srcId="{B7EFA158-4B9E-4787-9F60-9AC488796745}" destId="{FCCEB093-9391-43C0-BCBB-FE535FE89A7B}" srcOrd="5" destOrd="0" presId="urn:microsoft.com/office/officeart/2005/8/layout/orgChart1"/>
    <dgm:cxn modelId="{6691AC2D-6BBF-4FB1-BD17-8B1C829659C9}" type="presParOf" srcId="{FCCEB093-9391-43C0-BCBB-FE535FE89A7B}" destId="{08A27779-A6B3-4BDA-8468-F75EDDF46DCA}" srcOrd="0" destOrd="0" presId="urn:microsoft.com/office/officeart/2005/8/layout/orgChart1"/>
    <dgm:cxn modelId="{0518D6C9-E035-4108-A97C-B065A8E758A0}" type="presParOf" srcId="{08A27779-A6B3-4BDA-8468-F75EDDF46DCA}" destId="{373875D4-7B5B-45D6-9A27-5CA275F9030F}" srcOrd="0" destOrd="0" presId="urn:microsoft.com/office/officeart/2005/8/layout/orgChart1"/>
    <dgm:cxn modelId="{BDDE2758-A930-4C0C-9C5B-5AC63AB568B7}" type="presParOf" srcId="{08A27779-A6B3-4BDA-8468-F75EDDF46DCA}" destId="{0D8CC03D-14E4-4834-B18E-654F9736F954}" srcOrd="1" destOrd="0" presId="urn:microsoft.com/office/officeart/2005/8/layout/orgChart1"/>
    <dgm:cxn modelId="{65404EFA-0188-44EF-A80E-5B4640C70C2A}" type="presParOf" srcId="{FCCEB093-9391-43C0-BCBB-FE535FE89A7B}" destId="{56CA26A7-B404-454D-BFAD-38C085866D14}" srcOrd="1" destOrd="0" presId="urn:microsoft.com/office/officeart/2005/8/layout/orgChart1"/>
    <dgm:cxn modelId="{084E03DC-A378-4DEF-8EEF-36B51761D82E}" type="presParOf" srcId="{FCCEB093-9391-43C0-BCBB-FE535FE89A7B}" destId="{F49E94DC-58E2-4C44-844D-7C4349CC0F2B}" srcOrd="2" destOrd="0" presId="urn:microsoft.com/office/officeart/2005/8/layout/orgChart1"/>
    <dgm:cxn modelId="{08B97572-D788-4DB1-A6EA-B68A852E15BE}" type="presParOf" srcId="{A853D37C-C449-4F8C-8CAC-E2FBA39D4B08}" destId="{AAB6C5D5-3D91-44BB-AAC3-D1447C4697A6}" srcOrd="2" destOrd="0" presId="urn:microsoft.com/office/officeart/2005/8/layout/orgChart1"/>
    <dgm:cxn modelId="{99721DBB-FF38-454B-9DC8-B6A5ED456BDF}" type="presParOf" srcId="{EE066D0E-7EC9-430B-A1C2-6D51041AC2D5}" destId="{FEFE5237-0499-472B-9B22-A58110A6F338}" srcOrd="2" destOrd="0" presId="urn:microsoft.com/office/officeart/2005/8/layout/orgChart1"/>
    <dgm:cxn modelId="{F1DF8476-E889-458E-9F93-D0E772CDF82B}" type="presParOf" srcId="{9370FA65-9B3B-4374-9F9F-A644EC41E24B}" destId="{363325BC-88DF-449F-AA44-ED44EF55DDDC}"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D704A54-C101-4919-986C-56616F4962EA}">
      <dsp:nvSpPr>
        <dsp:cNvPr id="0" name=""/>
        <dsp:cNvSpPr/>
      </dsp:nvSpPr>
      <dsp:spPr>
        <a:xfrm>
          <a:off x="6704244" y="2039586"/>
          <a:ext cx="260523" cy="1995957"/>
        </a:xfrm>
        <a:custGeom>
          <a:avLst/>
          <a:gdLst/>
          <a:ahLst/>
          <a:cxnLst/>
          <a:rect l="0" t="0" r="0" b="0"/>
          <a:pathLst>
            <a:path>
              <a:moveTo>
                <a:pt x="0" y="0"/>
              </a:moveTo>
              <a:lnTo>
                <a:pt x="0" y="1995957"/>
              </a:lnTo>
              <a:lnTo>
                <a:pt x="260523" y="199595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E089EE5-366A-4E14-9E11-6BDB66B6EA9B}">
      <dsp:nvSpPr>
        <dsp:cNvPr id="0" name=""/>
        <dsp:cNvSpPr/>
      </dsp:nvSpPr>
      <dsp:spPr>
        <a:xfrm>
          <a:off x="6704244" y="2039586"/>
          <a:ext cx="260523" cy="1242164"/>
        </a:xfrm>
        <a:custGeom>
          <a:avLst/>
          <a:gdLst/>
          <a:ahLst/>
          <a:cxnLst/>
          <a:rect l="0" t="0" r="0" b="0"/>
          <a:pathLst>
            <a:path>
              <a:moveTo>
                <a:pt x="0" y="0"/>
              </a:moveTo>
              <a:lnTo>
                <a:pt x="0" y="1242164"/>
              </a:lnTo>
              <a:lnTo>
                <a:pt x="260523" y="124216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D4A9A45-5E24-4371-8A69-5CF63ECA27F3}">
      <dsp:nvSpPr>
        <dsp:cNvPr id="0" name=""/>
        <dsp:cNvSpPr/>
      </dsp:nvSpPr>
      <dsp:spPr>
        <a:xfrm>
          <a:off x="6704244" y="2039586"/>
          <a:ext cx="260523" cy="488372"/>
        </a:xfrm>
        <a:custGeom>
          <a:avLst/>
          <a:gdLst/>
          <a:ahLst/>
          <a:cxnLst/>
          <a:rect l="0" t="0" r="0" b="0"/>
          <a:pathLst>
            <a:path>
              <a:moveTo>
                <a:pt x="0" y="0"/>
              </a:moveTo>
              <a:lnTo>
                <a:pt x="0" y="488372"/>
              </a:lnTo>
              <a:lnTo>
                <a:pt x="260523" y="48837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8ED6A79-6D46-4F35-A024-A6F3364063FC}">
      <dsp:nvSpPr>
        <dsp:cNvPr id="0" name=""/>
        <dsp:cNvSpPr/>
      </dsp:nvSpPr>
      <dsp:spPr>
        <a:xfrm>
          <a:off x="6440022" y="1285793"/>
          <a:ext cx="958951" cy="222952"/>
        </a:xfrm>
        <a:custGeom>
          <a:avLst/>
          <a:gdLst/>
          <a:ahLst/>
          <a:cxnLst/>
          <a:rect l="0" t="0" r="0" b="0"/>
          <a:pathLst>
            <a:path>
              <a:moveTo>
                <a:pt x="0" y="0"/>
              </a:moveTo>
              <a:lnTo>
                <a:pt x="0" y="111476"/>
              </a:lnTo>
              <a:lnTo>
                <a:pt x="958951" y="111476"/>
              </a:lnTo>
              <a:lnTo>
                <a:pt x="958951" y="22295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F248F45-7A91-4B22-8101-30B4AEC37F2B}">
      <dsp:nvSpPr>
        <dsp:cNvPr id="0" name=""/>
        <dsp:cNvSpPr/>
      </dsp:nvSpPr>
      <dsp:spPr>
        <a:xfrm>
          <a:off x="4782154" y="2039586"/>
          <a:ext cx="254242" cy="488372"/>
        </a:xfrm>
        <a:custGeom>
          <a:avLst/>
          <a:gdLst/>
          <a:ahLst/>
          <a:cxnLst/>
          <a:rect l="0" t="0" r="0" b="0"/>
          <a:pathLst>
            <a:path>
              <a:moveTo>
                <a:pt x="0" y="0"/>
              </a:moveTo>
              <a:lnTo>
                <a:pt x="0" y="488372"/>
              </a:lnTo>
              <a:lnTo>
                <a:pt x="254242" y="48837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6515715-B0FF-4575-956A-B1975FFC80E9}">
      <dsp:nvSpPr>
        <dsp:cNvPr id="0" name=""/>
        <dsp:cNvSpPr/>
      </dsp:nvSpPr>
      <dsp:spPr>
        <a:xfrm>
          <a:off x="5460134" y="1285793"/>
          <a:ext cx="979887" cy="222952"/>
        </a:xfrm>
        <a:custGeom>
          <a:avLst/>
          <a:gdLst/>
          <a:ahLst/>
          <a:cxnLst/>
          <a:rect l="0" t="0" r="0" b="0"/>
          <a:pathLst>
            <a:path>
              <a:moveTo>
                <a:pt x="979887" y="0"/>
              </a:moveTo>
              <a:lnTo>
                <a:pt x="979887" y="111476"/>
              </a:lnTo>
              <a:lnTo>
                <a:pt x="0" y="111476"/>
              </a:lnTo>
              <a:lnTo>
                <a:pt x="0" y="22295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1F28CC6-15FD-4F03-9EBA-71B6CDBDEC4C}">
      <dsp:nvSpPr>
        <dsp:cNvPr id="0" name=""/>
        <dsp:cNvSpPr/>
      </dsp:nvSpPr>
      <dsp:spPr>
        <a:xfrm>
          <a:off x="4281566" y="532001"/>
          <a:ext cx="2158455" cy="222952"/>
        </a:xfrm>
        <a:custGeom>
          <a:avLst/>
          <a:gdLst/>
          <a:ahLst/>
          <a:cxnLst/>
          <a:rect l="0" t="0" r="0" b="0"/>
          <a:pathLst>
            <a:path>
              <a:moveTo>
                <a:pt x="0" y="0"/>
              </a:moveTo>
              <a:lnTo>
                <a:pt x="0" y="111476"/>
              </a:lnTo>
              <a:lnTo>
                <a:pt x="2158455" y="111476"/>
              </a:lnTo>
              <a:lnTo>
                <a:pt x="2158455" y="22295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20C028E-8854-440D-A885-3EDCEEBA8312}">
      <dsp:nvSpPr>
        <dsp:cNvPr id="0" name=""/>
        <dsp:cNvSpPr/>
      </dsp:nvSpPr>
      <dsp:spPr>
        <a:xfrm>
          <a:off x="2742529" y="2039586"/>
          <a:ext cx="274529" cy="1242164"/>
        </a:xfrm>
        <a:custGeom>
          <a:avLst/>
          <a:gdLst/>
          <a:ahLst/>
          <a:cxnLst/>
          <a:rect l="0" t="0" r="0" b="0"/>
          <a:pathLst>
            <a:path>
              <a:moveTo>
                <a:pt x="0" y="0"/>
              </a:moveTo>
              <a:lnTo>
                <a:pt x="0" y="1242164"/>
              </a:lnTo>
              <a:lnTo>
                <a:pt x="274529" y="124216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F2C2942-4F4F-4876-9A7A-B707DF42FA53}">
      <dsp:nvSpPr>
        <dsp:cNvPr id="0" name=""/>
        <dsp:cNvSpPr/>
      </dsp:nvSpPr>
      <dsp:spPr>
        <a:xfrm>
          <a:off x="2742529" y="2039586"/>
          <a:ext cx="274529" cy="488372"/>
        </a:xfrm>
        <a:custGeom>
          <a:avLst/>
          <a:gdLst/>
          <a:ahLst/>
          <a:cxnLst/>
          <a:rect l="0" t="0" r="0" b="0"/>
          <a:pathLst>
            <a:path>
              <a:moveTo>
                <a:pt x="0" y="0"/>
              </a:moveTo>
              <a:lnTo>
                <a:pt x="0" y="488372"/>
              </a:lnTo>
              <a:lnTo>
                <a:pt x="274529" y="48837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61BBAB5-7245-4B71-9BF4-33CA025EA14C}">
      <dsp:nvSpPr>
        <dsp:cNvPr id="0" name=""/>
        <dsp:cNvSpPr/>
      </dsp:nvSpPr>
      <dsp:spPr>
        <a:xfrm>
          <a:off x="2442661" y="1285793"/>
          <a:ext cx="1031947" cy="222952"/>
        </a:xfrm>
        <a:custGeom>
          <a:avLst/>
          <a:gdLst/>
          <a:ahLst/>
          <a:cxnLst/>
          <a:rect l="0" t="0" r="0" b="0"/>
          <a:pathLst>
            <a:path>
              <a:moveTo>
                <a:pt x="0" y="0"/>
              </a:moveTo>
              <a:lnTo>
                <a:pt x="0" y="111476"/>
              </a:lnTo>
              <a:lnTo>
                <a:pt x="1031947" y="111476"/>
              </a:lnTo>
              <a:lnTo>
                <a:pt x="1031947" y="22295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B9330F9-57E2-4303-AE13-DF61B0956562}">
      <dsp:nvSpPr>
        <dsp:cNvPr id="0" name=""/>
        <dsp:cNvSpPr/>
      </dsp:nvSpPr>
      <dsp:spPr>
        <a:xfrm>
          <a:off x="679709" y="2039586"/>
          <a:ext cx="276141" cy="488372"/>
        </a:xfrm>
        <a:custGeom>
          <a:avLst/>
          <a:gdLst/>
          <a:ahLst/>
          <a:cxnLst/>
          <a:rect l="0" t="0" r="0" b="0"/>
          <a:pathLst>
            <a:path>
              <a:moveTo>
                <a:pt x="0" y="0"/>
              </a:moveTo>
              <a:lnTo>
                <a:pt x="0" y="488372"/>
              </a:lnTo>
              <a:lnTo>
                <a:pt x="276141" y="48837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94D4845-AEF3-41EA-8B64-E3F9927C1440}">
      <dsp:nvSpPr>
        <dsp:cNvPr id="0" name=""/>
        <dsp:cNvSpPr/>
      </dsp:nvSpPr>
      <dsp:spPr>
        <a:xfrm>
          <a:off x="1416086" y="1285793"/>
          <a:ext cx="1026574" cy="222952"/>
        </a:xfrm>
        <a:custGeom>
          <a:avLst/>
          <a:gdLst/>
          <a:ahLst/>
          <a:cxnLst/>
          <a:rect l="0" t="0" r="0" b="0"/>
          <a:pathLst>
            <a:path>
              <a:moveTo>
                <a:pt x="1026574" y="0"/>
              </a:moveTo>
              <a:lnTo>
                <a:pt x="1026574" y="111476"/>
              </a:lnTo>
              <a:lnTo>
                <a:pt x="0" y="111476"/>
              </a:lnTo>
              <a:lnTo>
                <a:pt x="0" y="22295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D7489A6-C362-4187-BC74-46A8BFF306D1}">
      <dsp:nvSpPr>
        <dsp:cNvPr id="0" name=""/>
        <dsp:cNvSpPr/>
      </dsp:nvSpPr>
      <dsp:spPr>
        <a:xfrm>
          <a:off x="2442661" y="532001"/>
          <a:ext cx="1838905" cy="222952"/>
        </a:xfrm>
        <a:custGeom>
          <a:avLst/>
          <a:gdLst/>
          <a:ahLst/>
          <a:cxnLst/>
          <a:rect l="0" t="0" r="0" b="0"/>
          <a:pathLst>
            <a:path>
              <a:moveTo>
                <a:pt x="1838905" y="0"/>
              </a:moveTo>
              <a:lnTo>
                <a:pt x="1838905" y="111476"/>
              </a:lnTo>
              <a:lnTo>
                <a:pt x="0" y="111476"/>
              </a:lnTo>
              <a:lnTo>
                <a:pt x="0" y="22295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6A76FE3-6386-4927-8474-3996EFC4860C}">
      <dsp:nvSpPr>
        <dsp:cNvPr id="0" name=""/>
        <dsp:cNvSpPr/>
      </dsp:nvSpPr>
      <dsp:spPr>
        <a:xfrm>
          <a:off x="3336911" y="1161"/>
          <a:ext cx="1889311" cy="530839"/>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300" b="1" i="0" u="none" strike="noStrike" kern="1200" cap="none" normalizeH="0" baseline="0" smtClean="0">
              <a:ln/>
              <a:effectLst/>
              <a:latin typeface="Arial" pitchFamily="34" charset="0"/>
              <a:cs typeface="Arial" pitchFamily="34" charset="0"/>
            </a:rPr>
            <a:t>المجتمع الأصلي</a:t>
          </a:r>
          <a:endParaRPr kumimoji="0" lang="en-US" sz="1300" b="1" i="0" u="none" strike="noStrike" kern="1200" cap="none" normalizeH="0" baseline="0" dirty="0" smtClean="0">
            <a:ln/>
            <a:effectLst/>
            <a:latin typeface="Arial" pitchFamily="34" charset="0"/>
            <a:cs typeface="Arial" pitchFamily="34" charset="0"/>
          </a:endParaRPr>
        </a:p>
      </dsp:txBody>
      <dsp:txXfrm>
        <a:off x="3336911" y="1161"/>
        <a:ext cx="1889311" cy="530839"/>
      </dsp:txXfrm>
    </dsp:sp>
    <dsp:sp modelId="{AD4A0A2C-A3D8-48F7-8A56-0606C28F4D38}">
      <dsp:nvSpPr>
        <dsp:cNvPr id="0" name=""/>
        <dsp:cNvSpPr/>
      </dsp:nvSpPr>
      <dsp:spPr>
        <a:xfrm>
          <a:off x="809792" y="754954"/>
          <a:ext cx="3265736" cy="530839"/>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300" b="1" i="0" u="none" strike="noStrike" kern="1200" cap="none" normalizeH="0" baseline="0" smtClean="0">
              <a:ln/>
              <a:effectLst/>
              <a:latin typeface="Arial" pitchFamily="34" charset="0"/>
              <a:cs typeface="Arial" pitchFamily="34" charset="0"/>
            </a:rPr>
            <a:t>مجتمع غير معروف</a:t>
          </a:r>
        </a:p>
        <a:p>
          <a:pPr marL="0" marR="0" lvl="0" indent="0" algn="ctr" defTabSz="914400" rtl="1" eaLnBrk="1" fontAlgn="base" latinLnBrk="0" hangingPunct="1">
            <a:lnSpc>
              <a:spcPct val="100000"/>
            </a:lnSpc>
            <a:spcBef>
              <a:spcPct val="0"/>
            </a:spcBef>
            <a:spcAft>
              <a:spcPct val="0"/>
            </a:spcAft>
            <a:buClrTx/>
            <a:buSzTx/>
            <a:buFontTx/>
            <a:buNone/>
            <a:tabLst/>
          </a:pPr>
          <a:r>
            <a:rPr kumimoji="0" lang="ar-SA" sz="1300" b="1" i="0" u="none" strike="noStrike" kern="1200" cap="none" normalizeH="0" baseline="0" smtClean="0">
              <a:ln/>
              <a:effectLst/>
              <a:latin typeface="Arial" pitchFamily="34" charset="0"/>
              <a:cs typeface="Arial" pitchFamily="34" charset="0"/>
            </a:rPr>
            <a:t>(الطريقة غير الاحتمالية)</a:t>
          </a:r>
          <a:endParaRPr kumimoji="0" lang="en-US" sz="1300" b="1" i="0" u="none" strike="noStrike" kern="1200" cap="none" normalizeH="0" baseline="0" dirty="0" smtClean="0">
            <a:ln/>
            <a:effectLst/>
            <a:latin typeface="Arial" pitchFamily="34" charset="0"/>
            <a:cs typeface="Arial" pitchFamily="34" charset="0"/>
          </a:endParaRPr>
        </a:p>
      </dsp:txBody>
      <dsp:txXfrm>
        <a:off x="809792" y="754954"/>
        <a:ext cx="3265736" cy="530839"/>
      </dsp:txXfrm>
    </dsp:sp>
    <dsp:sp modelId="{250438CD-B0DA-4B40-9364-D9F44DF1CE28}">
      <dsp:nvSpPr>
        <dsp:cNvPr id="0" name=""/>
        <dsp:cNvSpPr/>
      </dsp:nvSpPr>
      <dsp:spPr>
        <a:xfrm>
          <a:off x="495615" y="1508746"/>
          <a:ext cx="1840941" cy="530839"/>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300" b="1" i="0" u="none" strike="noStrike" kern="1200" cap="none" normalizeH="0" baseline="0" smtClean="0">
              <a:ln/>
              <a:effectLst/>
              <a:latin typeface="Arial" pitchFamily="34" charset="0"/>
              <a:cs typeface="Arial" pitchFamily="34" charset="0"/>
            </a:rPr>
            <a:t>المجتمع غير متجانس</a:t>
          </a:r>
          <a:endParaRPr kumimoji="0" lang="en-US" sz="1300" b="1" i="0" u="none" strike="noStrike" kern="1200" cap="none" normalizeH="0" baseline="0" dirty="0" smtClean="0">
            <a:ln/>
            <a:effectLst/>
            <a:latin typeface="Arial" pitchFamily="34" charset="0"/>
            <a:cs typeface="Arial" pitchFamily="34" charset="0"/>
          </a:endParaRPr>
        </a:p>
      </dsp:txBody>
      <dsp:txXfrm>
        <a:off x="495615" y="1508746"/>
        <a:ext cx="1840941" cy="530839"/>
      </dsp:txXfrm>
    </dsp:sp>
    <dsp:sp modelId="{B9A97D9E-E4EF-4CCD-ABB9-E6D9F34C1A39}">
      <dsp:nvSpPr>
        <dsp:cNvPr id="0" name=""/>
        <dsp:cNvSpPr/>
      </dsp:nvSpPr>
      <dsp:spPr>
        <a:xfrm>
          <a:off x="955850" y="2262538"/>
          <a:ext cx="1061679" cy="530839"/>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300" b="1" i="0" u="none" strike="noStrike" kern="1200" cap="none" normalizeH="0" baseline="0" smtClean="0">
              <a:ln/>
              <a:effectLst/>
              <a:latin typeface="Arial" pitchFamily="34" charset="0"/>
              <a:cs typeface="Arial" pitchFamily="34" charset="0"/>
            </a:rPr>
            <a:t>العينة الحصية</a:t>
          </a:r>
          <a:endParaRPr kumimoji="0" lang="en-US" sz="1300" b="1" i="0" u="none" strike="noStrike" kern="1200" cap="none" normalizeH="0" baseline="0" dirty="0" smtClean="0">
            <a:ln/>
            <a:effectLst/>
            <a:latin typeface="Arial" pitchFamily="34" charset="0"/>
            <a:cs typeface="Arial" pitchFamily="34" charset="0"/>
          </a:endParaRPr>
        </a:p>
      </dsp:txBody>
      <dsp:txXfrm>
        <a:off x="955850" y="2262538"/>
        <a:ext cx="1061679" cy="530839"/>
      </dsp:txXfrm>
    </dsp:sp>
    <dsp:sp modelId="{99D2C307-0AC0-4DDC-A58C-CBEC2EF10BC1}">
      <dsp:nvSpPr>
        <dsp:cNvPr id="0" name=""/>
        <dsp:cNvSpPr/>
      </dsp:nvSpPr>
      <dsp:spPr>
        <a:xfrm>
          <a:off x="2559509" y="1508746"/>
          <a:ext cx="1830197" cy="530839"/>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300" b="1" i="0" u="none" strike="noStrike" kern="1200" cap="none" normalizeH="0" baseline="0" smtClean="0">
              <a:ln/>
              <a:effectLst/>
              <a:latin typeface="Arial" pitchFamily="34" charset="0"/>
              <a:cs typeface="Arial" pitchFamily="34" charset="0"/>
            </a:rPr>
            <a:t>المجتمع متجانس</a:t>
          </a:r>
          <a:endParaRPr kumimoji="0" lang="en-US" sz="1300" b="1" i="0" u="none" strike="noStrike" kern="1200" cap="none" normalizeH="0" baseline="0" dirty="0" smtClean="0">
            <a:ln/>
            <a:effectLst/>
            <a:latin typeface="Arial" pitchFamily="34" charset="0"/>
            <a:cs typeface="Arial" pitchFamily="34" charset="0"/>
          </a:endParaRPr>
        </a:p>
      </dsp:txBody>
      <dsp:txXfrm>
        <a:off x="2559509" y="1508746"/>
        <a:ext cx="1830197" cy="530839"/>
      </dsp:txXfrm>
    </dsp:sp>
    <dsp:sp modelId="{E33846F6-3973-411E-883E-E682EA4EC3BB}">
      <dsp:nvSpPr>
        <dsp:cNvPr id="0" name=""/>
        <dsp:cNvSpPr/>
      </dsp:nvSpPr>
      <dsp:spPr>
        <a:xfrm>
          <a:off x="3017058" y="2262538"/>
          <a:ext cx="1061679" cy="530839"/>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300" b="1" i="0" u="none" strike="noStrike" kern="1200" cap="none" normalizeH="0" baseline="0" smtClean="0">
              <a:ln/>
              <a:effectLst/>
              <a:latin typeface="Arial" pitchFamily="34" charset="0"/>
              <a:cs typeface="Arial" pitchFamily="34" charset="0"/>
            </a:rPr>
            <a:t>عينة الصدفة</a:t>
          </a:r>
          <a:endParaRPr kumimoji="0" lang="en-US" sz="1300" b="1" i="0" u="none" strike="noStrike" kern="1200" cap="none" normalizeH="0" baseline="0" dirty="0" smtClean="0">
            <a:ln/>
            <a:effectLst/>
            <a:latin typeface="Arial" pitchFamily="34" charset="0"/>
            <a:cs typeface="Arial" pitchFamily="34" charset="0"/>
          </a:endParaRPr>
        </a:p>
      </dsp:txBody>
      <dsp:txXfrm>
        <a:off x="3017058" y="2262538"/>
        <a:ext cx="1061679" cy="530839"/>
      </dsp:txXfrm>
    </dsp:sp>
    <dsp:sp modelId="{38742865-661D-4CEA-8E66-6CF2A78A74DA}">
      <dsp:nvSpPr>
        <dsp:cNvPr id="0" name=""/>
        <dsp:cNvSpPr/>
      </dsp:nvSpPr>
      <dsp:spPr>
        <a:xfrm>
          <a:off x="3017058" y="3016331"/>
          <a:ext cx="1061679" cy="530839"/>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300" b="1" i="0" u="none" strike="noStrike" kern="1200" cap="none" normalizeH="0" baseline="0" smtClean="0">
              <a:ln/>
              <a:effectLst/>
              <a:latin typeface="Arial" pitchFamily="34" charset="0"/>
              <a:cs typeface="Arial" pitchFamily="34" charset="0"/>
            </a:rPr>
            <a:t>العينة العمدية</a:t>
          </a:r>
          <a:endParaRPr kumimoji="0" lang="en-US" sz="1300" b="1" i="0" u="none" strike="noStrike" kern="1200" cap="none" normalizeH="0" baseline="0" dirty="0" smtClean="0">
            <a:ln/>
            <a:effectLst/>
            <a:latin typeface="Arial" pitchFamily="34" charset="0"/>
            <a:cs typeface="Arial" pitchFamily="34" charset="0"/>
          </a:endParaRPr>
        </a:p>
      </dsp:txBody>
      <dsp:txXfrm>
        <a:off x="3017058" y="3016331"/>
        <a:ext cx="1061679" cy="530839"/>
      </dsp:txXfrm>
    </dsp:sp>
    <dsp:sp modelId="{111C0AD0-B56A-44F9-8BDB-9709C741DCDF}">
      <dsp:nvSpPr>
        <dsp:cNvPr id="0" name=""/>
        <dsp:cNvSpPr/>
      </dsp:nvSpPr>
      <dsp:spPr>
        <a:xfrm>
          <a:off x="5126703" y="754954"/>
          <a:ext cx="2626637" cy="530839"/>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300" b="1" i="0" u="none" strike="noStrike" kern="1200" cap="none" normalizeH="0" baseline="0" smtClean="0">
              <a:ln/>
              <a:effectLst/>
              <a:latin typeface="Arial" pitchFamily="34" charset="0"/>
              <a:cs typeface="Arial" pitchFamily="34" charset="0"/>
            </a:rPr>
            <a:t>مجتمع معروف</a:t>
          </a:r>
        </a:p>
        <a:p>
          <a:pPr marL="0" marR="0" lvl="0" indent="0" algn="ctr" defTabSz="914400" rtl="1" eaLnBrk="1" fontAlgn="base" latinLnBrk="0" hangingPunct="1">
            <a:lnSpc>
              <a:spcPct val="100000"/>
            </a:lnSpc>
            <a:spcBef>
              <a:spcPct val="0"/>
            </a:spcBef>
            <a:spcAft>
              <a:spcPct val="0"/>
            </a:spcAft>
            <a:buClrTx/>
            <a:buSzTx/>
            <a:buFontTx/>
            <a:buNone/>
            <a:tabLst/>
          </a:pPr>
          <a:r>
            <a:rPr kumimoji="0" lang="ar-SA" sz="1300" b="1" i="0" u="none" strike="noStrike" kern="1200" cap="none" normalizeH="0" baseline="0" smtClean="0">
              <a:ln/>
              <a:effectLst/>
              <a:latin typeface="Arial" pitchFamily="34" charset="0"/>
              <a:cs typeface="Arial" pitchFamily="34" charset="0"/>
            </a:rPr>
            <a:t>(الطريقة الاحتمالية)</a:t>
          </a:r>
          <a:endParaRPr kumimoji="0" lang="en-US" sz="1300" b="1" i="0" u="none" strike="noStrike" kern="1200" cap="none" normalizeH="0" baseline="0" dirty="0" smtClean="0">
            <a:ln/>
            <a:effectLst/>
            <a:latin typeface="Arial" pitchFamily="34" charset="0"/>
            <a:cs typeface="Arial" pitchFamily="34" charset="0"/>
          </a:endParaRPr>
        </a:p>
      </dsp:txBody>
      <dsp:txXfrm>
        <a:off x="5126703" y="754954"/>
        <a:ext cx="2626637" cy="530839"/>
      </dsp:txXfrm>
    </dsp:sp>
    <dsp:sp modelId="{C6DF0B61-C97B-4847-A456-F42CB1D7595F}">
      <dsp:nvSpPr>
        <dsp:cNvPr id="0" name=""/>
        <dsp:cNvSpPr/>
      </dsp:nvSpPr>
      <dsp:spPr>
        <a:xfrm>
          <a:off x="4612659" y="1508746"/>
          <a:ext cx="1694949" cy="530839"/>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300" b="1" i="0" u="none" strike="noStrike" kern="1200" cap="none" normalizeH="0" baseline="0" smtClean="0">
              <a:ln/>
              <a:effectLst/>
              <a:latin typeface="Arial" pitchFamily="34" charset="0"/>
              <a:cs typeface="Arial" pitchFamily="34" charset="0"/>
            </a:rPr>
            <a:t>المجتمع غير متجانس</a:t>
          </a:r>
          <a:endParaRPr kumimoji="0" lang="en-US" sz="1300" b="1" i="0" u="none" strike="noStrike" kern="1200" cap="none" normalizeH="0" baseline="0" dirty="0" smtClean="0">
            <a:ln/>
            <a:effectLst/>
            <a:latin typeface="Arial" pitchFamily="34" charset="0"/>
            <a:cs typeface="Arial" pitchFamily="34" charset="0"/>
          </a:endParaRPr>
        </a:p>
      </dsp:txBody>
      <dsp:txXfrm>
        <a:off x="4612659" y="1508746"/>
        <a:ext cx="1694949" cy="530839"/>
      </dsp:txXfrm>
    </dsp:sp>
    <dsp:sp modelId="{22D7B209-BD44-4998-89FE-BD118C073478}">
      <dsp:nvSpPr>
        <dsp:cNvPr id="0" name=""/>
        <dsp:cNvSpPr/>
      </dsp:nvSpPr>
      <dsp:spPr>
        <a:xfrm>
          <a:off x="5036396" y="2262538"/>
          <a:ext cx="1061679" cy="530839"/>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300" b="1" i="0" u="none" strike="noStrike" kern="1200" cap="none" normalizeH="0" baseline="0" smtClean="0">
              <a:ln/>
              <a:effectLst/>
              <a:latin typeface="Arial" pitchFamily="34" charset="0"/>
              <a:cs typeface="Arial" pitchFamily="34" charset="0"/>
            </a:rPr>
            <a:t>العينة الطبقية</a:t>
          </a:r>
          <a:endParaRPr kumimoji="0" lang="en-US" sz="1300" b="1" i="0" u="none" strike="noStrike" kern="1200" cap="none" normalizeH="0" baseline="0" dirty="0" smtClean="0">
            <a:ln/>
            <a:effectLst/>
            <a:latin typeface="Arial" pitchFamily="34" charset="0"/>
            <a:cs typeface="Arial" pitchFamily="34" charset="0"/>
          </a:endParaRPr>
        </a:p>
      </dsp:txBody>
      <dsp:txXfrm>
        <a:off x="5036396" y="2262538"/>
        <a:ext cx="1061679" cy="530839"/>
      </dsp:txXfrm>
    </dsp:sp>
    <dsp:sp modelId="{269C2516-73EA-45C3-89E8-EEAC5B652B76}">
      <dsp:nvSpPr>
        <dsp:cNvPr id="0" name=""/>
        <dsp:cNvSpPr/>
      </dsp:nvSpPr>
      <dsp:spPr>
        <a:xfrm>
          <a:off x="6530562" y="1508746"/>
          <a:ext cx="1736822" cy="530839"/>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300" b="1" i="0" u="none" strike="noStrike" kern="1200" cap="none" normalizeH="0" baseline="0" smtClean="0">
              <a:ln/>
              <a:effectLst/>
              <a:latin typeface="Arial" pitchFamily="34" charset="0"/>
              <a:cs typeface="Arial" pitchFamily="34" charset="0"/>
            </a:rPr>
            <a:t>المجتمع متجانس</a:t>
          </a:r>
          <a:endParaRPr kumimoji="0" lang="en-US" sz="1300" b="1" i="0" u="none" strike="noStrike" kern="1200" cap="none" normalizeH="0" baseline="0" dirty="0" smtClean="0">
            <a:ln/>
            <a:effectLst/>
            <a:latin typeface="Arial" pitchFamily="34" charset="0"/>
            <a:cs typeface="Arial" pitchFamily="34" charset="0"/>
          </a:endParaRPr>
        </a:p>
      </dsp:txBody>
      <dsp:txXfrm>
        <a:off x="6530562" y="1508746"/>
        <a:ext cx="1736822" cy="530839"/>
      </dsp:txXfrm>
    </dsp:sp>
    <dsp:sp modelId="{D53DBFDB-BD88-4C41-A05F-8A773D24763D}">
      <dsp:nvSpPr>
        <dsp:cNvPr id="0" name=""/>
        <dsp:cNvSpPr/>
      </dsp:nvSpPr>
      <dsp:spPr>
        <a:xfrm>
          <a:off x="6964767" y="2262538"/>
          <a:ext cx="1061679" cy="530839"/>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300" b="1" i="0" u="none" strike="noStrike" kern="1200" cap="none" normalizeH="0" baseline="0" smtClean="0">
              <a:ln/>
              <a:effectLst/>
              <a:latin typeface="Arial" pitchFamily="34" charset="0"/>
              <a:cs typeface="Arial" pitchFamily="34" charset="0"/>
            </a:rPr>
            <a:t>العينة العشوائية</a:t>
          </a:r>
          <a:endParaRPr kumimoji="0" lang="en-US" sz="1300" b="1" i="0" u="none" strike="noStrike" kern="1200" cap="none" normalizeH="0" baseline="0" dirty="0" smtClean="0">
            <a:ln/>
            <a:effectLst/>
            <a:latin typeface="Arial" pitchFamily="34" charset="0"/>
            <a:cs typeface="Arial" pitchFamily="34" charset="0"/>
          </a:endParaRPr>
        </a:p>
      </dsp:txBody>
      <dsp:txXfrm>
        <a:off x="6964767" y="2262538"/>
        <a:ext cx="1061679" cy="530839"/>
      </dsp:txXfrm>
    </dsp:sp>
    <dsp:sp modelId="{CA840A26-7228-4C5F-B24A-873AD0E7791B}">
      <dsp:nvSpPr>
        <dsp:cNvPr id="0" name=""/>
        <dsp:cNvSpPr/>
      </dsp:nvSpPr>
      <dsp:spPr>
        <a:xfrm>
          <a:off x="6964767" y="3016331"/>
          <a:ext cx="1061679" cy="530839"/>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300" b="1" i="0" u="none" strike="noStrike" kern="1200" cap="none" normalizeH="0" baseline="0" dirty="0" smtClean="0">
              <a:ln/>
              <a:effectLst/>
              <a:latin typeface="Arial" pitchFamily="34" charset="0"/>
              <a:cs typeface="Arial" pitchFamily="34" charset="0"/>
            </a:rPr>
            <a:t>العينة المنتظمة</a:t>
          </a:r>
          <a:endParaRPr kumimoji="0" lang="en-US" sz="1300" b="1" i="0" u="none" strike="noStrike" kern="1200" cap="none" normalizeH="0" baseline="0" dirty="0" smtClean="0">
            <a:ln/>
            <a:effectLst/>
            <a:latin typeface="Arial" pitchFamily="34" charset="0"/>
            <a:cs typeface="Arial" pitchFamily="34" charset="0"/>
          </a:endParaRPr>
        </a:p>
      </dsp:txBody>
      <dsp:txXfrm>
        <a:off x="6964767" y="3016331"/>
        <a:ext cx="1061679" cy="530839"/>
      </dsp:txXfrm>
    </dsp:sp>
    <dsp:sp modelId="{373875D4-7B5B-45D6-9A27-5CA275F9030F}">
      <dsp:nvSpPr>
        <dsp:cNvPr id="0" name=""/>
        <dsp:cNvSpPr/>
      </dsp:nvSpPr>
      <dsp:spPr>
        <a:xfrm>
          <a:off x="6964767" y="3770123"/>
          <a:ext cx="1061679" cy="530839"/>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300" b="1" i="0" u="none" strike="noStrike" kern="1200" cap="none" normalizeH="0" baseline="0" smtClean="0">
              <a:ln/>
              <a:effectLst/>
              <a:latin typeface="Arial" pitchFamily="34" charset="0"/>
              <a:cs typeface="Arial" pitchFamily="34" charset="0"/>
            </a:rPr>
            <a:t>العينة العنقودية</a:t>
          </a:r>
          <a:endParaRPr kumimoji="0" lang="en-US" sz="1300" b="1" i="0" u="none" strike="noStrike" kern="1200" cap="none" normalizeH="0" baseline="0" dirty="0" smtClean="0">
            <a:ln/>
            <a:effectLst/>
            <a:latin typeface="Arial" pitchFamily="34" charset="0"/>
            <a:cs typeface="Arial" pitchFamily="34" charset="0"/>
          </a:endParaRPr>
        </a:p>
      </dsp:txBody>
      <dsp:txXfrm>
        <a:off x="6964767" y="3770123"/>
        <a:ext cx="1061679" cy="530839"/>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C7723293-014A-4668-B9F0-C79697280499}" type="datetimeFigureOut">
              <a:rPr lang="ar-SA" smtClean="0"/>
              <a:pPr/>
              <a:t>10/06/1435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1C0F154-D0C9-4B62-9CEB-A52D1D6911CC}" type="slidenum">
              <a:rPr lang="ar-SA" smtClean="0"/>
              <a:pPr/>
              <a:t>‹#›</a:t>
            </a:fld>
            <a:endParaRPr lang="ar-SA"/>
          </a:p>
        </p:txBody>
      </p:sp>
    </p:spTree>
    <p:extLst>
      <p:ext uri="{BB962C8B-B14F-4D97-AF65-F5344CB8AC3E}">
        <p14:creationId xmlns:p14="http://schemas.microsoft.com/office/powerpoint/2010/main" xmlns="" val="2345418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C7723293-014A-4668-B9F0-C79697280499}" type="datetimeFigureOut">
              <a:rPr lang="ar-SA" smtClean="0"/>
              <a:pPr/>
              <a:t>10/06/1435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1C0F154-D0C9-4B62-9CEB-A52D1D6911CC}" type="slidenum">
              <a:rPr lang="ar-SA" smtClean="0"/>
              <a:pPr/>
              <a:t>‹#›</a:t>
            </a:fld>
            <a:endParaRPr lang="ar-SA"/>
          </a:p>
        </p:txBody>
      </p:sp>
    </p:spTree>
    <p:extLst>
      <p:ext uri="{BB962C8B-B14F-4D97-AF65-F5344CB8AC3E}">
        <p14:creationId xmlns:p14="http://schemas.microsoft.com/office/powerpoint/2010/main" xmlns="" val="35860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C7723293-014A-4668-B9F0-C79697280499}" type="datetimeFigureOut">
              <a:rPr lang="ar-SA" smtClean="0"/>
              <a:pPr/>
              <a:t>10/06/1435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1C0F154-D0C9-4B62-9CEB-A52D1D6911CC}" type="slidenum">
              <a:rPr lang="ar-SA" smtClean="0"/>
              <a:pPr/>
              <a:t>‹#›</a:t>
            </a:fld>
            <a:endParaRPr lang="ar-SA"/>
          </a:p>
        </p:txBody>
      </p:sp>
    </p:spTree>
    <p:extLst>
      <p:ext uri="{BB962C8B-B14F-4D97-AF65-F5344CB8AC3E}">
        <p14:creationId xmlns:p14="http://schemas.microsoft.com/office/powerpoint/2010/main" xmlns="" val="16062311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C7723293-014A-4668-B9F0-C79697280499}" type="datetimeFigureOut">
              <a:rPr lang="ar-SA" smtClean="0"/>
              <a:pPr/>
              <a:t>10/06/1435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1C0F154-D0C9-4B62-9CEB-A52D1D6911CC}" type="slidenum">
              <a:rPr lang="ar-SA" smtClean="0"/>
              <a:pPr/>
              <a:t>‹#›</a:t>
            </a:fld>
            <a:endParaRPr lang="ar-SA"/>
          </a:p>
        </p:txBody>
      </p:sp>
    </p:spTree>
    <p:extLst>
      <p:ext uri="{BB962C8B-B14F-4D97-AF65-F5344CB8AC3E}">
        <p14:creationId xmlns:p14="http://schemas.microsoft.com/office/powerpoint/2010/main" xmlns="" val="3639189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C7723293-014A-4668-B9F0-C79697280499}" type="datetimeFigureOut">
              <a:rPr lang="ar-SA" smtClean="0"/>
              <a:pPr/>
              <a:t>10/06/1435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91C0F154-D0C9-4B62-9CEB-A52D1D6911CC}" type="slidenum">
              <a:rPr lang="ar-SA" smtClean="0"/>
              <a:pPr/>
              <a:t>‹#›</a:t>
            </a:fld>
            <a:endParaRPr lang="ar-SA"/>
          </a:p>
        </p:txBody>
      </p:sp>
    </p:spTree>
    <p:extLst>
      <p:ext uri="{BB962C8B-B14F-4D97-AF65-F5344CB8AC3E}">
        <p14:creationId xmlns:p14="http://schemas.microsoft.com/office/powerpoint/2010/main" xmlns="" val="9373503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C7723293-014A-4668-B9F0-C79697280499}" type="datetimeFigureOut">
              <a:rPr lang="ar-SA" smtClean="0"/>
              <a:pPr/>
              <a:t>10/06/1435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91C0F154-D0C9-4B62-9CEB-A52D1D6911CC}" type="slidenum">
              <a:rPr lang="ar-SA" smtClean="0"/>
              <a:pPr/>
              <a:t>‹#›</a:t>
            </a:fld>
            <a:endParaRPr lang="ar-SA"/>
          </a:p>
        </p:txBody>
      </p:sp>
    </p:spTree>
    <p:extLst>
      <p:ext uri="{BB962C8B-B14F-4D97-AF65-F5344CB8AC3E}">
        <p14:creationId xmlns:p14="http://schemas.microsoft.com/office/powerpoint/2010/main" xmlns="" val="22251463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C7723293-014A-4668-B9F0-C79697280499}" type="datetimeFigureOut">
              <a:rPr lang="ar-SA" smtClean="0"/>
              <a:pPr/>
              <a:t>10/06/1435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91C0F154-D0C9-4B62-9CEB-A52D1D6911CC}" type="slidenum">
              <a:rPr lang="ar-SA" smtClean="0"/>
              <a:pPr/>
              <a:t>‹#›</a:t>
            </a:fld>
            <a:endParaRPr lang="ar-SA"/>
          </a:p>
        </p:txBody>
      </p:sp>
    </p:spTree>
    <p:extLst>
      <p:ext uri="{BB962C8B-B14F-4D97-AF65-F5344CB8AC3E}">
        <p14:creationId xmlns:p14="http://schemas.microsoft.com/office/powerpoint/2010/main" xmlns="" val="19842157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C7723293-014A-4668-B9F0-C79697280499}" type="datetimeFigureOut">
              <a:rPr lang="ar-SA" smtClean="0"/>
              <a:pPr/>
              <a:t>10/06/1435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1C0F154-D0C9-4B62-9CEB-A52D1D6911CC}" type="slidenum">
              <a:rPr lang="ar-SA" smtClean="0"/>
              <a:pPr/>
              <a:t>‹#›</a:t>
            </a:fld>
            <a:endParaRPr lang="ar-SA"/>
          </a:p>
        </p:txBody>
      </p:sp>
    </p:spTree>
    <p:extLst>
      <p:ext uri="{BB962C8B-B14F-4D97-AF65-F5344CB8AC3E}">
        <p14:creationId xmlns:p14="http://schemas.microsoft.com/office/powerpoint/2010/main" xmlns="" val="32610072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C7723293-014A-4668-B9F0-C79697280499}" type="datetimeFigureOut">
              <a:rPr lang="ar-SA" smtClean="0"/>
              <a:pPr/>
              <a:t>10/06/1435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1C0F154-D0C9-4B62-9CEB-A52D1D6911CC}" type="slidenum">
              <a:rPr lang="ar-SA" smtClean="0"/>
              <a:pPr/>
              <a:t>‹#›</a:t>
            </a:fld>
            <a:endParaRPr lang="ar-SA"/>
          </a:p>
        </p:txBody>
      </p:sp>
    </p:spTree>
    <p:extLst>
      <p:ext uri="{BB962C8B-B14F-4D97-AF65-F5344CB8AC3E}">
        <p14:creationId xmlns:p14="http://schemas.microsoft.com/office/powerpoint/2010/main" xmlns="" val="33063408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C7723293-014A-4668-B9F0-C79697280499}" type="datetimeFigureOut">
              <a:rPr lang="ar-SA" smtClean="0"/>
              <a:pPr/>
              <a:t>10/06/1435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1C0F154-D0C9-4B62-9CEB-A52D1D6911CC}" type="slidenum">
              <a:rPr lang="ar-SA" smtClean="0"/>
              <a:pPr/>
              <a:t>‹#›</a:t>
            </a:fld>
            <a:endParaRPr lang="ar-SA"/>
          </a:p>
        </p:txBody>
      </p:sp>
    </p:spTree>
    <p:extLst>
      <p:ext uri="{BB962C8B-B14F-4D97-AF65-F5344CB8AC3E}">
        <p14:creationId xmlns:p14="http://schemas.microsoft.com/office/powerpoint/2010/main" xmlns="" val="2644877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C7723293-014A-4668-B9F0-C79697280499}" type="datetimeFigureOut">
              <a:rPr lang="ar-SA" smtClean="0"/>
              <a:pPr/>
              <a:t>10/06/1435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1C0F154-D0C9-4B62-9CEB-A52D1D6911CC}" type="slidenum">
              <a:rPr lang="ar-SA" smtClean="0"/>
              <a:pPr/>
              <a:t>‹#›</a:t>
            </a:fld>
            <a:endParaRPr lang="ar-SA"/>
          </a:p>
        </p:txBody>
      </p:sp>
    </p:spTree>
    <p:extLst>
      <p:ext uri="{BB962C8B-B14F-4D97-AF65-F5344CB8AC3E}">
        <p14:creationId xmlns:p14="http://schemas.microsoft.com/office/powerpoint/2010/main" xmlns="" val="4888749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C7723293-014A-4668-B9F0-C79697280499}" type="datetimeFigureOut">
              <a:rPr lang="ar-SA" smtClean="0"/>
              <a:pPr/>
              <a:t>10/06/1435</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91C0F154-D0C9-4B62-9CEB-A52D1D6911CC}" type="slidenum">
              <a:rPr lang="ar-SA" smtClean="0"/>
              <a:pPr/>
              <a:t>‹#›</a:t>
            </a:fld>
            <a:endParaRPr lang="ar-SA"/>
          </a:p>
        </p:txBody>
      </p:sp>
    </p:spTree>
    <p:extLst>
      <p:ext uri="{BB962C8B-B14F-4D97-AF65-F5344CB8AC3E}">
        <p14:creationId xmlns:p14="http://schemas.microsoft.com/office/powerpoint/2010/main" xmlns="" val="3628444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bwMode="auto">
          <a:xfrm>
            <a:off x="5601518" y="1751876"/>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b="1" dirty="0">
                <a:solidFill>
                  <a:schemeClr val="tx2">
                    <a:lumMod val="75000"/>
                  </a:schemeClr>
                </a:solidFill>
                <a:latin typeface="Calibri" pitchFamily="34" charset="0"/>
              </a:rPr>
              <a:t>عمادة التعلم الإلكتروني والتعليم عن بعد</a:t>
            </a:r>
            <a:endParaRPr lang="en-US"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 name="Group 7"/>
          <p:cNvGrpSpPr>
            <a:grpSpLocks/>
          </p:cNvGrpSpPr>
          <p:nvPr/>
        </p:nvGrpSpPr>
        <p:grpSpPr bwMode="auto">
          <a:xfrm>
            <a:off x="6782495" y="116632"/>
            <a:ext cx="1677937" cy="1591816"/>
            <a:chOff x="5210750" y="1066800"/>
            <a:chExt cx="2976900" cy="3130677"/>
          </a:xfrm>
        </p:grpSpPr>
        <p:sp>
          <p:nvSpPr>
            <p:cNvPr id="6"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مستطيل مستدير الزوايا 7"/>
          <p:cNvSpPr/>
          <p:nvPr/>
        </p:nvSpPr>
        <p:spPr>
          <a:xfrm>
            <a:off x="1547664" y="2852936"/>
            <a:ext cx="6264696" cy="1584176"/>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400" b="1" dirty="0">
                <a:solidFill>
                  <a:srgbClr val="FF0000"/>
                </a:solidFill>
              </a:rPr>
              <a:t>الإحصاء الاجتماعي</a:t>
            </a:r>
          </a:p>
          <a:p>
            <a:pPr algn="ctr"/>
            <a:r>
              <a:rPr lang="ar-SA" sz="2800" b="1" dirty="0">
                <a:solidFill>
                  <a:srgbClr val="002060"/>
                </a:solidFill>
              </a:rPr>
              <a:t>د. علاء أيوب</a:t>
            </a:r>
          </a:p>
          <a:p>
            <a:pPr algn="ctr"/>
            <a:r>
              <a:rPr lang="ar-SA" sz="2800" b="1" dirty="0">
                <a:solidFill>
                  <a:srgbClr val="002060"/>
                </a:solidFill>
              </a:rPr>
              <a:t>أستاذ القياس والتقويم </a:t>
            </a:r>
            <a:r>
              <a:rPr lang="ar-SA" sz="2800" b="1" dirty="0" smtClean="0">
                <a:solidFill>
                  <a:srgbClr val="002060"/>
                </a:solidFill>
              </a:rPr>
              <a:t>المشارك</a:t>
            </a:r>
            <a:endParaRPr lang="ar-SA" sz="2800" b="1" dirty="0">
              <a:solidFill>
                <a:srgbClr val="002060"/>
              </a:solidFill>
            </a:endParaRPr>
          </a:p>
        </p:txBody>
      </p:sp>
      <p:sp>
        <p:nvSpPr>
          <p:cNvPr id="9" name="مستطيل 8"/>
          <p:cNvSpPr/>
          <p:nvPr/>
        </p:nvSpPr>
        <p:spPr>
          <a:xfrm>
            <a:off x="0" y="5949280"/>
            <a:ext cx="9144000" cy="90872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xmlns="" val="11955039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5949280"/>
            <a:ext cx="9144000" cy="90872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مستدير الزوايا 3"/>
          <p:cNvSpPr/>
          <p:nvPr/>
        </p:nvSpPr>
        <p:spPr>
          <a:xfrm>
            <a:off x="1547664" y="2132856"/>
            <a:ext cx="6264696" cy="1584176"/>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400" b="1" dirty="0" smtClean="0">
                <a:solidFill>
                  <a:srgbClr val="FF0000"/>
                </a:solidFill>
              </a:rPr>
              <a:t>المحاضرة الثانية عشر</a:t>
            </a:r>
          </a:p>
          <a:p>
            <a:pPr algn="ctr"/>
            <a:r>
              <a:rPr lang="ar-SA" sz="4400" b="1" dirty="0" smtClean="0">
                <a:solidFill>
                  <a:srgbClr val="002060"/>
                </a:solidFill>
              </a:rPr>
              <a:t>العينات</a:t>
            </a:r>
            <a:endParaRPr lang="ar-SA" sz="4400" b="1" dirty="0">
              <a:solidFill>
                <a:srgbClr val="002060"/>
              </a:solidFill>
            </a:endParaRPr>
          </a:p>
        </p:txBody>
      </p:sp>
    </p:spTree>
    <p:extLst>
      <p:ext uri="{BB962C8B-B14F-4D97-AF65-F5344CB8AC3E}">
        <p14:creationId xmlns:p14="http://schemas.microsoft.com/office/powerpoint/2010/main" xmlns="" val="2284656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5949280"/>
            <a:ext cx="9144000" cy="90872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1" name="مستطيل مستدير الزوايا 10"/>
          <p:cNvSpPr/>
          <p:nvPr/>
        </p:nvSpPr>
        <p:spPr>
          <a:xfrm>
            <a:off x="6084168" y="260648"/>
            <a:ext cx="2833739" cy="648072"/>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r>
              <a:rPr lang="ar-SA" sz="2800" b="1" dirty="0" smtClean="0">
                <a:solidFill>
                  <a:srgbClr val="FF0000"/>
                </a:solidFill>
              </a:rPr>
              <a:t>المجتمع والعينة</a:t>
            </a:r>
            <a:endParaRPr lang="ar-SA" sz="2800" b="1" dirty="0"/>
          </a:p>
        </p:txBody>
      </p:sp>
      <p:sp>
        <p:nvSpPr>
          <p:cNvPr id="12" name="مربع نص 11"/>
          <p:cNvSpPr txBox="1"/>
          <p:nvPr/>
        </p:nvSpPr>
        <p:spPr>
          <a:xfrm>
            <a:off x="467544" y="1196752"/>
            <a:ext cx="8136904" cy="4532010"/>
          </a:xfrm>
          <a:prstGeom prst="rect">
            <a:avLst/>
          </a:prstGeom>
          <a:noFill/>
        </p:spPr>
        <p:txBody>
          <a:bodyPr wrap="square" rtlCol="1">
            <a:spAutoFit/>
          </a:bodyPr>
          <a:lstStyle/>
          <a:p>
            <a:pPr algn="just"/>
            <a:r>
              <a:rPr lang="ar-SA" sz="2400" b="1" dirty="0" smtClean="0">
                <a:solidFill>
                  <a:srgbClr val="FF0000"/>
                </a:solidFill>
              </a:rPr>
              <a:t>المجتمع:</a:t>
            </a:r>
          </a:p>
          <a:p>
            <a:pPr algn="just"/>
            <a:endParaRPr lang="ar-SA" sz="1200" b="1" dirty="0" smtClean="0">
              <a:solidFill>
                <a:srgbClr val="FF0000"/>
              </a:solidFill>
            </a:endParaRPr>
          </a:p>
          <a:p>
            <a:pPr algn="just"/>
            <a:r>
              <a:rPr lang="ar-SA" sz="2400" dirty="0" smtClean="0">
                <a:solidFill>
                  <a:srgbClr val="002060"/>
                </a:solidFill>
              </a:rPr>
              <a:t>يعرف المجتمع بأنه مجموعة من العناصر، أو المفردات التي تخص ظاهرة معينة محل الدراسة</a:t>
            </a:r>
            <a:r>
              <a:rPr lang="ar-SA" sz="2400" dirty="0">
                <a:solidFill>
                  <a:srgbClr val="002060"/>
                </a:solidFill>
              </a:rPr>
              <a:t>. وهو مصطلح علمي يراد به كل من يمكن أن تعمم عليه نتائج البحث.</a:t>
            </a:r>
          </a:p>
          <a:p>
            <a:pPr algn="just"/>
            <a:endParaRPr lang="ar-SA" sz="1200" dirty="0">
              <a:solidFill>
                <a:srgbClr val="002060"/>
              </a:solidFill>
            </a:endParaRPr>
          </a:p>
          <a:p>
            <a:pPr algn="just"/>
            <a:endParaRPr lang="ar-SA" sz="1400" dirty="0" smtClean="0">
              <a:solidFill>
                <a:srgbClr val="002060"/>
              </a:solidFill>
            </a:endParaRPr>
          </a:p>
          <a:p>
            <a:pPr algn="just"/>
            <a:r>
              <a:rPr lang="ar-SA" sz="2400" b="1" dirty="0" smtClean="0">
                <a:solidFill>
                  <a:srgbClr val="FF0000"/>
                </a:solidFill>
              </a:rPr>
              <a:t>العينة:</a:t>
            </a:r>
          </a:p>
          <a:p>
            <a:pPr algn="just"/>
            <a:endParaRPr lang="ar-SA" sz="1050" b="1" dirty="0" smtClean="0">
              <a:solidFill>
                <a:srgbClr val="FF0000"/>
              </a:solidFill>
            </a:endParaRPr>
          </a:p>
          <a:p>
            <a:pPr algn="just"/>
            <a:r>
              <a:rPr lang="ar-SA" sz="2400" dirty="0" smtClean="0">
                <a:solidFill>
                  <a:srgbClr val="002060"/>
                </a:solidFill>
              </a:rPr>
              <a:t>تعرف العينة بأنها جزء من مفردات المجتمع الإحصائي يتم اختياره بطريقة علمية، ثم دراسة خصائص هذا الجزء لغرض التعرف على خصائص المجتمع الذي اختير منه ذلك الجزء.</a:t>
            </a:r>
          </a:p>
          <a:p>
            <a:pPr algn="just"/>
            <a:r>
              <a:rPr lang="ar-SA" sz="2400" dirty="0" smtClean="0">
                <a:solidFill>
                  <a:srgbClr val="002060"/>
                </a:solidFill>
              </a:rPr>
              <a:t>ولكي تكون العينة مقبولة من الناحية الإحصائية ينبغي أن تكون عينة ممثلة للمجتمع، أي أنها تحتوي على جميع الخصائص بنفس تواجدها في المجتمع الإحصائي الذي اختيرت منه.</a:t>
            </a:r>
            <a:endParaRPr lang="ar-SA" sz="2000" dirty="0" smtClean="0">
              <a:solidFill>
                <a:srgbClr val="002060"/>
              </a:solidFill>
            </a:endParaRPr>
          </a:p>
        </p:txBody>
      </p:sp>
    </p:spTree>
    <p:extLst>
      <p:ext uri="{BB962C8B-B14F-4D97-AF65-F5344CB8AC3E}">
        <p14:creationId xmlns:p14="http://schemas.microsoft.com/office/powerpoint/2010/main" xmlns="" val="24672413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5949280"/>
            <a:ext cx="9144000" cy="90872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مستدير الزوايا 3"/>
          <p:cNvSpPr/>
          <p:nvPr/>
        </p:nvSpPr>
        <p:spPr>
          <a:xfrm>
            <a:off x="5292080" y="260648"/>
            <a:ext cx="3625827" cy="648072"/>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r>
              <a:rPr lang="ar-SA" sz="2800" b="1" dirty="0" smtClean="0">
                <a:solidFill>
                  <a:srgbClr val="FF0000"/>
                </a:solidFill>
              </a:rPr>
              <a:t>أساليب جمع المعلومات </a:t>
            </a:r>
            <a:endParaRPr lang="ar-SA" sz="2800" b="1" dirty="0"/>
          </a:p>
        </p:txBody>
      </p:sp>
      <p:sp>
        <p:nvSpPr>
          <p:cNvPr id="5" name="مربع نص 4"/>
          <p:cNvSpPr txBox="1"/>
          <p:nvPr/>
        </p:nvSpPr>
        <p:spPr>
          <a:xfrm>
            <a:off x="467544" y="1475343"/>
            <a:ext cx="8136904" cy="3177793"/>
          </a:xfrm>
          <a:prstGeom prst="rect">
            <a:avLst/>
          </a:prstGeom>
          <a:noFill/>
        </p:spPr>
        <p:txBody>
          <a:bodyPr wrap="square" rtlCol="1">
            <a:spAutoFit/>
          </a:bodyPr>
          <a:lstStyle/>
          <a:p>
            <a:r>
              <a:rPr lang="ar-SA" altLang="zh-CN" sz="2400" b="1" dirty="0">
                <a:solidFill>
                  <a:srgbClr val="FF0000"/>
                </a:solidFill>
                <a:cs typeface="Times New Roman" pitchFamily="18" charset="0"/>
              </a:rPr>
              <a:t>أسلوب الحصر </a:t>
            </a:r>
            <a:r>
              <a:rPr lang="ar-SA" altLang="zh-CN" sz="2400" b="1" dirty="0" smtClean="0">
                <a:solidFill>
                  <a:srgbClr val="FF0000"/>
                </a:solidFill>
                <a:cs typeface="Times New Roman" pitchFamily="18" charset="0"/>
              </a:rPr>
              <a:t>الشامل: </a:t>
            </a:r>
            <a:endParaRPr lang="ar-SA" altLang="zh-CN" sz="2400" b="1" dirty="0">
              <a:solidFill>
                <a:srgbClr val="FF0000"/>
              </a:solidFill>
              <a:cs typeface="Times New Roman" pitchFamily="18" charset="0"/>
            </a:endParaRPr>
          </a:p>
          <a:p>
            <a:pPr algn="just"/>
            <a:endParaRPr lang="ar-SA" sz="1200" b="1" dirty="0" smtClean="0">
              <a:solidFill>
                <a:srgbClr val="FF0000"/>
              </a:solidFill>
            </a:endParaRPr>
          </a:p>
          <a:p>
            <a:pPr algn="just"/>
            <a:r>
              <a:rPr lang="ar-SA" sz="2400" dirty="0" smtClean="0">
                <a:solidFill>
                  <a:srgbClr val="002060"/>
                </a:solidFill>
              </a:rPr>
              <a:t>يتم فيه جمع البيانات عن الظاهرة موضوع الدراسة من جميع مفردات المجتمع الإحصائي المراد بحثه سواء أكان نطاقه أو مجاله واسعاً أو محدوداً.</a:t>
            </a:r>
          </a:p>
          <a:p>
            <a:pPr algn="just"/>
            <a:endParaRPr lang="ar-SA" sz="1400" dirty="0" smtClean="0">
              <a:solidFill>
                <a:srgbClr val="002060"/>
              </a:solidFill>
            </a:endParaRPr>
          </a:p>
          <a:p>
            <a:pPr algn="just"/>
            <a:r>
              <a:rPr lang="ar-SA" sz="2400" b="1" dirty="0" smtClean="0">
                <a:solidFill>
                  <a:srgbClr val="FF0000"/>
                </a:solidFill>
              </a:rPr>
              <a:t>أسلوب العينات:</a:t>
            </a:r>
          </a:p>
          <a:p>
            <a:pPr algn="just"/>
            <a:endParaRPr lang="ar-SA" sz="1050" b="1" dirty="0" smtClean="0">
              <a:solidFill>
                <a:srgbClr val="FF0000"/>
              </a:solidFill>
            </a:endParaRPr>
          </a:p>
          <a:p>
            <a:pPr algn="just"/>
            <a:r>
              <a:rPr lang="ar-SA" sz="2400" dirty="0" smtClean="0">
                <a:solidFill>
                  <a:srgbClr val="002060"/>
                </a:solidFill>
              </a:rPr>
              <a:t>يتم فيه جمع البيانات عن جزء فقط من مفردات المجتمع الإحصائي، ويتم سحب العينة بطريقة ما يساعد في تعميم نتائجها على مجتمع البحث.</a:t>
            </a:r>
          </a:p>
          <a:p>
            <a:pPr algn="just"/>
            <a:endParaRPr lang="ar-SA" sz="2000" dirty="0" smtClean="0">
              <a:solidFill>
                <a:srgbClr val="002060"/>
              </a:solidFill>
            </a:endParaRPr>
          </a:p>
        </p:txBody>
      </p:sp>
    </p:spTree>
    <p:extLst>
      <p:ext uri="{BB962C8B-B14F-4D97-AF65-F5344CB8AC3E}">
        <p14:creationId xmlns:p14="http://schemas.microsoft.com/office/powerpoint/2010/main" xmlns="" val="13254003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5949280"/>
            <a:ext cx="9144000" cy="90872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ربع نص 3"/>
          <p:cNvSpPr txBox="1"/>
          <p:nvPr/>
        </p:nvSpPr>
        <p:spPr>
          <a:xfrm>
            <a:off x="467544" y="755263"/>
            <a:ext cx="8136904" cy="3916457"/>
          </a:xfrm>
          <a:prstGeom prst="rect">
            <a:avLst/>
          </a:prstGeom>
          <a:noFill/>
        </p:spPr>
        <p:txBody>
          <a:bodyPr wrap="square" rtlCol="1">
            <a:spAutoFit/>
          </a:bodyPr>
          <a:lstStyle/>
          <a:p>
            <a:r>
              <a:rPr lang="ar-SA" altLang="zh-CN" sz="2400" b="1" u="sng" dirty="0">
                <a:solidFill>
                  <a:srgbClr val="FF0000"/>
                </a:solidFill>
                <a:cs typeface="Times New Roman" pitchFamily="18" charset="0"/>
              </a:rPr>
              <a:t>أسلوب الحصر </a:t>
            </a:r>
            <a:r>
              <a:rPr lang="ar-SA" altLang="zh-CN" sz="2400" b="1" u="sng" dirty="0" smtClean="0">
                <a:solidFill>
                  <a:srgbClr val="FF0000"/>
                </a:solidFill>
                <a:cs typeface="Times New Roman" pitchFamily="18" charset="0"/>
              </a:rPr>
              <a:t>الشامل: </a:t>
            </a:r>
            <a:endParaRPr lang="ar-SA" altLang="zh-CN" sz="2400" b="1" u="sng" dirty="0">
              <a:solidFill>
                <a:srgbClr val="FF0000"/>
              </a:solidFill>
              <a:cs typeface="Times New Roman" pitchFamily="18" charset="0"/>
            </a:endParaRPr>
          </a:p>
          <a:p>
            <a:pPr algn="just"/>
            <a:endParaRPr lang="ar-SA" sz="1200" b="1" dirty="0" smtClean="0">
              <a:solidFill>
                <a:srgbClr val="FF0000"/>
              </a:solidFill>
            </a:endParaRPr>
          </a:p>
          <a:p>
            <a:pPr algn="just"/>
            <a:r>
              <a:rPr lang="ar-SA" sz="2400" dirty="0" smtClean="0">
                <a:solidFill>
                  <a:srgbClr val="FF0000"/>
                </a:solidFill>
              </a:rPr>
              <a:t>مزايا أسلوب الحصر الشامل:</a:t>
            </a:r>
          </a:p>
          <a:p>
            <a:pPr algn="just"/>
            <a:r>
              <a:rPr lang="ar-SA" sz="2400" dirty="0" smtClean="0">
                <a:solidFill>
                  <a:srgbClr val="002060"/>
                </a:solidFill>
              </a:rPr>
              <a:t>        - خال </a:t>
            </a:r>
            <a:r>
              <a:rPr lang="ar-SA" sz="2400" dirty="0">
                <a:solidFill>
                  <a:srgbClr val="002060"/>
                </a:solidFill>
              </a:rPr>
              <a:t>من أخطاء الصدفة (الأخطاء العشوائية أو أخطاء المعاينة</a:t>
            </a:r>
            <a:r>
              <a:rPr lang="ar-SA" sz="2400" dirty="0" smtClean="0">
                <a:solidFill>
                  <a:srgbClr val="002060"/>
                </a:solidFill>
              </a:rPr>
              <a:t>)</a:t>
            </a:r>
          </a:p>
          <a:p>
            <a:pPr algn="just"/>
            <a:r>
              <a:rPr lang="ar-SA" sz="2400" dirty="0" smtClean="0">
                <a:solidFill>
                  <a:srgbClr val="002060"/>
                </a:solidFill>
              </a:rPr>
              <a:t>        - يعطي صورة مفصله عن مفردات الظاهرة موضوع الدراسة.</a:t>
            </a:r>
            <a:endParaRPr lang="ar-SA" sz="2400" dirty="0">
              <a:solidFill>
                <a:srgbClr val="002060"/>
              </a:solidFill>
            </a:endParaRPr>
          </a:p>
          <a:p>
            <a:pPr algn="just"/>
            <a:endParaRPr lang="ar-SA" sz="1400" dirty="0" smtClean="0">
              <a:solidFill>
                <a:srgbClr val="002060"/>
              </a:solidFill>
            </a:endParaRPr>
          </a:p>
          <a:p>
            <a:pPr algn="just"/>
            <a:r>
              <a:rPr lang="ar-SA" sz="2400" dirty="0" smtClean="0">
                <a:solidFill>
                  <a:srgbClr val="FF0000"/>
                </a:solidFill>
              </a:rPr>
              <a:t>عيوب أسلوب الحصر الشامل:</a:t>
            </a:r>
          </a:p>
          <a:p>
            <a:pPr algn="just"/>
            <a:endParaRPr lang="ar-SA" sz="1050" b="1" dirty="0" smtClean="0">
              <a:solidFill>
                <a:srgbClr val="FF0000"/>
              </a:solidFill>
            </a:endParaRPr>
          </a:p>
          <a:p>
            <a:pPr algn="just"/>
            <a:r>
              <a:rPr lang="ar-SA" sz="2400" dirty="0" smtClean="0">
                <a:solidFill>
                  <a:srgbClr val="002060"/>
                </a:solidFill>
              </a:rPr>
              <a:t>       - الزيادة الكبيرة في التكاليف المادية والبشرية والزمنية.</a:t>
            </a:r>
          </a:p>
          <a:p>
            <a:pPr algn="just"/>
            <a:r>
              <a:rPr lang="ar-SA" sz="2400" dirty="0">
                <a:solidFill>
                  <a:srgbClr val="002060"/>
                </a:solidFill>
              </a:rPr>
              <a:t> </a:t>
            </a:r>
            <a:r>
              <a:rPr lang="ar-SA" sz="2400" dirty="0" smtClean="0">
                <a:solidFill>
                  <a:srgbClr val="002060"/>
                </a:solidFill>
              </a:rPr>
              <a:t>      - طول الوقت اللازم لجمع البيانات يفقد نتائج البحث حداثتها وبالتالي قيمتها.</a:t>
            </a:r>
          </a:p>
          <a:p>
            <a:pPr algn="just"/>
            <a:r>
              <a:rPr lang="ar-SA" sz="2400" dirty="0" smtClean="0">
                <a:solidFill>
                  <a:srgbClr val="002060"/>
                </a:solidFill>
              </a:rPr>
              <a:t>       - وجود مجتمعات بطبيعتها غير محدودة وبالتالي يتعذر تحديد إطار مفرداتها.</a:t>
            </a:r>
          </a:p>
          <a:p>
            <a:pPr algn="just"/>
            <a:endParaRPr lang="ar-SA" sz="2000" dirty="0" smtClean="0">
              <a:solidFill>
                <a:srgbClr val="002060"/>
              </a:solidFill>
            </a:endParaRPr>
          </a:p>
        </p:txBody>
      </p:sp>
    </p:spTree>
    <p:extLst>
      <p:ext uri="{BB962C8B-B14F-4D97-AF65-F5344CB8AC3E}">
        <p14:creationId xmlns:p14="http://schemas.microsoft.com/office/powerpoint/2010/main" xmlns="" val="6744282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467544" y="755263"/>
            <a:ext cx="8136904" cy="3916457"/>
          </a:xfrm>
          <a:prstGeom prst="rect">
            <a:avLst/>
          </a:prstGeom>
          <a:noFill/>
        </p:spPr>
        <p:txBody>
          <a:bodyPr wrap="square" rtlCol="1">
            <a:spAutoFit/>
          </a:bodyPr>
          <a:lstStyle/>
          <a:p>
            <a:r>
              <a:rPr lang="ar-SA" altLang="zh-CN" sz="2400" b="1" u="sng" dirty="0">
                <a:solidFill>
                  <a:srgbClr val="FF0000"/>
                </a:solidFill>
                <a:cs typeface="Times New Roman" pitchFamily="18" charset="0"/>
              </a:rPr>
              <a:t>أسلوب </a:t>
            </a:r>
            <a:r>
              <a:rPr lang="ar-SA" altLang="zh-CN" sz="2400" b="1" u="sng" dirty="0" smtClean="0">
                <a:solidFill>
                  <a:srgbClr val="FF0000"/>
                </a:solidFill>
                <a:cs typeface="Times New Roman" pitchFamily="18" charset="0"/>
              </a:rPr>
              <a:t>العينات: </a:t>
            </a:r>
            <a:endParaRPr lang="ar-SA" altLang="zh-CN" sz="2400" b="1" u="sng" dirty="0">
              <a:solidFill>
                <a:srgbClr val="FF0000"/>
              </a:solidFill>
              <a:cs typeface="Times New Roman" pitchFamily="18" charset="0"/>
            </a:endParaRPr>
          </a:p>
          <a:p>
            <a:pPr algn="just"/>
            <a:endParaRPr lang="ar-SA" sz="1200" b="1" dirty="0" smtClean="0">
              <a:solidFill>
                <a:srgbClr val="FF0000"/>
              </a:solidFill>
            </a:endParaRPr>
          </a:p>
          <a:p>
            <a:pPr algn="just"/>
            <a:r>
              <a:rPr lang="ar-SA" sz="2400" dirty="0" smtClean="0">
                <a:solidFill>
                  <a:srgbClr val="FF0000"/>
                </a:solidFill>
              </a:rPr>
              <a:t>مزايا أسلوب العينات:</a:t>
            </a:r>
          </a:p>
          <a:p>
            <a:pPr algn="just"/>
            <a:r>
              <a:rPr lang="ar-SA" sz="2400" dirty="0" smtClean="0">
                <a:solidFill>
                  <a:srgbClr val="002060"/>
                </a:solidFill>
              </a:rPr>
              <a:t>        - يوفر التكاليف المادية والبشرية والزمنية لإجراء الدراسة.</a:t>
            </a:r>
          </a:p>
          <a:p>
            <a:pPr algn="just"/>
            <a:r>
              <a:rPr lang="ar-SA" sz="2400" dirty="0" smtClean="0">
                <a:solidFill>
                  <a:srgbClr val="002060"/>
                </a:solidFill>
              </a:rPr>
              <a:t>        - زيادة الرقابة والضبط والتحكم في معظم الأسباب المؤدية إلى الأخطاء.</a:t>
            </a:r>
          </a:p>
          <a:p>
            <a:pPr algn="just"/>
            <a:r>
              <a:rPr lang="ar-SA" sz="2400" dirty="0">
                <a:solidFill>
                  <a:srgbClr val="002060"/>
                </a:solidFill>
              </a:rPr>
              <a:t> </a:t>
            </a:r>
            <a:r>
              <a:rPr lang="ar-SA" sz="2400" dirty="0" smtClean="0">
                <a:solidFill>
                  <a:srgbClr val="002060"/>
                </a:solidFill>
              </a:rPr>
              <a:t>       - يصلح للمجتمعات غير المحدودة.</a:t>
            </a:r>
            <a:endParaRPr lang="ar-SA" sz="2400" dirty="0">
              <a:solidFill>
                <a:srgbClr val="002060"/>
              </a:solidFill>
            </a:endParaRPr>
          </a:p>
          <a:p>
            <a:pPr algn="just"/>
            <a:endParaRPr lang="ar-SA" sz="1400" dirty="0" smtClean="0">
              <a:solidFill>
                <a:srgbClr val="002060"/>
              </a:solidFill>
            </a:endParaRPr>
          </a:p>
          <a:p>
            <a:pPr algn="just"/>
            <a:r>
              <a:rPr lang="ar-SA" sz="2400" dirty="0" smtClean="0">
                <a:solidFill>
                  <a:srgbClr val="FF0000"/>
                </a:solidFill>
              </a:rPr>
              <a:t>عيوب أسلوب العينات:</a:t>
            </a:r>
          </a:p>
          <a:p>
            <a:pPr algn="just"/>
            <a:endParaRPr lang="ar-SA" sz="1050" b="1" dirty="0" smtClean="0">
              <a:solidFill>
                <a:srgbClr val="FF0000"/>
              </a:solidFill>
            </a:endParaRPr>
          </a:p>
          <a:p>
            <a:pPr lvl="2" algn="just"/>
            <a:r>
              <a:rPr lang="ar-SA" sz="2400" dirty="0" smtClean="0">
                <a:solidFill>
                  <a:srgbClr val="002060"/>
                </a:solidFill>
              </a:rPr>
              <a:t>- يتعرض أسلوب المعاينة إلى نوع آخر من الأخطاء ينفرد به هذا الأسلوب ويطلق عليه خطأ المعاينة أو خطأ الصدفة وخطأ التحيز.</a:t>
            </a:r>
          </a:p>
          <a:p>
            <a:pPr algn="just"/>
            <a:endParaRPr lang="ar-SA" sz="2000" dirty="0" smtClean="0">
              <a:solidFill>
                <a:srgbClr val="002060"/>
              </a:solidFill>
            </a:endParaRPr>
          </a:p>
        </p:txBody>
      </p:sp>
      <p:sp>
        <p:nvSpPr>
          <p:cNvPr id="4" name="مستطيل 3"/>
          <p:cNvSpPr/>
          <p:nvPr/>
        </p:nvSpPr>
        <p:spPr>
          <a:xfrm>
            <a:off x="0" y="5949280"/>
            <a:ext cx="9144000" cy="90872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xmlns="" val="5436385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مستطيل 3"/>
          <p:cNvSpPr/>
          <p:nvPr/>
        </p:nvSpPr>
        <p:spPr>
          <a:xfrm>
            <a:off x="0" y="5949280"/>
            <a:ext cx="9144000" cy="90872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مربع نص 2"/>
          <p:cNvSpPr txBox="1"/>
          <p:nvPr/>
        </p:nvSpPr>
        <p:spPr>
          <a:xfrm>
            <a:off x="467544" y="1484784"/>
            <a:ext cx="8136904" cy="4154984"/>
          </a:xfrm>
          <a:prstGeom prst="rect">
            <a:avLst/>
          </a:prstGeom>
          <a:noFill/>
        </p:spPr>
        <p:txBody>
          <a:bodyPr wrap="square" rtlCol="1">
            <a:spAutoFit/>
          </a:bodyPr>
          <a:lstStyle/>
          <a:p>
            <a:pPr marL="609600" indent="-609600">
              <a:buFontTx/>
              <a:buNone/>
            </a:pPr>
            <a:r>
              <a:rPr lang="ar-SA" sz="2400" b="1" dirty="0">
                <a:solidFill>
                  <a:schemeClr val="accent1"/>
                </a:solidFill>
                <a:latin typeface="Simplified Arabic" pitchFamily="18" charset="-78"/>
                <a:cs typeface="Simplified Arabic" pitchFamily="18" charset="-78"/>
              </a:rPr>
              <a:t>تمر عملية اختيار العينة بالخطوات التالية:</a:t>
            </a:r>
            <a:r>
              <a:rPr lang="ar-SA" sz="2400" b="1" dirty="0">
                <a:latin typeface="Simplified Arabic" pitchFamily="18" charset="-78"/>
                <a:cs typeface="Simplified Arabic" pitchFamily="18" charset="-78"/>
              </a:rPr>
              <a:t> </a:t>
            </a:r>
          </a:p>
          <a:p>
            <a:pPr marL="609600" indent="-609600">
              <a:buClr>
                <a:schemeClr val="tx1"/>
              </a:buClr>
              <a:buFontTx/>
              <a:buAutoNum type="arabicPeriod"/>
            </a:pPr>
            <a:r>
              <a:rPr lang="ar-SA" sz="2400" b="1" dirty="0">
                <a:latin typeface="Simplified Arabic" pitchFamily="18" charset="-78"/>
                <a:cs typeface="Simplified Arabic" pitchFamily="18" charset="-78"/>
              </a:rPr>
              <a:t>تحديد المجتمع الأصلي </a:t>
            </a:r>
            <a:r>
              <a:rPr lang="ar-SA" sz="2400" b="1" dirty="0" smtClean="0">
                <a:latin typeface="Simplified Arabic" pitchFamily="18" charset="-78"/>
                <a:cs typeface="Simplified Arabic" pitchFamily="18" charset="-78"/>
              </a:rPr>
              <a:t>للدراسة. </a:t>
            </a:r>
            <a:endParaRPr lang="ar-SA" sz="2400" b="1" dirty="0">
              <a:latin typeface="Simplified Arabic" pitchFamily="18" charset="-78"/>
              <a:cs typeface="Simplified Arabic" pitchFamily="18" charset="-78"/>
            </a:endParaRPr>
          </a:p>
          <a:p>
            <a:pPr marL="609600" indent="-609600">
              <a:buClr>
                <a:schemeClr val="tx1"/>
              </a:buClr>
              <a:buFontTx/>
              <a:buAutoNum type="arabicPeriod"/>
            </a:pPr>
            <a:r>
              <a:rPr lang="ar-SA" sz="2400" b="1" dirty="0">
                <a:latin typeface="Simplified Arabic" pitchFamily="18" charset="-78"/>
                <a:cs typeface="Simplified Arabic" pitchFamily="18" charset="-78"/>
              </a:rPr>
              <a:t>تحديد افراد المجتمع الأصلي للدراسة. </a:t>
            </a:r>
          </a:p>
          <a:p>
            <a:pPr marL="609600" indent="-609600">
              <a:buClr>
                <a:schemeClr val="tx1"/>
              </a:buClr>
              <a:buFontTx/>
              <a:buAutoNum type="arabicPeriod"/>
            </a:pPr>
            <a:r>
              <a:rPr lang="ar-SA" sz="2400" b="1" dirty="0">
                <a:latin typeface="Simplified Arabic" pitchFamily="18" charset="-78"/>
                <a:cs typeface="Simplified Arabic" pitchFamily="18" charset="-78"/>
              </a:rPr>
              <a:t>اختيار عينة ممثلة. </a:t>
            </a:r>
          </a:p>
          <a:p>
            <a:pPr marL="609600" indent="-609600">
              <a:buClr>
                <a:schemeClr val="tx1"/>
              </a:buClr>
              <a:buFontTx/>
              <a:buAutoNum type="arabicPeriod"/>
            </a:pPr>
            <a:r>
              <a:rPr lang="ar-SA" sz="2400" b="1" dirty="0">
                <a:latin typeface="Simplified Arabic" pitchFamily="18" charset="-78"/>
                <a:cs typeface="Simplified Arabic" pitchFamily="18" charset="-78"/>
              </a:rPr>
              <a:t>اختيار عدد كاف من الأفراد في </a:t>
            </a:r>
            <a:r>
              <a:rPr lang="ar-SA" sz="2400" b="1" dirty="0" smtClean="0">
                <a:latin typeface="Simplified Arabic" pitchFamily="18" charset="-78"/>
                <a:cs typeface="Simplified Arabic" pitchFamily="18" charset="-78"/>
              </a:rPr>
              <a:t>العينة.</a:t>
            </a:r>
            <a:endParaRPr lang="ar-SA" sz="2400" b="1" dirty="0">
              <a:latin typeface="Simplified Arabic" pitchFamily="18" charset="-78"/>
              <a:cs typeface="Simplified Arabic" pitchFamily="18" charset="-78"/>
            </a:endParaRPr>
          </a:p>
          <a:p>
            <a:pPr marL="609600" indent="-609600">
              <a:buClr>
                <a:schemeClr val="tx1"/>
              </a:buClr>
              <a:buFontTx/>
              <a:buNone/>
            </a:pPr>
            <a:r>
              <a:rPr lang="ar-SA" sz="2400" b="1" dirty="0">
                <a:latin typeface="Simplified Arabic" pitchFamily="18" charset="-78"/>
                <a:cs typeface="Simplified Arabic" pitchFamily="18" charset="-78"/>
              </a:rPr>
              <a:t> </a:t>
            </a:r>
            <a:endParaRPr lang="ar-SA" sz="2400" b="1" dirty="0" smtClean="0">
              <a:latin typeface="Simplified Arabic" pitchFamily="18" charset="-78"/>
              <a:cs typeface="Simplified Arabic" pitchFamily="18" charset="-78"/>
            </a:endParaRPr>
          </a:p>
          <a:p>
            <a:pPr marL="609600" indent="-609600">
              <a:buClr>
                <a:schemeClr val="tx1"/>
              </a:buClr>
              <a:buFontTx/>
              <a:buNone/>
            </a:pPr>
            <a:r>
              <a:rPr lang="ar-SA" sz="2400" b="1" dirty="0" smtClean="0">
                <a:solidFill>
                  <a:srgbClr val="FF0000"/>
                </a:solidFill>
                <a:latin typeface="Simplified Arabic" pitchFamily="18" charset="-78"/>
                <a:cs typeface="Simplified Arabic" pitchFamily="18" charset="-78"/>
              </a:rPr>
              <a:t>ويتحدد </a:t>
            </a:r>
            <a:r>
              <a:rPr lang="ar-SA" sz="2400" b="1" dirty="0">
                <a:solidFill>
                  <a:srgbClr val="FF0000"/>
                </a:solidFill>
                <a:latin typeface="Simplified Arabic" pitchFamily="18" charset="-78"/>
                <a:cs typeface="Simplified Arabic" pitchFamily="18" charset="-78"/>
              </a:rPr>
              <a:t>الحجم المناسب للعينة من خلال العوامل التالية:</a:t>
            </a:r>
            <a:r>
              <a:rPr lang="ar-SA" sz="2400" b="1" dirty="0">
                <a:latin typeface="Simplified Arabic" pitchFamily="18" charset="-78"/>
                <a:cs typeface="Simplified Arabic" pitchFamily="18" charset="-78"/>
              </a:rPr>
              <a:t> </a:t>
            </a:r>
          </a:p>
          <a:p>
            <a:pPr marL="342900" indent="-342900">
              <a:buClr>
                <a:schemeClr val="tx1"/>
              </a:buClr>
              <a:buFont typeface="Arial" pitchFamily="34" charset="0"/>
              <a:buChar char="•"/>
            </a:pPr>
            <a:r>
              <a:rPr lang="ar-SA" sz="2400" b="1" dirty="0">
                <a:latin typeface="Simplified Arabic" pitchFamily="18" charset="-78"/>
                <a:cs typeface="Simplified Arabic" pitchFamily="18" charset="-78"/>
              </a:rPr>
              <a:t>تجانس أو تباين المجتمع الأصلي. </a:t>
            </a:r>
          </a:p>
          <a:p>
            <a:pPr marL="342900" indent="-342900">
              <a:buClr>
                <a:schemeClr val="tx1"/>
              </a:buClr>
              <a:buFont typeface="Arial" pitchFamily="34" charset="0"/>
              <a:buChar char="•"/>
            </a:pPr>
            <a:r>
              <a:rPr lang="ar-SA" sz="2400" b="1" dirty="0">
                <a:latin typeface="Simplified Arabic" pitchFamily="18" charset="-78"/>
                <a:cs typeface="Simplified Arabic" pitchFamily="18" charset="-78"/>
              </a:rPr>
              <a:t>اسلوب البحث المستخدم. </a:t>
            </a:r>
          </a:p>
          <a:p>
            <a:pPr marL="342900" indent="-342900">
              <a:buClr>
                <a:schemeClr val="tx1"/>
              </a:buClr>
              <a:buFont typeface="Arial" pitchFamily="34" charset="0"/>
              <a:buChar char="•"/>
            </a:pPr>
            <a:r>
              <a:rPr lang="ar-SA" sz="2400" b="1" dirty="0">
                <a:latin typeface="Simplified Arabic" pitchFamily="18" charset="-78"/>
                <a:cs typeface="Simplified Arabic" pitchFamily="18" charset="-78"/>
              </a:rPr>
              <a:t>درجة الدقة المطلوبة</a:t>
            </a:r>
            <a:r>
              <a:rPr lang="ar-SA" sz="2400" dirty="0">
                <a:latin typeface="Simplified Arabic" pitchFamily="18" charset="-78"/>
                <a:cs typeface="Simplified Arabic" pitchFamily="18" charset="-78"/>
              </a:rPr>
              <a:t>.</a:t>
            </a:r>
            <a:endParaRPr lang="en-US" sz="2400" dirty="0">
              <a:latin typeface="Simplified Arabic" pitchFamily="18" charset="-78"/>
              <a:cs typeface="Simplified Arabic" pitchFamily="18" charset="-78"/>
            </a:endParaRPr>
          </a:p>
          <a:p>
            <a:endParaRPr lang="ar-SA" sz="2400" dirty="0"/>
          </a:p>
        </p:txBody>
      </p:sp>
      <p:sp>
        <p:nvSpPr>
          <p:cNvPr id="5" name="مربع نص 4"/>
          <p:cNvSpPr txBox="1"/>
          <p:nvPr/>
        </p:nvSpPr>
        <p:spPr>
          <a:xfrm>
            <a:off x="6372200" y="620688"/>
            <a:ext cx="2376264" cy="461665"/>
          </a:xfrm>
          <a:prstGeom prst="rect">
            <a:avLst/>
          </a:prstGeom>
          <a:noFill/>
        </p:spPr>
        <p:txBody>
          <a:bodyPr wrap="square" rtlCol="1">
            <a:spAutoFit/>
          </a:bodyPr>
          <a:lstStyle/>
          <a:p>
            <a:r>
              <a:rPr lang="ar-SA" sz="2400" b="1" u="sng" dirty="0">
                <a:solidFill>
                  <a:srgbClr val="FF0000"/>
                </a:solidFill>
                <a:latin typeface="Simplified Arabic" pitchFamily="18" charset="-78"/>
                <a:cs typeface="Simplified Arabic" pitchFamily="18" charset="-78"/>
              </a:rPr>
              <a:t>اختيار </a:t>
            </a:r>
            <a:r>
              <a:rPr lang="ar-SA" sz="2400" b="1" u="sng" dirty="0" smtClean="0">
                <a:solidFill>
                  <a:srgbClr val="FF0000"/>
                </a:solidFill>
                <a:latin typeface="Simplified Arabic" pitchFamily="18" charset="-78"/>
                <a:cs typeface="Simplified Arabic" pitchFamily="18" charset="-78"/>
              </a:rPr>
              <a:t>العينة:</a:t>
            </a:r>
            <a:endParaRPr lang="ar-SA" sz="2400" b="1" u="sng" dirty="0">
              <a:solidFill>
                <a:srgbClr val="FF0000"/>
              </a:solidFill>
            </a:endParaRPr>
          </a:p>
        </p:txBody>
      </p:sp>
    </p:spTree>
    <p:extLst>
      <p:ext uri="{BB962C8B-B14F-4D97-AF65-F5344CB8AC3E}">
        <p14:creationId xmlns:p14="http://schemas.microsoft.com/office/powerpoint/2010/main" xmlns="" val="12520930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8"/>
          <p:cNvSpPr>
            <a:spLocks noChangeArrowheads="1"/>
          </p:cNvSpPr>
          <p:nvPr/>
        </p:nvSpPr>
        <p:spPr bwMode="auto">
          <a:xfrm>
            <a:off x="5243388" y="188640"/>
            <a:ext cx="3721100"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3200" b="1" u="sng" dirty="0">
                <a:solidFill>
                  <a:srgbClr val="FF0000"/>
                </a:solidFill>
              </a:rPr>
              <a:t>طرق اختيار </a:t>
            </a:r>
            <a:r>
              <a:rPr lang="ar-SA" sz="3200" b="1" u="sng" dirty="0" smtClean="0">
                <a:solidFill>
                  <a:srgbClr val="FF0000"/>
                </a:solidFill>
              </a:rPr>
              <a:t>العينات: </a:t>
            </a:r>
            <a:endParaRPr lang="ar-SA" sz="3200" b="1" u="sng" dirty="0">
              <a:solidFill>
                <a:srgbClr val="FF0000"/>
              </a:solidFill>
            </a:endParaRPr>
          </a:p>
        </p:txBody>
      </p:sp>
      <p:graphicFrame>
        <p:nvGraphicFramePr>
          <p:cNvPr id="5" name="رسم تخطيطي 4"/>
          <p:cNvGraphicFramePr/>
          <p:nvPr>
            <p:extLst>
              <p:ext uri="{D42A27DB-BD31-4B8C-83A1-F6EECF244321}">
                <p14:modId xmlns:p14="http://schemas.microsoft.com/office/powerpoint/2010/main" xmlns="" val="3999279303"/>
              </p:ext>
            </p:extLst>
          </p:nvPr>
        </p:nvGraphicFramePr>
        <p:xfrm>
          <a:off x="323528" y="1268760"/>
          <a:ext cx="8763000" cy="4302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مستطيل 5"/>
          <p:cNvSpPr/>
          <p:nvPr/>
        </p:nvSpPr>
        <p:spPr>
          <a:xfrm>
            <a:off x="0" y="5949280"/>
            <a:ext cx="9144000" cy="90872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xmlns="" val="8112261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5580112" y="476672"/>
            <a:ext cx="3240360" cy="523220"/>
          </a:xfrm>
          <a:prstGeom prst="rect">
            <a:avLst/>
          </a:prstGeom>
          <a:noFill/>
        </p:spPr>
        <p:txBody>
          <a:bodyPr wrap="square" rtlCol="1">
            <a:spAutoFit/>
          </a:bodyPr>
          <a:lstStyle/>
          <a:p>
            <a:r>
              <a:rPr lang="ar-SA" sz="2800" b="1" u="sng" dirty="0" smtClean="0">
                <a:solidFill>
                  <a:srgbClr val="FF0000"/>
                </a:solidFill>
              </a:rPr>
              <a:t>أولاً : العينات الاحتمالية</a:t>
            </a:r>
            <a:endParaRPr lang="ar-SA" sz="2800" dirty="0"/>
          </a:p>
        </p:txBody>
      </p:sp>
      <p:sp>
        <p:nvSpPr>
          <p:cNvPr id="5" name="مربع نص 4"/>
          <p:cNvSpPr txBox="1"/>
          <p:nvPr/>
        </p:nvSpPr>
        <p:spPr>
          <a:xfrm>
            <a:off x="611560" y="1628800"/>
            <a:ext cx="7704856" cy="1569660"/>
          </a:xfrm>
          <a:prstGeom prst="rect">
            <a:avLst/>
          </a:prstGeom>
          <a:noFill/>
        </p:spPr>
        <p:txBody>
          <a:bodyPr wrap="square" rtlCol="1">
            <a:spAutoFit/>
          </a:bodyPr>
          <a:lstStyle/>
          <a:p>
            <a:pPr algn="just"/>
            <a:r>
              <a:rPr lang="ar-SA" sz="2400" b="1" dirty="0" smtClean="0">
                <a:solidFill>
                  <a:srgbClr val="0070C0"/>
                </a:solidFill>
                <a:latin typeface="Simplified Arabic" pitchFamily="18" charset="-78"/>
                <a:cs typeface="Simplified Arabic" pitchFamily="18" charset="-78"/>
              </a:rPr>
              <a:t> يختار الباحث افراد المجتمع الأصلي للبحث معروفين ومحددين. فالتمثيل هنا يكون دقيقا ويتم الاختيار العشوائي وفق شرط محدد لا وفق الصدفة وهذا الشرط هو: ان يتوفر لدى كل فرد من افراد المجتمع الاصلي الفرصة المكافئة لكل فرد اخر في اختياره للعينة دون أي تحيز من قبل الباحث. </a:t>
            </a:r>
            <a:endParaRPr lang="ar-SA" sz="2400" dirty="0">
              <a:solidFill>
                <a:srgbClr val="0070C0"/>
              </a:solidFill>
              <a:latin typeface="Simplified Arabic" pitchFamily="18" charset="-78"/>
              <a:cs typeface="Simplified Arabic" pitchFamily="18" charset="-78"/>
            </a:endParaRPr>
          </a:p>
        </p:txBody>
      </p:sp>
      <p:sp>
        <p:nvSpPr>
          <p:cNvPr id="6" name="مستطيل 5"/>
          <p:cNvSpPr/>
          <p:nvPr/>
        </p:nvSpPr>
        <p:spPr>
          <a:xfrm>
            <a:off x="0" y="5949280"/>
            <a:ext cx="9144000" cy="90872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xmlns="" val="275713272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580112" y="476672"/>
            <a:ext cx="3240360" cy="523220"/>
          </a:xfrm>
          <a:prstGeom prst="rect">
            <a:avLst/>
          </a:prstGeom>
          <a:noFill/>
        </p:spPr>
        <p:txBody>
          <a:bodyPr wrap="square" rtlCol="1">
            <a:spAutoFit/>
          </a:bodyPr>
          <a:lstStyle/>
          <a:p>
            <a:r>
              <a:rPr lang="ar-SA" sz="2800" b="1" u="sng" dirty="0" smtClean="0">
                <a:solidFill>
                  <a:srgbClr val="FF0000"/>
                </a:solidFill>
              </a:rPr>
              <a:t>ثانياً: العينات </a:t>
            </a:r>
            <a:r>
              <a:rPr lang="ar-SA" sz="2800" b="1" u="sng" dirty="0" err="1" smtClean="0">
                <a:solidFill>
                  <a:srgbClr val="FF0000"/>
                </a:solidFill>
              </a:rPr>
              <a:t>اللاحتمالية</a:t>
            </a:r>
            <a:endParaRPr lang="ar-SA" sz="2800" dirty="0"/>
          </a:p>
        </p:txBody>
      </p:sp>
      <p:sp>
        <p:nvSpPr>
          <p:cNvPr id="5" name="مربع نص 4"/>
          <p:cNvSpPr txBox="1"/>
          <p:nvPr/>
        </p:nvSpPr>
        <p:spPr>
          <a:xfrm>
            <a:off x="539552" y="1700808"/>
            <a:ext cx="7992888" cy="1569660"/>
          </a:xfrm>
          <a:prstGeom prst="rect">
            <a:avLst/>
          </a:prstGeom>
          <a:noFill/>
        </p:spPr>
        <p:txBody>
          <a:bodyPr wrap="square" rtlCol="1">
            <a:spAutoFit/>
          </a:bodyPr>
          <a:lstStyle/>
          <a:p>
            <a:pPr algn="just"/>
            <a:r>
              <a:rPr lang="ar-SA" sz="2400" b="1" dirty="0">
                <a:solidFill>
                  <a:srgbClr val="0070C0"/>
                </a:solidFill>
                <a:latin typeface="Simplified Arabic" pitchFamily="18" charset="-78"/>
                <a:cs typeface="Simplified Arabic" pitchFamily="18" charset="-78"/>
              </a:rPr>
              <a:t>هناك دراسات يصعب تحديد افراد المجتمع الاصلي لها مثل دراسة احوال </a:t>
            </a:r>
            <a:r>
              <a:rPr lang="ar-SA" sz="2400" b="1" dirty="0" smtClean="0">
                <a:solidFill>
                  <a:srgbClr val="0070C0"/>
                </a:solidFill>
                <a:latin typeface="Simplified Arabic" pitchFamily="18" charset="-78"/>
                <a:cs typeface="Simplified Arabic" pitchFamily="18" charset="-78"/>
              </a:rPr>
              <a:t>المدمنين, </a:t>
            </a:r>
            <a:r>
              <a:rPr lang="ar-SA" sz="2400" b="1" dirty="0">
                <a:solidFill>
                  <a:srgbClr val="0070C0"/>
                </a:solidFill>
                <a:latin typeface="Simplified Arabic" pitchFamily="18" charset="-78"/>
                <a:cs typeface="Simplified Arabic" pitchFamily="18" charset="-78"/>
              </a:rPr>
              <a:t>ان مثل هذه المجتمعات ليست محددة وأفرادها ليسوا معروفين فلا نستطيع اخذ عينة عشوائية منهم بحيث تمثلهم </a:t>
            </a:r>
            <a:r>
              <a:rPr lang="ar-SA" sz="2400" b="1" dirty="0" smtClean="0">
                <a:solidFill>
                  <a:srgbClr val="0070C0"/>
                </a:solidFill>
                <a:latin typeface="Simplified Arabic" pitchFamily="18" charset="-78"/>
                <a:cs typeface="Simplified Arabic" pitchFamily="18" charset="-78"/>
              </a:rPr>
              <a:t>بدقة, </a:t>
            </a:r>
            <a:r>
              <a:rPr lang="ar-SA" sz="2400" b="1" dirty="0">
                <a:solidFill>
                  <a:srgbClr val="0070C0"/>
                </a:solidFill>
                <a:latin typeface="Simplified Arabic" pitchFamily="18" charset="-78"/>
                <a:cs typeface="Simplified Arabic" pitchFamily="18" charset="-78"/>
              </a:rPr>
              <a:t>فيعمد الباحث الى اسلوب العينة غير العشوائية ويختار عينة حسب معايير معينة يضعها الباحث.</a:t>
            </a:r>
          </a:p>
        </p:txBody>
      </p:sp>
      <p:sp>
        <p:nvSpPr>
          <p:cNvPr id="4" name="مستطيل 3"/>
          <p:cNvSpPr/>
          <p:nvPr/>
        </p:nvSpPr>
        <p:spPr>
          <a:xfrm>
            <a:off x="0" y="5949280"/>
            <a:ext cx="9144000" cy="90872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xmlns="" val="39404392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5938079" y="467380"/>
            <a:ext cx="2810385" cy="461665"/>
          </a:xfrm>
          <a:prstGeom prst="rect">
            <a:avLst/>
          </a:prstGeom>
        </p:spPr>
        <p:txBody>
          <a:bodyPr wrap="none">
            <a:spAutoFit/>
          </a:bodyPr>
          <a:lstStyle/>
          <a:p>
            <a:r>
              <a:rPr lang="ar-SA" sz="2400" b="1" dirty="0" smtClean="0">
                <a:solidFill>
                  <a:srgbClr val="FF0000"/>
                </a:solidFill>
              </a:rPr>
              <a:t>العينة العشوائية البسيطة: </a:t>
            </a:r>
            <a:endParaRPr lang="ar-SA" sz="2400" dirty="0">
              <a:solidFill>
                <a:srgbClr val="FF0000"/>
              </a:solidFill>
            </a:endParaRPr>
          </a:p>
        </p:txBody>
      </p:sp>
      <p:sp>
        <p:nvSpPr>
          <p:cNvPr id="4" name="مربع نص 3"/>
          <p:cNvSpPr txBox="1"/>
          <p:nvPr/>
        </p:nvSpPr>
        <p:spPr>
          <a:xfrm>
            <a:off x="683568" y="1196752"/>
            <a:ext cx="7632848" cy="1569660"/>
          </a:xfrm>
          <a:prstGeom prst="rect">
            <a:avLst/>
          </a:prstGeom>
          <a:noFill/>
        </p:spPr>
        <p:txBody>
          <a:bodyPr wrap="square" rtlCol="1">
            <a:spAutoFit/>
          </a:bodyPr>
          <a:lstStyle/>
          <a:p>
            <a:pPr marL="342900" indent="-342900" algn="just">
              <a:buFont typeface="Arial" pitchFamily="34" charset="0"/>
              <a:buChar char="•"/>
            </a:pPr>
            <a:r>
              <a:rPr lang="ar-SA" sz="2400" dirty="0" smtClean="0">
                <a:latin typeface="Simplified Arabic" pitchFamily="18" charset="-78"/>
                <a:cs typeface="Simplified Arabic" pitchFamily="18" charset="-78"/>
              </a:rPr>
              <a:t>تؤدى هذه الطريقة إلى احتمال اختيار أي فرد من أفراد المجتمع كعنصر من عناصر العينة.</a:t>
            </a:r>
          </a:p>
          <a:p>
            <a:pPr marL="342900" indent="-342900" algn="just">
              <a:buFont typeface="Arial" pitchFamily="34" charset="0"/>
              <a:buChar char="•"/>
            </a:pPr>
            <a:r>
              <a:rPr lang="ar-SA" sz="2400" dirty="0" smtClean="0">
                <a:latin typeface="Simplified Arabic" pitchFamily="18" charset="-78"/>
                <a:cs typeface="Simplified Arabic" pitchFamily="18" charset="-78"/>
              </a:rPr>
              <a:t>لكل فرد فرصة متساوية لاختياره ضمن العينة.</a:t>
            </a:r>
          </a:p>
          <a:p>
            <a:pPr marL="342900" indent="-342900" algn="just">
              <a:buFont typeface="Arial" pitchFamily="34" charset="0"/>
              <a:buChar char="•"/>
            </a:pPr>
            <a:r>
              <a:rPr lang="ar-SA" sz="2400" dirty="0" smtClean="0">
                <a:latin typeface="Simplified Arabic" pitchFamily="18" charset="-78"/>
                <a:cs typeface="Simplified Arabic" pitchFamily="18" charset="-78"/>
              </a:rPr>
              <a:t>اختيار فرد في العينة لا يؤثر على اختيار أي فرد آخر.</a:t>
            </a:r>
            <a:endParaRPr lang="ar-SA" sz="2400" dirty="0">
              <a:latin typeface="Simplified Arabic" pitchFamily="18" charset="-78"/>
              <a:cs typeface="Simplified Arabic" pitchFamily="18" charset="-78"/>
            </a:endParaRPr>
          </a:p>
        </p:txBody>
      </p:sp>
      <p:sp>
        <p:nvSpPr>
          <p:cNvPr id="6" name="مربع نص 5"/>
          <p:cNvSpPr txBox="1"/>
          <p:nvPr/>
        </p:nvSpPr>
        <p:spPr>
          <a:xfrm>
            <a:off x="539552" y="3447232"/>
            <a:ext cx="8064896" cy="1421928"/>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pPr>
              <a:lnSpc>
                <a:spcPct val="90000"/>
              </a:lnSpc>
            </a:pPr>
            <a:r>
              <a:rPr lang="ar-SA" sz="2400" b="1" dirty="0" smtClean="0">
                <a:latin typeface="Simplified Arabic" pitchFamily="18" charset="-78"/>
                <a:cs typeface="Simplified Arabic" pitchFamily="18" charset="-78"/>
              </a:rPr>
              <a:t>طريقة القرعة: </a:t>
            </a:r>
          </a:p>
          <a:p>
            <a:pPr algn="just">
              <a:lnSpc>
                <a:spcPct val="90000"/>
              </a:lnSpc>
            </a:pPr>
            <a:r>
              <a:rPr lang="ar-SA" sz="2400" dirty="0" smtClean="0">
                <a:latin typeface="Simplified Arabic" pitchFamily="18" charset="-78"/>
                <a:cs typeface="Simplified Arabic" pitchFamily="18" charset="-78"/>
              </a:rPr>
              <a:t> </a:t>
            </a:r>
            <a:r>
              <a:rPr lang="ar-SA" sz="2400" b="1" u="sng" dirty="0" smtClean="0">
                <a:solidFill>
                  <a:srgbClr val="FF0000"/>
                </a:solidFill>
                <a:latin typeface="Simplified Arabic" pitchFamily="18" charset="-78"/>
                <a:cs typeface="Simplified Arabic" pitchFamily="18" charset="-78"/>
              </a:rPr>
              <a:t>مثال</a:t>
            </a:r>
            <a:r>
              <a:rPr lang="ar-SA" sz="2400" u="sng" dirty="0" smtClean="0">
                <a:solidFill>
                  <a:srgbClr val="FF0000"/>
                </a:solidFill>
                <a:latin typeface="Simplified Arabic" pitchFamily="18" charset="-78"/>
                <a:cs typeface="Simplified Arabic" pitchFamily="18" charset="-78"/>
              </a:rPr>
              <a:t>:</a:t>
            </a:r>
            <a:r>
              <a:rPr lang="ar-SA" sz="2400" dirty="0" smtClean="0">
                <a:latin typeface="Simplified Arabic" pitchFamily="18" charset="-78"/>
                <a:cs typeface="Simplified Arabic" pitchFamily="18" charset="-78"/>
              </a:rPr>
              <a:t> إذا كان المجتمع الأصلي طالبات كلية التربية – قسم اجتماع بجامعة الملك فيصل وعددهن (1000) طالبة، ونريد اختيار عينة من هذا المجتمع عددها (100) طالبة 0000 ماذا نفعل وفقاً لهذه الطريقة؟</a:t>
            </a:r>
            <a:endParaRPr lang="ar-SA" sz="2400" dirty="0">
              <a:latin typeface="Simplified Arabic" pitchFamily="18" charset="-78"/>
              <a:cs typeface="Simplified Arabic" pitchFamily="18" charset="-78"/>
            </a:endParaRPr>
          </a:p>
        </p:txBody>
      </p:sp>
      <p:sp>
        <p:nvSpPr>
          <p:cNvPr id="5" name="مستطيل 4"/>
          <p:cNvSpPr/>
          <p:nvPr/>
        </p:nvSpPr>
        <p:spPr>
          <a:xfrm>
            <a:off x="0" y="5949280"/>
            <a:ext cx="9144000" cy="90872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xmlns="" val="37676556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929262" y="548680"/>
            <a:ext cx="2794355" cy="461665"/>
          </a:xfrm>
          <a:prstGeom prst="rect">
            <a:avLst/>
          </a:prstGeom>
        </p:spPr>
        <p:txBody>
          <a:bodyPr wrap="none">
            <a:spAutoFit/>
          </a:bodyPr>
          <a:lstStyle/>
          <a:p>
            <a:r>
              <a:rPr lang="ar-SA" sz="2400" b="1" dirty="0">
                <a:solidFill>
                  <a:srgbClr val="FF0000"/>
                </a:solidFill>
              </a:rPr>
              <a:t>العينة العشوائية </a:t>
            </a:r>
            <a:r>
              <a:rPr lang="ar-SA" sz="2400" b="1" dirty="0" smtClean="0">
                <a:solidFill>
                  <a:srgbClr val="FF0000"/>
                </a:solidFill>
              </a:rPr>
              <a:t>المنتظمة:</a:t>
            </a:r>
            <a:endParaRPr lang="ar-SA" sz="2400" b="1" dirty="0">
              <a:solidFill>
                <a:srgbClr val="FF0000"/>
              </a:solidFill>
            </a:endParaRPr>
          </a:p>
        </p:txBody>
      </p:sp>
      <p:sp>
        <p:nvSpPr>
          <p:cNvPr id="3" name="مربع نص 2"/>
          <p:cNvSpPr txBox="1"/>
          <p:nvPr/>
        </p:nvSpPr>
        <p:spPr>
          <a:xfrm>
            <a:off x="539552" y="1268760"/>
            <a:ext cx="7920880" cy="3785652"/>
          </a:xfrm>
          <a:prstGeom prst="rect">
            <a:avLst/>
          </a:prstGeom>
          <a:noFill/>
        </p:spPr>
        <p:txBody>
          <a:bodyPr wrap="square" rtlCol="1">
            <a:spAutoFit/>
          </a:bodyPr>
          <a:lstStyle/>
          <a:p>
            <a:pPr algn="just">
              <a:lnSpc>
                <a:spcPct val="90000"/>
              </a:lnSpc>
            </a:pPr>
            <a:r>
              <a:rPr lang="ar-SA" sz="2400" dirty="0" smtClean="0">
                <a:latin typeface="Simplified Arabic" pitchFamily="18" charset="-78"/>
                <a:cs typeface="Simplified Arabic" pitchFamily="18" charset="-78"/>
              </a:rPr>
              <a:t>يتم اختيار الحالة الأولى من العينة بطريقة عشوائية ثم يمضى الباحث في اختيار بقية الحالات على أبعاد رقمية منتظمة أو متساوية بين الحالات، بحيث تكون المسافة بين أي وحدتين متتاليتين ثابتة في جميع الحالات.</a:t>
            </a:r>
          </a:p>
          <a:p>
            <a:pPr algn="just">
              <a:lnSpc>
                <a:spcPct val="90000"/>
              </a:lnSpc>
            </a:pPr>
            <a:r>
              <a:rPr lang="ar-SA" sz="2400" dirty="0" smtClean="0">
                <a:latin typeface="Simplified Arabic" pitchFamily="18" charset="-78"/>
                <a:cs typeface="Simplified Arabic" pitchFamily="18" charset="-78"/>
              </a:rPr>
              <a:t> </a:t>
            </a:r>
          </a:p>
          <a:p>
            <a:pPr marL="342900" indent="-342900" algn="just">
              <a:lnSpc>
                <a:spcPct val="90000"/>
              </a:lnSpc>
              <a:buFont typeface="Arial" pitchFamily="34" charset="0"/>
              <a:buChar char="•"/>
            </a:pPr>
            <a:r>
              <a:rPr lang="ar-SA" sz="2400" dirty="0" smtClean="0">
                <a:latin typeface="Simplified Arabic" pitchFamily="18" charset="-78"/>
                <a:cs typeface="Simplified Arabic" pitchFamily="18" charset="-78"/>
              </a:rPr>
              <a:t>تحديد المجتمع الأصلي (</a:t>
            </a:r>
            <a:r>
              <a:rPr lang="en-US" sz="2400" dirty="0" smtClean="0">
                <a:latin typeface="Simplified Arabic" pitchFamily="18" charset="-78"/>
                <a:cs typeface="Simplified Arabic" pitchFamily="18" charset="-78"/>
              </a:rPr>
              <a:t>n</a:t>
            </a:r>
            <a:r>
              <a:rPr lang="ar-SA" sz="2400" dirty="0" smtClean="0">
                <a:latin typeface="Simplified Arabic" pitchFamily="18" charset="-78"/>
                <a:cs typeface="Simplified Arabic" pitchFamily="18" charset="-78"/>
              </a:rPr>
              <a:t>)</a:t>
            </a:r>
          </a:p>
          <a:p>
            <a:pPr marL="342900" indent="-342900" algn="just">
              <a:lnSpc>
                <a:spcPct val="90000"/>
              </a:lnSpc>
              <a:buFont typeface="Arial" pitchFamily="34" charset="0"/>
              <a:buChar char="•"/>
            </a:pPr>
            <a:r>
              <a:rPr lang="ar-SA" sz="2400" dirty="0" smtClean="0">
                <a:latin typeface="Simplified Arabic" pitchFamily="18" charset="-78"/>
                <a:cs typeface="Simplified Arabic" pitchFamily="18" charset="-78"/>
              </a:rPr>
              <a:t>تحديد حجم العينة المرغوب فيه ( (</a:t>
            </a:r>
            <a:r>
              <a:rPr lang="en-US" sz="2400" dirty="0" smtClean="0">
                <a:latin typeface="Simplified Arabic" pitchFamily="18" charset="-78"/>
                <a:cs typeface="Simplified Arabic" pitchFamily="18" charset="-78"/>
              </a:rPr>
              <a:t>N</a:t>
            </a:r>
            <a:r>
              <a:rPr lang="ar-SA" sz="2400" dirty="0" smtClean="0">
                <a:latin typeface="Simplified Arabic" pitchFamily="18" charset="-78"/>
                <a:cs typeface="Simplified Arabic" pitchFamily="18" charset="-78"/>
              </a:rPr>
              <a:t>)</a:t>
            </a:r>
          </a:p>
          <a:p>
            <a:pPr marL="342900" indent="-342900" algn="just">
              <a:lnSpc>
                <a:spcPct val="90000"/>
              </a:lnSpc>
              <a:buFont typeface="Arial" pitchFamily="34" charset="0"/>
              <a:buChar char="•"/>
            </a:pPr>
            <a:r>
              <a:rPr lang="ar-SA" sz="2400" dirty="0" smtClean="0">
                <a:latin typeface="Simplified Arabic" pitchFamily="18" charset="-78"/>
                <a:cs typeface="Simplified Arabic" pitchFamily="18" charset="-78"/>
              </a:rPr>
              <a:t>تحديد المسافة بين أفراد العينة </a:t>
            </a:r>
            <a:r>
              <a:rPr lang="en-US" sz="2400" dirty="0" smtClean="0">
                <a:latin typeface="Simplified Arabic" pitchFamily="18" charset="-78"/>
                <a:cs typeface="Simplified Arabic" pitchFamily="18" charset="-78"/>
              </a:rPr>
              <a:t>S=N/n</a:t>
            </a:r>
            <a:endParaRPr lang="ar-SA" sz="2400" dirty="0">
              <a:latin typeface="Simplified Arabic" pitchFamily="18" charset="-78"/>
              <a:cs typeface="Simplified Arabic" pitchFamily="18" charset="-78"/>
            </a:endParaRPr>
          </a:p>
          <a:p>
            <a:pPr marL="342900" indent="-342900" algn="just">
              <a:lnSpc>
                <a:spcPct val="90000"/>
              </a:lnSpc>
              <a:buFont typeface="Arial" pitchFamily="34" charset="0"/>
              <a:buChar char="•"/>
            </a:pPr>
            <a:r>
              <a:rPr lang="ar-SA" sz="2400" dirty="0" smtClean="0">
                <a:latin typeface="Simplified Arabic" pitchFamily="18" charset="-78"/>
                <a:cs typeface="Simplified Arabic" pitchFamily="18" charset="-78"/>
              </a:rPr>
              <a:t>اختر عشوائياً عدداً ينحصر بين (1 وقيمة </a:t>
            </a:r>
            <a:r>
              <a:rPr lang="en-US" sz="2400" dirty="0" smtClean="0">
                <a:latin typeface="Simplified Arabic" pitchFamily="18" charset="-78"/>
                <a:cs typeface="Simplified Arabic" pitchFamily="18" charset="-78"/>
              </a:rPr>
              <a:t>S</a:t>
            </a:r>
            <a:r>
              <a:rPr lang="ar-SA" sz="2400" dirty="0" smtClean="0">
                <a:latin typeface="Simplified Arabic" pitchFamily="18" charset="-78"/>
                <a:cs typeface="Simplified Arabic" pitchFamily="18" charset="-78"/>
              </a:rPr>
              <a:t>).</a:t>
            </a:r>
          </a:p>
          <a:p>
            <a:pPr marL="342900" indent="-342900" algn="just">
              <a:lnSpc>
                <a:spcPct val="90000"/>
              </a:lnSpc>
              <a:buFont typeface="Arial" pitchFamily="34" charset="0"/>
              <a:buChar char="•"/>
            </a:pPr>
            <a:r>
              <a:rPr lang="ar-SA" sz="2400" dirty="0" smtClean="0">
                <a:latin typeface="Simplified Arabic" pitchFamily="18" charset="-78"/>
                <a:cs typeface="Simplified Arabic" pitchFamily="18" charset="-78"/>
              </a:rPr>
              <a:t>أضف إلى العدد المختار قيمة </a:t>
            </a:r>
            <a:r>
              <a:rPr lang="en-US" sz="2400" dirty="0" smtClean="0">
                <a:latin typeface="Simplified Arabic" pitchFamily="18" charset="-78"/>
                <a:cs typeface="Simplified Arabic" pitchFamily="18" charset="-78"/>
              </a:rPr>
              <a:t>S</a:t>
            </a:r>
            <a:r>
              <a:rPr lang="ar-SA" sz="2400" dirty="0" smtClean="0">
                <a:latin typeface="Simplified Arabic" pitchFamily="18" charset="-78"/>
                <a:cs typeface="Simplified Arabic" pitchFamily="18" charset="-78"/>
              </a:rPr>
              <a:t> بشكل منتظم، لتحصل على العينة التي تريدها.</a:t>
            </a:r>
            <a:endParaRPr lang="en-US" sz="2400" dirty="0" smtClean="0">
              <a:latin typeface="Simplified Arabic" pitchFamily="18" charset="-78"/>
              <a:cs typeface="Simplified Arabic" pitchFamily="18" charset="-78"/>
            </a:endParaRPr>
          </a:p>
          <a:p>
            <a:pPr algn="just"/>
            <a:endParaRPr lang="ar-SA" sz="2400" dirty="0">
              <a:latin typeface="Simplified Arabic" pitchFamily="18" charset="-78"/>
              <a:cs typeface="Simplified Arabic" pitchFamily="18" charset="-78"/>
            </a:endParaRPr>
          </a:p>
        </p:txBody>
      </p:sp>
      <p:sp>
        <p:nvSpPr>
          <p:cNvPr id="4" name="مستطيل 3"/>
          <p:cNvSpPr/>
          <p:nvPr/>
        </p:nvSpPr>
        <p:spPr>
          <a:xfrm>
            <a:off x="0" y="5949280"/>
            <a:ext cx="9144000" cy="90872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xmlns="" val="1492312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39552" y="962086"/>
            <a:ext cx="8064896" cy="1098762"/>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pPr>
              <a:lnSpc>
                <a:spcPct val="90000"/>
              </a:lnSpc>
            </a:pPr>
            <a:r>
              <a:rPr lang="ar-SA" sz="2400" b="1" u="sng" dirty="0" smtClean="0">
                <a:solidFill>
                  <a:srgbClr val="FF0000"/>
                </a:solidFill>
                <a:latin typeface="Simplified Arabic" pitchFamily="18" charset="-78"/>
                <a:cs typeface="Simplified Arabic" pitchFamily="18" charset="-78"/>
              </a:rPr>
              <a:t>مثال</a:t>
            </a:r>
            <a:r>
              <a:rPr lang="ar-SA" sz="2400" u="sng" dirty="0" smtClean="0">
                <a:solidFill>
                  <a:srgbClr val="FF0000"/>
                </a:solidFill>
                <a:latin typeface="Simplified Arabic" pitchFamily="18" charset="-78"/>
                <a:cs typeface="Simplified Arabic" pitchFamily="18" charset="-78"/>
              </a:rPr>
              <a:t>:</a:t>
            </a:r>
            <a:r>
              <a:rPr lang="ar-SA" sz="2400" dirty="0" smtClean="0">
                <a:latin typeface="Simplified Arabic" pitchFamily="18" charset="-78"/>
                <a:cs typeface="Simplified Arabic" pitchFamily="18" charset="-78"/>
              </a:rPr>
              <a:t> إذا كان المجتمع الأصلي طالبات كلية التربية – قسم اجتماع بجامعة الملك فيصل وعددهن (500) طالبة، ونريد اختيار عينة من هذا المجتمع عددها (50) طالبة 0000 ماذا نفعل وفقاً لهذه الطريقة؟</a:t>
            </a:r>
            <a:endParaRPr lang="ar-SA" sz="2400" dirty="0">
              <a:latin typeface="Simplified Arabic" pitchFamily="18" charset="-78"/>
              <a:cs typeface="Simplified Arabic" pitchFamily="18" charset="-78"/>
            </a:endParaRPr>
          </a:p>
        </p:txBody>
      </p:sp>
      <p:sp>
        <p:nvSpPr>
          <p:cNvPr id="3" name="مستطيل 2"/>
          <p:cNvSpPr/>
          <p:nvPr/>
        </p:nvSpPr>
        <p:spPr>
          <a:xfrm>
            <a:off x="0" y="5949280"/>
            <a:ext cx="9144000" cy="90872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xmlns="" val="28877658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395536" y="1124744"/>
            <a:ext cx="8208912" cy="3416320"/>
          </a:xfrm>
          <a:prstGeom prst="rect">
            <a:avLst/>
          </a:prstGeom>
          <a:noFill/>
        </p:spPr>
        <p:txBody>
          <a:bodyPr wrap="square" rtlCol="1">
            <a:spAutoFit/>
          </a:bodyPr>
          <a:lstStyle/>
          <a:p>
            <a:pPr algn="just">
              <a:buNone/>
            </a:pPr>
            <a:r>
              <a:rPr lang="ar-SA" sz="2400" dirty="0" smtClean="0">
                <a:latin typeface="Simplified Arabic" pitchFamily="18" charset="-78"/>
                <a:cs typeface="Simplified Arabic" pitchFamily="18" charset="-78"/>
              </a:rPr>
              <a:t>يختار الباحث النوع من العينات اذا كان مجتمع الدراسة على مستوى دولة كبيرة. حيث يصعب علية استخدام العينة البسيطة او العينة المنتظمة او العينة الطبقية. ويتبع الباحث في هذه الحالة تقسيم الدولة الي مناطق ثم الي محافظات ثم الي اجزاء صغيرة حتى يصل الي الافراد المطلوبين للعينة, والصالحين لتمثيل مجتمع الدراسة.</a:t>
            </a:r>
          </a:p>
          <a:p>
            <a:pPr algn="just">
              <a:buNone/>
            </a:pPr>
            <a:endParaRPr lang="ar-SA" sz="2400" dirty="0" smtClean="0">
              <a:latin typeface="Simplified Arabic" pitchFamily="18" charset="-78"/>
              <a:cs typeface="Simplified Arabic" pitchFamily="18" charset="-78"/>
            </a:endParaRPr>
          </a:p>
          <a:p>
            <a:pPr algn="just">
              <a:buNone/>
            </a:pPr>
            <a:r>
              <a:rPr lang="ar-SA" sz="2400" b="1" u="sng" dirty="0" smtClean="0">
                <a:solidFill>
                  <a:srgbClr val="FF0000"/>
                </a:solidFill>
                <a:latin typeface="Simplified Arabic" pitchFamily="18" charset="-78"/>
                <a:cs typeface="Simplified Arabic" pitchFamily="18" charset="-78"/>
              </a:rPr>
              <a:t>مثال:</a:t>
            </a:r>
          </a:p>
          <a:p>
            <a:pPr algn="just">
              <a:buNone/>
            </a:pPr>
            <a:r>
              <a:rPr lang="ar-SA" sz="2400" dirty="0" smtClean="0">
                <a:latin typeface="Simplified Arabic" pitchFamily="18" charset="-78"/>
                <a:cs typeface="Simplified Arabic" pitchFamily="18" charset="-78"/>
              </a:rPr>
              <a:t>اراد الباحث ان يتعرف على مدى استخدام  اعضاء هيئة التدريس بكليات الآداب في المملكة للتقنيات الحديثة في التدريس.</a:t>
            </a:r>
          </a:p>
          <a:p>
            <a:pPr algn="just">
              <a:buNone/>
            </a:pPr>
            <a:r>
              <a:rPr lang="ar-SA" sz="2400" dirty="0" smtClean="0">
                <a:solidFill>
                  <a:srgbClr val="FF0000"/>
                </a:solidFill>
                <a:latin typeface="Simplified Arabic" pitchFamily="18" charset="-78"/>
                <a:cs typeface="Simplified Arabic" pitchFamily="18" charset="-78"/>
              </a:rPr>
              <a:t>يكتفي بعدد ممثل من هذه الكليات.</a:t>
            </a:r>
            <a:endParaRPr lang="ar-SA" sz="2400" dirty="0">
              <a:solidFill>
                <a:srgbClr val="FF0000"/>
              </a:solidFill>
              <a:latin typeface="Simplified Arabic" pitchFamily="18" charset="-78"/>
              <a:cs typeface="Simplified Arabic" pitchFamily="18" charset="-78"/>
            </a:endParaRPr>
          </a:p>
        </p:txBody>
      </p:sp>
      <p:sp>
        <p:nvSpPr>
          <p:cNvPr id="4" name="مستطيل 3"/>
          <p:cNvSpPr/>
          <p:nvPr/>
        </p:nvSpPr>
        <p:spPr>
          <a:xfrm>
            <a:off x="6916712" y="548680"/>
            <a:ext cx="1806905" cy="461665"/>
          </a:xfrm>
          <a:prstGeom prst="rect">
            <a:avLst/>
          </a:prstGeom>
        </p:spPr>
        <p:txBody>
          <a:bodyPr wrap="none">
            <a:spAutoFit/>
          </a:bodyPr>
          <a:lstStyle/>
          <a:p>
            <a:r>
              <a:rPr lang="ar-SA" sz="2400" b="1" dirty="0">
                <a:solidFill>
                  <a:srgbClr val="FF0000"/>
                </a:solidFill>
              </a:rPr>
              <a:t>العينة العنقودية:</a:t>
            </a:r>
          </a:p>
        </p:txBody>
      </p:sp>
      <p:sp>
        <p:nvSpPr>
          <p:cNvPr id="5" name="مستطيل 4"/>
          <p:cNvSpPr/>
          <p:nvPr/>
        </p:nvSpPr>
        <p:spPr>
          <a:xfrm>
            <a:off x="0" y="5949280"/>
            <a:ext cx="9144000" cy="90872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xmlns="" val="42909731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611560" y="1196752"/>
            <a:ext cx="7776864" cy="707886"/>
          </a:xfrm>
          <a:prstGeom prst="rect">
            <a:avLst/>
          </a:prstGeom>
          <a:noFill/>
        </p:spPr>
        <p:txBody>
          <a:bodyPr wrap="square" rtlCol="1">
            <a:spAutoFit/>
          </a:bodyPr>
          <a:lstStyle/>
          <a:p>
            <a:pPr algn="just"/>
            <a:r>
              <a:rPr lang="ar-SA" sz="2000" b="1" dirty="0">
                <a:latin typeface="Simplified Arabic" pitchFamily="18" charset="-78"/>
                <a:cs typeface="Simplified Arabic" pitchFamily="18" charset="-78"/>
              </a:rPr>
              <a:t>نستخدم هذا النوع من العينات عندما يكون هناك تباين (عدم تجانس) واضح في مجتمع الدراسة، بحيث يمكن تقسيم مجتمع الدراسة إلى مجموعات أو طبقات </a:t>
            </a:r>
            <a:r>
              <a:rPr lang="ar-SA" sz="2000" b="1" dirty="0" smtClean="0">
                <a:latin typeface="Simplified Arabic" pitchFamily="18" charset="-78"/>
                <a:cs typeface="Simplified Arabic" pitchFamily="18" charset="-78"/>
              </a:rPr>
              <a:t>بناءً </a:t>
            </a:r>
            <a:r>
              <a:rPr lang="ar-SA" sz="2000" b="1" dirty="0">
                <a:latin typeface="Simplified Arabic" pitchFamily="18" charset="-78"/>
                <a:cs typeface="Simplified Arabic" pitchFamily="18" charset="-78"/>
              </a:rPr>
              <a:t>على هذا </a:t>
            </a:r>
            <a:r>
              <a:rPr lang="ar-SA" sz="2000" b="1" dirty="0" smtClean="0">
                <a:latin typeface="Simplified Arabic" pitchFamily="18" charset="-78"/>
                <a:cs typeface="Simplified Arabic" pitchFamily="18" charset="-78"/>
              </a:rPr>
              <a:t>التباين.</a:t>
            </a:r>
            <a:endParaRPr lang="ar-SA" sz="2000" dirty="0">
              <a:latin typeface="Simplified Arabic" pitchFamily="18" charset="-78"/>
              <a:cs typeface="Simplified Arabic" pitchFamily="18" charset="-78"/>
            </a:endParaRPr>
          </a:p>
        </p:txBody>
      </p:sp>
      <p:sp>
        <p:nvSpPr>
          <p:cNvPr id="3" name="مستطيل 2"/>
          <p:cNvSpPr/>
          <p:nvPr/>
        </p:nvSpPr>
        <p:spPr>
          <a:xfrm>
            <a:off x="7131514" y="548680"/>
            <a:ext cx="1592103" cy="461665"/>
          </a:xfrm>
          <a:prstGeom prst="rect">
            <a:avLst/>
          </a:prstGeom>
        </p:spPr>
        <p:txBody>
          <a:bodyPr wrap="none">
            <a:spAutoFit/>
          </a:bodyPr>
          <a:lstStyle/>
          <a:p>
            <a:r>
              <a:rPr lang="ar-SA" sz="2400" b="1" dirty="0">
                <a:solidFill>
                  <a:srgbClr val="FF0000"/>
                </a:solidFill>
              </a:rPr>
              <a:t>العينة</a:t>
            </a:r>
            <a:r>
              <a:rPr lang="ar-SA" b="1" dirty="0" smtClean="0"/>
              <a:t> </a:t>
            </a:r>
            <a:r>
              <a:rPr lang="ar-SA" sz="2400" b="1" dirty="0">
                <a:solidFill>
                  <a:srgbClr val="FF0000"/>
                </a:solidFill>
              </a:rPr>
              <a:t>الطبقية:</a:t>
            </a:r>
          </a:p>
        </p:txBody>
      </p:sp>
      <p:sp>
        <p:nvSpPr>
          <p:cNvPr id="4" name="مربع نص 3"/>
          <p:cNvSpPr txBox="1"/>
          <p:nvPr/>
        </p:nvSpPr>
        <p:spPr>
          <a:xfrm>
            <a:off x="323528" y="2060848"/>
            <a:ext cx="7992888" cy="984885"/>
          </a:xfrm>
          <a:prstGeom prst="rect">
            <a:avLst/>
          </a:prstGeom>
          <a:noFill/>
        </p:spPr>
        <p:txBody>
          <a:bodyPr wrap="square" rtlCol="1">
            <a:spAutoFit/>
          </a:bodyPr>
          <a:lstStyle/>
          <a:p>
            <a:r>
              <a:rPr lang="ar-SA" b="1" u="sng" dirty="0" smtClean="0">
                <a:solidFill>
                  <a:srgbClr val="FF0000"/>
                </a:solidFill>
              </a:rPr>
              <a:t>مثال:</a:t>
            </a:r>
          </a:p>
          <a:p>
            <a:r>
              <a:rPr lang="ar-SA" sz="2000" b="1" dirty="0" smtClean="0"/>
              <a:t>أراد </a:t>
            </a:r>
            <a:r>
              <a:rPr lang="ar-SA" sz="2000" b="1" dirty="0"/>
              <a:t>باحث إجراء دراسة على عينة عددها (200) من طلاب كليات العلوم والتربية والآداب، إذا علمت أن عدد الطلاب ( 250 العلوم، و350 التربية، 400 الآداب</a:t>
            </a:r>
            <a:r>
              <a:rPr lang="ar-SA" sz="2000" b="1" dirty="0" smtClean="0"/>
              <a:t>). كيف يتم اختيار العينة؟</a:t>
            </a:r>
            <a:endParaRPr lang="ar-SA" sz="2000" dirty="0"/>
          </a:p>
        </p:txBody>
      </p:sp>
      <p:grpSp>
        <p:nvGrpSpPr>
          <p:cNvPr id="10" name="مجموعة 9"/>
          <p:cNvGrpSpPr/>
          <p:nvPr/>
        </p:nvGrpSpPr>
        <p:grpSpPr>
          <a:xfrm>
            <a:off x="2987824" y="3356992"/>
            <a:ext cx="5108057" cy="720080"/>
            <a:chOff x="2987824" y="3356992"/>
            <a:chExt cx="5108057" cy="720080"/>
          </a:xfrm>
        </p:grpSpPr>
        <p:sp>
          <p:nvSpPr>
            <p:cNvPr id="5" name="مربع نص 4"/>
            <p:cNvSpPr txBox="1"/>
            <p:nvPr/>
          </p:nvSpPr>
          <p:spPr>
            <a:xfrm>
              <a:off x="2987824" y="3501008"/>
              <a:ext cx="5108057" cy="369332"/>
            </a:xfrm>
            <a:prstGeom prst="rect">
              <a:avLst/>
            </a:prstGeom>
            <a:noFill/>
          </p:spPr>
          <p:txBody>
            <a:bodyPr wrap="square" rtlCol="1">
              <a:spAutoFit/>
            </a:bodyPr>
            <a:lstStyle/>
            <a:p>
              <a:r>
                <a:rPr lang="ar-SA" dirty="0" smtClean="0"/>
                <a:t>عينة طلاب كلية العلوم =                                × عدد العينة </a:t>
              </a:r>
              <a:endParaRPr lang="ar-SA" dirty="0"/>
            </a:p>
          </p:txBody>
        </p:sp>
        <p:cxnSp>
          <p:nvCxnSpPr>
            <p:cNvPr id="7" name="رابط مستقيم 6"/>
            <p:cNvCxnSpPr/>
            <p:nvPr/>
          </p:nvCxnSpPr>
          <p:spPr>
            <a:xfrm flipH="1">
              <a:off x="4247964" y="3685674"/>
              <a:ext cx="1836204"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مربع نص 7"/>
            <p:cNvSpPr txBox="1"/>
            <p:nvPr/>
          </p:nvSpPr>
          <p:spPr>
            <a:xfrm>
              <a:off x="4139952" y="3356992"/>
              <a:ext cx="1872208" cy="369332"/>
            </a:xfrm>
            <a:prstGeom prst="rect">
              <a:avLst/>
            </a:prstGeom>
            <a:noFill/>
          </p:spPr>
          <p:txBody>
            <a:bodyPr wrap="square" rtlCol="1">
              <a:spAutoFit/>
            </a:bodyPr>
            <a:lstStyle/>
            <a:p>
              <a:r>
                <a:rPr lang="ar-SA" dirty="0" smtClean="0"/>
                <a:t>عدد طلاب كلية العلوم</a:t>
              </a:r>
              <a:endParaRPr lang="ar-SA" dirty="0"/>
            </a:p>
          </p:txBody>
        </p:sp>
        <p:sp>
          <p:nvSpPr>
            <p:cNvPr id="9" name="مربع نص 8"/>
            <p:cNvSpPr txBox="1"/>
            <p:nvPr/>
          </p:nvSpPr>
          <p:spPr>
            <a:xfrm>
              <a:off x="4139952" y="3707740"/>
              <a:ext cx="1872208" cy="369332"/>
            </a:xfrm>
            <a:prstGeom prst="rect">
              <a:avLst/>
            </a:prstGeom>
            <a:noFill/>
          </p:spPr>
          <p:txBody>
            <a:bodyPr wrap="square" rtlCol="1">
              <a:spAutoFit/>
            </a:bodyPr>
            <a:lstStyle/>
            <a:p>
              <a:pPr algn="ctr"/>
              <a:r>
                <a:rPr lang="ar-SA" dirty="0" smtClean="0"/>
                <a:t>العدد الكلي</a:t>
              </a:r>
              <a:endParaRPr lang="ar-SA" dirty="0"/>
            </a:p>
          </p:txBody>
        </p:sp>
      </p:grpSp>
      <p:grpSp>
        <p:nvGrpSpPr>
          <p:cNvPr id="11" name="مجموعة 10"/>
          <p:cNvGrpSpPr/>
          <p:nvPr/>
        </p:nvGrpSpPr>
        <p:grpSpPr>
          <a:xfrm>
            <a:off x="2987824" y="4077072"/>
            <a:ext cx="5108057" cy="720080"/>
            <a:chOff x="2987824" y="3356992"/>
            <a:chExt cx="5108057" cy="720080"/>
          </a:xfrm>
        </p:grpSpPr>
        <p:sp>
          <p:nvSpPr>
            <p:cNvPr id="12" name="مربع نص 11"/>
            <p:cNvSpPr txBox="1"/>
            <p:nvPr/>
          </p:nvSpPr>
          <p:spPr>
            <a:xfrm>
              <a:off x="2987824" y="3501008"/>
              <a:ext cx="5108057" cy="369332"/>
            </a:xfrm>
            <a:prstGeom prst="rect">
              <a:avLst/>
            </a:prstGeom>
            <a:noFill/>
          </p:spPr>
          <p:txBody>
            <a:bodyPr wrap="square" rtlCol="1">
              <a:spAutoFit/>
            </a:bodyPr>
            <a:lstStyle/>
            <a:p>
              <a:r>
                <a:rPr lang="ar-SA" dirty="0" smtClean="0"/>
                <a:t>عينة طلاب كلية التربية =                                × عدد العينة </a:t>
              </a:r>
              <a:endParaRPr lang="ar-SA" dirty="0"/>
            </a:p>
          </p:txBody>
        </p:sp>
        <p:cxnSp>
          <p:nvCxnSpPr>
            <p:cNvPr id="13" name="رابط مستقيم 12"/>
            <p:cNvCxnSpPr/>
            <p:nvPr/>
          </p:nvCxnSpPr>
          <p:spPr>
            <a:xfrm flipH="1">
              <a:off x="4247964" y="3685674"/>
              <a:ext cx="1836204" cy="0"/>
            </a:xfrm>
            <a:prstGeom prst="line">
              <a:avLst/>
            </a:prstGeom>
          </p:spPr>
          <p:style>
            <a:lnRef idx="1">
              <a:schemeClr val="accent1"/>
            </a:lnRef>
            <a:fillRef idx="0">
              <a:schemeClr val="accent1"/>
            </a:fillRef>
            <a:effectRef idx="0">
              <a:schemeClr val="accent1"/>
            </a:effectRef>
            <a:fontRef idx="minor">
              <a:schemeClr val="tx1"/>
            </a:fontRef>
          </p:style>
        </p:cxnSp>
        <p:sp>
          <p:nvSpPr>
            <p:cNvPr id="14" name="مربع نص 13"/>
            <p:cNvSpPr txBox="1"/>
            <p:nvPr/>
          </p:nvSpPr>
          <p:spPr>
            <a:xfrm>
              <a:off x="4139952" y="3356992"/>
              <a:ext cx="1872208" cy="369332"/>
            </a:xfrm>
            <a:prstGeom prst="rect">
              <a:avLst/>
            </a:prstGeom>
            <a:noFill/>
          </p:spPr>
          <p:txBody>
            <a:bodyPr wrap="square" rtlCol="1">
              <a:spAutoFit/>
            </a:bodyPr>
            <a:lstStyle/>
            <a:p>
              <a:r>
                <a:rPr lang="ar-SA" dirty="0" smtClean="0"/>
                <a:t>عدد طلاب كلية التربية</a:t>
              </a:r>
              <a:endParaRPr lang="ar-SA" dirty="0"/>
            </a:p>
          </p:txBody>
        </p:sp>
        <p:sp>
          <p:nvSpPr>
            <p:cNvPr id="15" name="مربع نص 14"/>
            <p:cNvSpPr txBox="1"/>
            <p:nvPr/>
          </p:nvSpPr>
          <p:spPr>
            <a:xfrm>
              <a:off x="4139952" y="3707740"/>
              <a:ext cx="1872208" cy="369332"/>
            </a:xfrm>
            <a:prstGeom prst="rect">
              <a:avLst/>
            </a:prstGeom>
            <a:noFill/>
          </p:spPr>
          <p:txBody>
            <a:bodyPr wrap="square" rtlCol="1">
              <a:spAutoFit/>
            </a:bodyPr>
            <a:lstStyle/>
            <a:p>
              <a:pPr algn="ctr"/>
              <a:r>
                <a:rPr lang="ar-SA" dirty="0" smtClean="0"/>
                <a:t>العدد الكلي</a:t>
              </a:r>
              <a:endParaRPr lang="ar-SA" dirty="0"/>
            </a:p>
          </p:txBody>
        </p:sp>
      </p:grpSp>
      <p:grpSp>
        <p:nvGrpSpPr>
          <p:cNvPr id="16" name="مجموعة 15"/>
          <p:cNvGrpSpPr/>
          <p:nvPr/>
        </p:nvGrpSpPr>
        <p:grpSpPr>
          <a:xfrm>
            <a:off x="2992335" y="4797152"/>
            <a:ext cx="5108057" cy="720080"/>
            <a:chOff x="2987824" y="3356992"/>
            <a:chExt cx="5108057" cy="720080"/>
          </a:xfrm>
        </p:grpSpPr>
        <p:sp>
          <p:nvSpPr>
            <p:cNvPr id="17" name="مربع نص 16"/>
            <p:cNvSpPr txBox="1"/>
            <p:nvPr/>
          </p:nvSpPr>
          <p:spPr>
            <a:xfrm>
              <a:off x="2987824" y="3501008"/>
              <a:ext cx="5108057" cy="369332"/>
            </a:xfrm>
            <a:prstGeom prst="rect">
              <a:avLst/>
            </a:prstGeom>
            <a:noFill/>
          </p:spPr>
          <p:txBody>
            <a:bodyPr wrap="square" rtlCol="1">
              <a:spAutoFit/>
            </a:bodyPr>
            <a:lstStyle/>
            <a:p>
              <a:r>
                <a:rPr lang="ar-SA" dirty="0" smtClean="0"/>
                <a:t>عينة طلاب كلية الآداب =                                × عدد العينة </a:t>
              </a:r>
              <a:endParaRPr lang="ar-SA" dirty="0"/>
            </a:p>
          </p:txBody>
        </p:sp>
        <p:cxnSp>
          <p:nvCxnSpPr>
            <p:cNvPr id="18" name="رابط مستقيم 17"/>
            <p:cNvCxnSpPr/>
            <p:nvPr/>
          </p:nvCxnSpPr>
          <p:spPr>
            <a:xfrm flipH="1">
              <a:off x="4247964" y="3685674"/>
              <a:ext cx="1836204" cy="0"/>
            </a:xfrm>
            <a:prstGeom prst="line">
              <a:avLst/>
            </a:prstGeom>
          </p:spPr>
          <p:style>
            <a:lnRef idx="1">
              <a:schemeClr val="accent1"/>
            </a:lnRef>
            <a:fillRef idx="0">
              <a:schemeClr val="accent1"/>
            </a:fillRef>
            <a:effectRef idx="0">
              <a:schemeClr val="accent1"/>
            </a:effectRef>
            <a:fontRef idx="minor">
              <a:schemeClr val="tx1"/>
            </a:fontRef>
          </p:style>
        </p:cxnSp>
        <p:sp>
          <p:nvSpPr>
            <p:cNvPr id="19" name="مربع نص 18"/>
            <p:cNvSpPr txBox="1"/>
            <p:nvPr/>
          </p:nvSpPr>
          <p:spPr>
            <a:xfrm>
              <a:off x="4139952" y="3356992"/>
              <a:ext cx="1872208" cy="369332"/>
            </a:xfrm>
            <a:prstGeom prst="rect">
              <a:avLst/>
            </a:prstGeom>
            <a:noFill/>
          </p:spPr>
          <p:txBody>
            <a:bodyPr wrap="square" rtlCol="1">
              <a:spAutoFit/>
            </a:bodyPr>
            <a:lstStyle/>
            <a:p>
              <a:r>
                <a:rPr lang="ar-SA" dirty="0" smtClean="0"/>
                <a:t>عدد طلاب كلية الآداب</a:t>
              </a:r>
              <a:endParaRPr lang="ar-SA" dirty="0"/>
            </a:p>
          </p:txBody>
        </p:sp>
        <p:sp>
          <p:nvSpPr>
            <p:cNvPr id="20" name="مربع نص 19"/>
            <p:cNvSpPr txBox="1"/>
            <p:nvPr/>
          </p:nvSpPr>
          <p:spPr>
            <a:xfrm>
              <a:off x="4139952" y="3707740"/>
              <a:ext cx="1872208" cy="369332"/>
            </a:xfrm>
            <a:prstGeom prst="rect">
              <a:avLst/>
            </a:prstGeom>
            <a:noFill/>
          </p:spPr>
          <p:txBody>
            <a:bodyPr wrap="square" rtlCol="1">
              <a:spAutoFit/>
            </a:bodyPr>
            <a:lstStyle/>
            <a:p>
              <a:pPr algn="ctr"/>
              <a:r>
                <a:rPr lang="ar-SA" dirty="0" smtClean="0"/>
                <a:t>العدد الكلي</a:t>
              </a:r>
              <a:endParaRPr lang="ar-SA" dirty="0"/>
            </a:p>
          </p:txBody>
        </p:sp>
      </p:grpSp>
      <p:sp>
        <p:nvSpPr>
          <p:cNvPr id="21" name="مستطيل 20"/>
          <p:cNvSpPr/>
          <p:nvPr/>
        </p:nvSpPr>
        <p:spPr>
          <a:xfrm>
            <a:off x="0" y="5949280"/>
            <a:ext cx="9144000" cy="90872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xmlns="" val="40346380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854723" y="447055"/>
            <a:ext cx="2893741" cy="461665"/>
          </a:xfrm>
          <a:prstGeom prst="rect">
            <a:avLst/>
          </a:prstGeom>
        </p:spPr>
        <p:txBody>
          <a:bodyPr wrap="none">
            <a:spAutoFit/>
          </a:bodyPr>
          <a:lstStyle/>
          <a:p>
            <a:r>
              <a:rPr lang="ar-SA" sz="2400" b="1" dirty="0">
                <a:solidFill>
                  <a:srgbClr val="FF0000"/>
                </a:solidFill>
              </a:rPr>
              <a:t>العينة</a:t>
            </a:r>
            <a:r>
              <a:rPr lang="ar-SA" b="1" dirty="0"/>
              <a:t> </a:t>
            </a:r>
            <a:r>
              <a:rPr lang="ar-SA" sz="2400" b="1" dirty="0">
                <a:solidFill>
                  <a:srgbClr val="FF0000"/>
                </a:solidFill>
              </a:rPr>
              <a:t>الصدفة ( العرضية</a:t>
            </a:r>
            <a:r>
              <a:rPr lang="ar-SA" sz="2400" b="1" dirty="0" smtClean="0">
                <a:solidFill>
                  <a:srgbClr val="FF0000"/>
                </a:solidFill>
              </a:rPr>
              <a:t>): </a:t>
            </a:r>
            <a:endParaRPr lang="ar-SA" sz="2400" b="1" dirty="0">
              <a:solidFill>
                <a:srgbClr val="FF0000"/>
              </a:solidFill>
            </a:endParaRPr>
          </a:p>
        </p:txBody>
      </p:sp>
      <p:sp>
        <p:nvSpPr>
          <p:cNvPr id="3" name="مربع نص 2"/>
          <p:cNvSpPr txBox="1"/>
          <p:nvPr/>
        </p:nvSpPr>
        <p:spPr>
          <a:xfrm>
            <a:off x="539552" y="1268760"/>
            <a:ext cx="7704856" cy="1015663"/>
          </a:xfrm>
          <a:prstGeom prst="rect">
            <a:avLst/>
          </a:prstGeom>
          <a:noFill/>
        </p:spPr>
        <p:txBody>
          <a:bodyPr wrap="square" rtlCol="1">
            <a:spAutoFit/>
          </a:bodyPr>
          <a:lstStyle/>
          <a:p>
            <a:pPr lvl="0" algn="just"/>
            <a:r>
              <a:rPr lang="ar-SA" sz="2000" b="1" dirty="0"/>
              <a:t>هذا النوع من العينة يتم اختياره بالصدفة  مثلما تستطلع صحيفة معينة الرأي العام حول قضية معينة أو مرشح ما،  وغالبا ما يكون هذا النوع من العينات غير ممثلا لمجتمع </a:t>
            </a:r>
            <a:r>
              <a:rPr lang="ar-SA" sz="2000" b="1" dirty="0" smtClean="0"/>
              <a:t>الدراسة، </a:t>
            </a:r>
            <a:r>
              <a:rPr lang="ar-SA" sz="2000" b="1" dirty="0"/>
              <a:t>وتستخدم هذه العينة في الدراسات الاستطلاعية المسحية المبدئية</a:t>
            </a:r>
            <a:r>
              <a:rPr lang="ar-SA" sz="2000" b="1" dirty="0" smtClean="0"/>
              <a:t>.</a:t>
            </a:r>
            <a:endParaRPr lang="ar-SA" sz="2000" dirty="0"/>
          </a:p>
        </p:txBody>
      </p:sp>
      <p:sp>
        <p:nvSpPr>
          <p:cNvPr id="4" name="مربع نص 3"/>
          <p:cNvSpPr txBox="1"/>
          <p:nvPr/>
        </p:nvSpPr>
        <p:spPr>
          <a:xfrm>
            <a:off x="683568" y="2420888"/>
            <a:ext cx="7488832" cy="1015663"/>
          </a:xfrm>
          <a:prstGeom prst="rect">
            <a:avLst/>
          </a:prstGeom>
          <a:noFill/>
        </p:spPr>
        <p:txBody>
          <a:bodyPr wrap="square" rtlCol="1">
            <a:spAutoFit/>
          </a:bodyPr>
          <a:lstStyle/>
          <a:p>
            <a:pPr algn="just"/>
            <a:r>
              <a:rPr lang="ar-SA" sz="2000" b="1" u="sng" dirty="0" smtClean="0">
                <a:solidFill>
                  <a:srgbClr val="FF0000"/>
                </a:solidFill>
                <a:latin typeface="Simplified Arabic" pitchFamily="18" charset="-78"/>
                <a:cs typeface="Simplified Arabic" pitchFamily="18" charset="-78"/>
              </a:rPr>
              <a:t>مثال:</a:t>
            </a:r>
          </a:p>
          <a:p>
            <a:pPr algn="just"/>
            <a:r>
              <a:rPr lang="ar-SA" sz="2000" dirty="0" smtClean="0">
                <a:latin typeface="Simplified Arabic" pitchFamily="18" charset="-78"/>
                <a:cs typeface="Simplified Arabic" pitchFamily="18" charset="-78"/>
              </a:rPr>
              <a:t>اختيار الباحث لعدد </a:t>
            </a:r>
            <a:r>
              <a:rPr lang="ar-SA" sz="2000" dirty="0">
                <a:latin typeface="Simplified Arabic" pitchFamily="18" charset="-78"/>
                <a:cs typeface="Simplified Arabic" pitchFamily="18" charset="-78"/>
              </a:rPr>
              <a:t>من المصلين عند خروجهم من </a:t>
            </a:r>
            <a:r>
              <a:rPr lang="ar-SA" sz="2000" dirty="0" smtClean="0">
                <a:latin typeface="Simplified Arabic" pitchFamily="18" charset="-78"/>
                <a:cs typeface="Simplified Arabic" pitchFamily="18" charset="-78"/>
              </a:rPr>
              <a:t>المساجد, أو </a:t>
            </a:r>
            <a:r>
              <a:rPr lang="ar-SA" sz="2000" dirty="0">
                <a:latin typeface="Simplified Arabic" pitchFamily="18" charset="-78"/>
                <a:cs typeface="Simplified Arabic" pitchFamily="18" charset="-78"/>
              </a:rPr>
              <a:t>الطلاب عند خروجهم من مدارسهم ويسالهم عن موقفهم حيال </a:t>
            </a:r>
            <a:r>
              <a:rPr lang="ar-SA" sz="2000" dirty="0" smtClean="0">
                <a:latin typeface="Simplified Arabic" pitchFamily="18" charset="-78"/>
                <a:cs typeface="Simplified Arabic" pitchFamily="18" charset="-78"/>
              </a:rPr>
              <a:t>تأثير </a:t>
            </a:r>
            <a:r>
              <a:rPr lang="ar-SA" sz="2000" dirty="0">
                <a:latin typeface="Simplified Arabic" pitchFamily="18" charset="-78"/>
                <a:cs typeface="Simplified Arabic" pitchFamily="18" charset="-78"/>
              </a:rPr>
              <a:t>الفضائيات على التحصيل الدراسي </a:t>
            </a:r>
            <a:r>
              <a:rPr lang="ar-SA" sz="2000" dirty="0" smtClean="0">
                <a:latin typeface="Simplified Arabic" pitchFamily="18" charset="-78"/>
                <a:cs typeface="Simplified Arabic" pitchFamily="18" charset="-78"/>
              </a:rPr>
              <a:t>للطلاب.</a:t>
            </a:r>
            <a:endParaRPr lang="ar-SA" sz="2000" dirty="0">
              <a:latin typeface="Simplified Arabic" pitchFamily="18" charset="-78"/>
              <a:cs typeface="Simplified Arabic" pitchFamily="18" charset="-78"/>
            </a:endParaRPr>
          </a:p>
        </p:txBody>
      </p:sp>
      <p:sp>
        <p:nvSpPr>
          <p:cNvPr id="5" name="مستطيل 4"/>
          <p:cNvSpPr/>
          <p:nvPr/>
        </p:nvSpPr>
        <p:spPr>
          <a:xfrm>
            <a:off x="0" y="5976664"/>
            <a:ext cx="9144000" cy="90872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xmlns="" val="28898297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39552" y="1268760"/>
            <a:ext cx="8064896" cy="1323439"/>
          </a:xfrm>
          <a:prstGeom prst="rect">
            <a:avLst/>
          </a:prstGeom>
          <a:noFill/>
        </p:spPr>
        <p:txBody>
          <a:bodyPr wrap="square" rtlCol="1">
            <a:spAutoFit/>
          </a:bodyPr>
          <a:lstStyle/>
          <a:p>
            <a:pPr lvl="0" algn="just"/>
            <a:r>
              <a:rPr lang="ar-SA" sz="2000" b="1" dirty="0" smtClean="0"/>
              <a:t>ينتقي </a:t>
            </a:r>
            <a:r>
              <a:rPr lang="ar-SA" sz="2000" b="1" dirty="0"/>
              <a:t>الباحث أفراد عينته بما يخدم أهداف دراسته </a:t>
            </a:r>
            <a:r>
              <a:rPr lang="ar-SA" sz="2000" b="1" dirty="0" smtClean="0"/>
              <a:t>وبناءً </a:t>
            </a:r>
            <a:r>
              <a:rPr lang="ar-SA" sz="2000" b="1" dirty="0"/>
              <a:t>على معرفته دون أن يكون هناك قيود أو شروط غير التي يراها هو مناسبة من حيث الكفاءة أو المؤهل العلمي أو  الاختصاص أو غيرها، وهذه عينة غير ممثلة لكافة وجهات النظر ولكنها تعتبر أساس متين للتحليل العلمي ومصدر ثري للمعلومات التي تشكل قاعدة مناسبة للباحث حول موضوع الدراسة</a:t>
            </a:r>
            <a:r>
              <a:rPr lang="ar-SA" sz="2000" b="1" dirty="0" smtClean="0"/>
              <a:t>.</a:t>
            </a:r>
            <a:endParaRPr lang="ar-SA" sz="2000" dirty="0"/>
          </a:p>
        </p:txBody>
      </p:sp>
      <p:sp>
        <p:nvSpPr>
          <p:cNvPr id="3" name="مربع نص 2"/>
          <p:cNvSpPr txBox="1"/>
          <p:nvPr/>
        </p:nvSpPr>
        <p:spPr>
          <a:xfrm>
            <a:off x="5940152" y="591071"/>
            <a:ext cx="2736304" cy="461665"/>
          </a:xfrm>
          <a:prstGeom prst="rect">
            <a:avLst/>
          </a:prstGeom>
          <a:noFill/>
        </p:spPr>
        <p:txBody>
          <a:bodyPr wrap="square" rtlCol="1">
            <a:spAutoFit/>
          </a:bodyPr>
          <a:lstStyle/>
          <a:p>
            <a:r>
              <a:rPr lang="ar-SA" sz="2400" b="1" dirty="0">
                <a:solidFill>
                  <a:srgbClr val="FF0000"/>
                </a:solidFill>
              </a:rPr>
              <a:t>العينة</a:t>
            </a:r>
            <a:r>
              <a:rPr lang="ar-SA" b="1" dirty="0"/>
              <a:t> </a:t>
            </a:r>
            <a:r>
              <a:rPr lang="ar-SA" sz="2400" b="1" dirty="0">
                <a:solidFill>
                  <a:srgbClr val="FF0000"/>
                </a:solidFill>
              </a:rPr>
              <a:t>القصدية:</a:t>
            </a:r>
          </a:p>
        </p:txBody>
      </p:sp>
      <p:sp>
        <p:nvSpPr>
          <p:cNvPr id="4" name="مربع نص 3"/>
          <p:cNvSpPr txBox="1"/>
          <p:nvPr/>
        </p:nvSpPr>
        <p:spPr>
          <a:xfrm>
            <a:off x="539552" y="3034120"/>
            <a:ext cx="8064896" cy="1015663"/>
          </a:xfrm>
          <a:prstGeom prst="rect">
            <a:avLst/>
          </a:prstGeom>
          <a:noFill/>
        </p:spPr>
        <p:txBody>
          <a:bodyPr wrap="square" rtlCol="1">
            <a:spAutoFit/>
          </a:bodyPr>
          <a:lstStyle/>
          <a:p>
            <a:pPr algn="just"/>
            <a:r>
              <a:rPr lang="ar-SA" sz="2000" b="1" u="sng" dirty="0" smtClean="0">
                <a:solidFill>
                  <a:srgbClr val="FF0000"/>
                </a:solidFill>
              </a:rPr>
              <a:t>مثال:</a:t>
            </a:r>
          </a:p>
          <a:p>
            <a:pPr algn="just"/>
            <a:r>
              <a:rPr lang="ar-SA" sz="2000" dirty="0"/>
              <a:t>تحليل محتوى مجلة </a:t>
            </a:r>
            <a:r>
              <a:rPr lang="ar-SA" sz="2000" dirty="0" smtClean="0"/>
              <a:t>محددة، الخصائص النفسية لدى مدمني المخدرات، </a:t>
            </a:r>
            <a:r>
              <a:rPr lang="ar-SA" sz="2000" dirty="0"/>
              <a:t>دراسة متعمقة لبعض حالات التخلف </a:t>
            </a:r>
            <a:r>
              <a:rPr lang="ar-SA" sz="2000" dirty="0" smtClean="0"/>
              <a:t>العقلي.</a:t>
            </a:r>
            <a:endParaRPr lang="ar-SA" sz="2000" dirty="0"/>
          </a:p>
        </p:txBody>
      </p:sp>
      <p:sp>
        <p:nvSpPr>
          <p:cNvPr id="5" name="مستطيل 4"/>
          <p:cNvSpPr/>
          <p:nvPr/>
        </p:nvSpPr>
        <p:spPr>
          <a:xfrm>
            <a:off x="0" y="5949280"/>
            <a:ext cx="9144000" cy="90872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xmlns="" val="14849160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868144" y="404664"/>
            <a:ext cx="2736304" cy="461665"/>
          </a:xfrm>
          <a:prstGeom prst="rect">
            <a:avLst/>
          </a:prstGeom>
          <a:noFill/>
        </p:spPr>
        <p:txBody>
          <a:bodyPr wrap="square" rtlCol="1">
            <a:spAutoFit/>
          </a:bodyPr>
          <a:lstStyle/>
          <a:p>
            <a:r>
              <a:rPr lang="ar-SA" sz="2400" b="1" dirty="0">
                <a:solidFill>
                  <a:srgbClr val="FF0000"/>
                </a:solidFill>
              </a:rPr>
              <a:t>العينة</a:t>
            </a:r>
            <a:r>
              <a:rPr lang="ar-SA" b="1" dirty="0"/>
              <a:t> </a:t>
            </a:r>
            <a:r>
              <a:rPr lang="ar-SA" sz="2400" b="1" dirty="0" err="1">
                <a:solidFill>
                  <a:srgbClr val="FF0000"/>
                </a:solidFill>
              </a:rPr>
              <a:t>الحصصية</a:t>
            </a:r>
            <a:r>
              <a:rPr lang="ar-SA" sz="2400" b="1" dirty="0">
                <a:solidFill>
                  <a:srgbClr val="FF0000"/>
                </a:solidFill>
              </a:rPr>
              <a:t>:</a:t>
            </a:r>
          </a:p>
        </p:txBody>
      </p:sp>
      <p:sp>
        <p:nvSpPr>
          <p:cNvPr id="3" name="مربع نص 2"/>
          <p:cNvSpPr txBox="1"/>
          <p:nvPr/>
        </p:nvSpPr>
        <p:spPr>
          <a:xfrm>
            <a:off x="683568" y="1268760"/>
            <a:ext cx="7560840" cy="1631216"/>
          </a:xfrm>
          <a:prstGeom prst="rect">
            <a:avLst/>
          </a:prstGeom>
          <a:noFill/>
        </p:spPr>
        <p:txBody>
          <a:bodyPr wrap="square" rtlCol="1">
            <a:spAutoFit/>
          </a:bodyPr>
          <a:lstStyle/>
          <a:p>
            <a:pPr algn="just"/>
            <a:r>
              <a:rPr lang="ar-SA" sz="2000" dirty="0">
                <a:latin typeface="Simplified Arabic" pitchFamily="18" charset="-78"/>
                <a:cs typeface="Simplified Arabic" pitchFamily="18" charset="-78"/>
              </a:rPr>
              <a:t>يقوم الباحث اذا اراد الاخذ بالعينة </a:t>
            </a:r>
            <a:r>
              <a:rPr lang="ar-SA" sz="2000" dirty="0" err="1" smtClean="0">
                <a:latin typeface="Simplified Arabic" pitchFamily="18" charset="-78"/>
                <a:cs typeface="Simplified Arabic" pitchFamily="18" charset="-78"/>
              </a:rPr>
              <a:t>الحصصية</a:t>
            </a:r>
            <a:r>
              <a:rPr lang="ar-SA" sz="2000" dirty="0" smtClean="0">
                <a:latin typeface="Simplified Arabic" pitchFamily="18" charset="-78"/>
                <a:cs typeface="Simplified Arabic" pitchFamily="18" charset="-78"/>
              </a:rPr>
              <a:t> </a:t>
            </a:r>
            <a:r>
              <a:rPr lang="ar-SA" sz="2000" dirty="0">
                <a:latin typeface="Simplified Arabic" pitchFamily="18" charset="-78"/>
                <a:cs typeface="Simplified Arabic" pitchFamily="18" charset="-78"/>
              </a:rPr>
              <a:t>بتقسيم مجتمع الدراسة الي </a:t>
            </a:r>
            <a:r>
              <a:rPr lang="ar-SA" sz="2000" dirty="0" smtClean="0">
                <a:latin typeface="Simplified Arabic" pitchFamily="18" charset="-78"/>
                <a:cs typeface="Simplified Arabic" pitchFamily="18" charset="-78"/>
              </a:rPr>
              <a:t>فئات، ثم </a:t>
            </a:r>
            <a:r>
              <a:rPr lang="ar-SA" sz="2000" dirty="0">
                <a:latin typeface="Simplified Arabic" pitchFamily="18" charset="-78"/>
                <a:cs typeface="Simplified Arabic" pitchFamily="18" charset="-78"/>
              </a:rPr>
              <a:t>يختار عددا من الافراد من كل فئة بما يتناسب وحجم الفئة في مجتمع </a:t>
            </a:r>
            <a:r>
              <a:rPr lang="ar-SA" sz="2000" dirty="0" smtClean="0">
                <a:latin typeface="Simplified Arabic" pitchFamily="18" charset="-78"/>
                <a:cs typeface="Simplified Arabic" pitchFamily="18" charset="-78"/>
              </a:rPr>
              <a:t>الدراسة. وتشبه </a:t>
            </a:r>
            <a:r>
              <a:rPr lang="ar-SA" sz="2000" dirty="0">
                <a:latin typeface="Simplified Arabic" pitchFamily="18" charset="-78"/>
                <a:cs typeface="Simplified Arabic" pitchFamily="18" charset="-78"/>
              </a:rPr>
              <a:t>العينة </a:t>
            </a:r>
            <a:r>
              <a:rPr lang="ar-SA" sz="2000" dirty="0" err="1">
                <a:latin typeface="Simplified Arabic" pitchFamily="18" charset="-78"/>
                <a:cs typeface="Simplified Arabic" pitchFamily="18" charset="-78"/>
              </a:rPr>
              <a:t>الحصصية</a:t>
            </a:r>
            <a:r>
              <a:rPr lang="ar-SA" sz="2000" dirty="0">
                <a:latin typeface="Simplified Arabic" pitchFamily="18" charset="-78"/>
                <a:cs typeface="Simplified Arabic" pitchFamily="18" charset="-78"/>
              </a:rPr>
              <a:t> العينة الطبقية في هذا </a:t>
            </a:r>
            <a:r>
              <a:rPr lang="ar-SA" sz="2000" dirty="0" smtClean="0">
                <a:latin typeface="Simplified Arabic" pitchFamily="18" charset="-78"/>
                <a:cs typeface="Simplified Arabic" pitchFamily="18" charset="-78"/>
              </a:rPr>
              <a:t>المعنى, </a:t>
            </a:r>
            <a:r>
              <a:rPr lang="ar-SA" sz="2000" dirty="0">
                <a:latin typeface="Simplified Arabic" pitchFamily="18" charset="-78"/>
                <a:cs typeface="Simplified Arabic" pitchFamily="18" charset="-78"/>
              </a:rPr>
              <a:t>لكن تختلف عنها في ان العينة </a:t>
            </a:r>
            <a:r>
              <a:rPr lang="ar-SA" sz="2000" dirty="0" err="1" smtClean="0">
                <a:latin typeface="Simplified Arabic" pitchFamily="18" charset="-78"/>
                <a:cs typeface="Simplified Arabic" pitchFamily="18" charset="-78"/>
              </a:rPr>
              <a:t>الحصصية</a:t>
            </a:r>
            <a:r>
              <a:rPr lang="ar-SA" sz="2000" dirty="0" smtClean="0">
                <a:latin typeface="Simplified Arabic" pitchFamily="18" charset="-78"/>
                <a:cs typeface="Simplified Arabic" pitchFamily="18" charset="-78"/>
              </a:rPr>
              <a:t> </a:t>
            </a:r>
            <a:r>
              <a:rPr lang="ar-SA" sz="2000" dirty="0">
                <a:latin typeface="Simplified Arabic" pitchFamily="18" charset="-78"/>
                <a:cs typeface="Simplified Arabic" pitchFamily="18" charset="-78"/>
              </a:rPr>
              <a:t>يتدخل الباحث في اختيار افراد </a:t>
            </a:r>
            <a:r>
              <a:rPr lang="ar-SA" sz="2000" dirty="0" smtClean="0">
                <a:latin typeface="Simplified Arabic" pitchFamily="18" charset="-78"/>
                <a:cs typeface="Simplified Arabic" pitchFamily="18" charset="-78"/>
              </a:rPr>
              <a:t>العينة. ويعاب </a:t>
            </a:r>
            <a:r>
              <a:rPr lang="ar-SA" sz="2000" dirty="0">
                <a:latin typeface="Simplified Arabic" pitchFamily="18" charset="-78"/>
                <a:cs typeface="Simplified Arabic" pitchFamily="18" charset="-78"/>
              </a:rPr>
              <a:t>على هذا النوع من </a:t>
            </a:r>
            <a:r>
              <a:rPr lang="ar-SA" sz="2000" dirty="0" smtClean="0">
                <a:latin typeface="Simplified Arabic" pitchFamily="18" charset="-78"/>
                <a:cs typeface="Simplified Arabic" pitchFamily="18" charset="-78"/>
              </a:rPr>
              <a:t>العينات، هو </a:t>
            </a:r>
            <a:r>
              <a:rPr lang="ar-SA" sz="2000" dirty="0">
                <a:latin typeface="Simplified Arabic" pitchFamily="18" charset="-78"/>
                <a:cs typeface="Simplified Arabic" pitchFamily="18" charset="-78"/>
              </a:rPr>
              <a:t>انه </a:t>
            </a:r>
            <a:r>
              <a:rPr lang="ar-SA" sz="2000" dirty="0" smtClean="0">
                <a:latin typeface="Simplified Arabic" pitchFamily="18" charset="-78"/>
                <a:cs typeface="Simplified Arabic" pitchFamily="18" charset="-78"/>
              </a:rPr>
              <a:t>لا يمثل </a:t>
            </a:r>
            <a:r>
              <a:rPr lang="ar-SA" sz="2000" dirty="0">
                <a:latin typeface="Simplified Arabic" pitchFamily="18" charset="-78"/>
                <a:cs typeface="Simplified Arabic" pitchFamily="18" charset="-78"/>
              </a:rPr>
              <a:t>مجتمع الدراسة بصوره </a:t>
            </a:r>
            <a:r>
              <a:rPr lang="ar-SA" sz="2000" dirty="0" smtClean="0">
                <a:latin typeface="Simplified Arabic" pitchFamily="18" charset="-78"/>
                <a:cs typeface="Simplified Arabic" pitchFamily="18" charset="-78"/>
              </a:rPr>
              <a:t>دقيقة.</a:t>
            </a:r>
            <a:endParaRPr lang="ar-SA" sz="2000" dirty="0">
              <a:latin typeface="Simplified Arabic" pitchFamily="18" charset="-78"/>
              <a:cs typeface="Simplified Arabic" pitchFamily="18" charset="-78"/>
            </a:endParaRPr>
          </a:p>
        </p:txBody>
      </p:sp>
      <p:sp>
        <p:nvSpPr>
          <p:cNvPr id="4" name="مستطيل 3"/>
          <p:cNvSpPr/>
          <p:nvPr/>
        </p:nvSpPr>
        <p:spPr>
          <a:xfrm>
            <a:off x="0" y="5949280"/>
            <a:ext cx="9144000" cy="90872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xmlns="" val="38106261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5949280"/>
            <a:ext cx="9144000" cy="90872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مربع نص 5"/>
          <p:cNvSpPr txBox="1"/>
          <p:nvPr/>
        </p:nvSpPr>
        <p:spPr>
          <a:xfrm>
            <a:off x="755576" y="2348880"/>
            <a:ext cx="7920880" cy="646331"/>
          </a:xfrm>
          <a:prstGeom prst="rect">
            <a:avLst/>
          </a:prstGeom>
          <a:noFill/>
        </p:spPr>
        <p:txBody>
          <a:bodyPr wrap="square" rtlCol="1">
            <a:spAutoFit/>
          </a:bodyPr>
          <a:lstStyle/>
          <a:p>
            <a:pPr algn="ctr"/>
            <a:r>
              <a:rPr lang="ar-SA" sz="3600" dirty="0" smtClean="0">
                <a:solidFill>
                  <a:srgbClr val="FF0000"/>
                </a:solidFill>
              </a:rPr>
              <a:t>مع أمنياتي لكم بالتوفيق والنجاح</a:t>
            </a:r>
            <a:endParaRPr lang="ar-SA" sz="3600" dirty="0">
              <a:solidFill>
                <a:srgbClr val="FF0000"/>
              </a:solidFill>
            </a:endParaRPr>
          </a:p>
        </p:txBody>
      </p:sp>
      <p:pic>
        <p:nvPicPr>
          <p:cNvPr id="7" name="Picture 2" descr="http://upload.illaftrain.co.uk/uploads/images/mmyrvw.jpg"/>
          <p:cNvPicPr>
            <a:picLocks noChangeAspect="1" noChangeArrowheads="1"/>
          </p:cNvPicPr>
          <p:nvPr/>
        </p:nvPicPr>
        <p:blipFill>
          <a:blip r:embed="rId2" cstate="print"/>
          <a:srcRect/>
          <a:stretch>
            <a:fillRect/>
          </a:stretch>
        </p:blipFill>
        <p:spPr bwMode="auto">
          <a:xfrm>
            <a:off x="0" y="3012342"/>
            <a:ext cx="2936938" cy="2792922"/>
          </a:xfrm>
          <a:prstGeom prst="rect">
            <a:avLst/>
          </a:prstGeom>
          <a:noFill/>
        </p:spPr>
      </p:pic>
    </p:spTree>
    <p:extLst>
      <p:ext uri="{BB962C8B-B14F-4D97-AF65-F5344CB8AC3E}">
        <p14:creationId xmlns:p14="http://schemas.microsoft.com/office/powerpoint/2010/main" xmlns="" val="551565918"/>
      </p:ext>
    </p:extLst>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386</TotalTime>
  <Words>1166</Words>
  <Application>Microsoft Office PowerPoint</Application>
  <PresentationFormat>عرض على الشاشة (3:4)‏</PresentationFormat>
  <Paragraphs>124</Paragraphs>
  <Slides>19</Slides>
  <Notes>0</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نسق Office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ACS</dc:creator>
  <cp:lastModifiedBy>kfu</cp:lastModifiedBy>
  <cp:revision>26</cp:revision>
  <dcterms:created xsi:type="dcterms:W3CDTF">2014-04-07T15:00:10Z</dcterms:created>
  <dcterms:modified xsi:type="dcterms:W3CDTF">2014-04-10T07:49:15Z</dcterms:modified>
</cp:coreProperties>
</file>