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3EA"/>
    <a:srgbClr val="000000"/>
    <a:srgbClr val="DEE7D1"/>
    <a:srgbClr val="580058"/>
    <a:srgbClr val="D7E4BD"/>
    <a:srgbClr val="FCE0EE"/>
    <a:srgbClr val="6600AC"/>
    <a:srgbClr val="0C9C99"/>
    <a:srgbClr val="DA3A7F"/>
    <a:srgbClr val="FBD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3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988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0449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6637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9257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199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802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1014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9100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4802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294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812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C35CC-9227-40A9-8CBA-62112DBC698B}" type="datetimeFigureOut">
              <a:rPr lang="ar-SA" smtClean="0"/>
              <a:t>23/11/1436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970C5-E7C7-45CC-A563-9058A4A059D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230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nor\Desktop\M\خلفيات\e449840390c6b765d5b31c537b34ef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2"/>
          <a:stretch/>
        </p:blipFill>
        <p:spPr bwMode="auto">
          <a:xfrm>
            <a:off x="0" y="-27384"/>
            <a:ext cx="4572000" cy="690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anor\Desktop\M\خلفيات\e449840390c6b765d5b31c537b34ef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2"/>
          <a:stretch/>
        </p:blipFill>
        <p:spPr bwMode="auto">
          <a:xfrm flipH="1">
            <a:off x="4572000" y="-27384"/>
            <a:ext cx="4572000" cy="690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ربع نص 8"/>
          <p:cNvSpPr txBox="1"/>
          <p:nvPr/>
        </p:nvSpPr>
        <p:spPr>
          <a:xfrm>
            <a:off x="1115616" y="1750164"/>
            <a:ext cx="5040560" cy="30469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alpha val="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9600" b="1" dirty="0" smtClean="0">
                <a:ln w="12700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sultan - free" pitchFamily="2" charset="-78"/>
              </a:rPr>
              <a:t>علم اجتماع </a:t>
            </a:r>
          </a:p>
          <a:p>
            <a:pPr algn="ctr"/>
            <a:r>
              <a:rPr lang="ar-SA" sz="9600" b="1" dirty="0" smtClean="0">
                <a:ln w="12700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sultan - free" pitchFamily="2" charset="-78"/>
              </a:rPr>
              <a:t> المستوى الثامن</a:t>
            </a:r>
            <a:endParaRPr lang="ar-SA" sz="9600" b="1" dirty="0">
              <a:ln w="12700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sultan - free" pitchFamily="2" charset="-78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119431"/>
              </p:ext>
            </p:extLst>
          </p:nvPr>
        </p:nvGraphicFramePr>
        <p:xfrm>
          <a:off x="132500" y="260648"/>
          <a:ext cx="8831988" cy="6336006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1836000"/>
                <a:gridCol w="324556"/>
                <a:gridCol w="324556"/>
                <a:gridCol w="324556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60618"/>
                <a:gridCol w="324556"/>
                <a:gridCol w="324556"/>
                <a:gridCol w="324556"/>
              </a:tblGrid>
              <a:tr h="452993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0" dirty="0" smtClean="0"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المقررات</a:t>
                      </a:r>
                      <a:endParaRPr lang="ar-SA" sz="1400" b="0" dirty="0">
                        <a:latin typeface="Monotype Koufi" pitchFamily="2" charset="-78"/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005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sz="1400" b="0" dirty="0" smtClean="0"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الواجبات</a:t>
                      </a:r>
                      <a:endParaRPr lang="ar-SA" sz="1400" b="0" dirty="0">
                        <a:latin typeface="Monotype Koufi" pitchFamily="2" charset="-78"/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0058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rtl="1"/>
                      <a:r>
                        <a:rPr lang="ar-SA" sz="1400" b="0" dirty="0" smtClean="0"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المحاضـــــــــــــــــرات و المناقشـــــــــــــــــات</a:t>
                      </a:r>
                      <a:endParaRPr lang="ar-SA" sz="1400" b="0" dirty="0">
                        <a:latin typeface="Monotype Koufi" pitchFamily="2" charset="-78"/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0058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sz="1400" b="0" dirty="0" smtClean="0">
                          <a:latin typeface="Monotype Koufi" pitchFamily="2" charset="-78"/>
                          <a:ea typeface="Monotype Koufi" pitchFamily="2" charset="-78"/>
                          <a:cs typeface="Monotype Koufi" pitchFamily="2" charset="-78"/>
                        </a:rPr>
                        <a:t>المباشرة</a:t>
                      </a:r>
                      <a:endParaRPr lang="ar-SA" sz="1400" b="0" dirty="0">
                        <a:latin typeface="Monotype Koufi" pitchFamily="2" charset="-78"/>
                        <a:ea typeface="Monotype Koufi" pitchFamily="2" charset="-78"/>
                        <a:cs typeface="Monotype Koufi" pitchFamily="2" charset="-78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0058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1- مشروع</a:t>
                      </a:r>
                      <a:r>
                        <a:rPr lang="ar-SA" sz="1200" b="1" cap="none" spc="0" baseline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التخرج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67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2- التدريب الميداني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67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3- حقوق الانسان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67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4- التنظيم والتخطيط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67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5- الثقافة والعولمة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67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3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6- القيادة والتنمية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67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7- النظريات الاجتماعية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67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67672">
                <a:tc rowSpan="2">
                  <a:txBody>
                    <a:bodyPr/>
                    <a:lstStyle/>
                    <a:p>
                      <a:pPr algn="r" rtl="1"/>
                      <a:r>
                        <a:rPr lang="ar-SA" sz="12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rgbClr val="580058"/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8- رعاية الفئات الخاصة</a:t>
                      </a:r>
                      <a:endParaRPr lang="ar-SA" sz="1200" b="1" cap="none" spc="0" dirty="0">
                        <a:ln w="12700">
                          <a:noFill/>
                          <a:prstDash val="solid"/>
                        </a:ln>
                        <a:solidFill>
                          <a:srgbClr val="580058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E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9804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>
                        <a:alpha val="89804"/>
                      </a:srgbClr>
                    </a:solidFill>
                  </a:tcPr>
                </a:tc>
              </a:tr>
              <a:tr h="367933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B6F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>
                        <a:alpha val="89804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26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36</Words>
  <Application>Microsoft Office PowerPoint</Application>
  <PresentationFormat>عرض على الشاشة (3:4)‏</PresentationFormat>
  <Paragraphs>14</Paragraphs>
  <Slides>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نسق Office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Manor</dc:creator>
  <cp:lastModifiedBy>Manor</cp:lastModifiedBy>
  <cp:revision>8</cp:revision>
  <dcterms:created xsi:type="dcterms:W3CDTF">2015-09-06T15:36:28Z</dcterms:created>
  <dcterms:modified xsi:type="dcterms:W3CDTF">2015-09-06T16:58:40Z</dcterms:modified>
</cp:coreProperties>
</file>