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Override PartName="/ppt/notesSlides/notesSlide27.xml" ContentType="application/vnd.openxmlformats-officedocument.presentationml.notesSlide+xml"/>
  <Default Extension="wmf" ContentType="image/x-wmf"/>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notesSlides/notesSlide28.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6.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wmf"/><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3"/>
  </p:notesMasterIdLst>
  <p:sldIdLst>
    <p:sldId id="256" r:id="rId2"/>
    <p:sldId id="257" r:id="rId3"/>
    <p:sldId id="302" r:id="rId4"/>
    <p:sldId id="308" r:id="rId5"/>
    <p:sldId id="309" r:id="rId6"/>
    <p:sldId id="310" r:id="rId7"/>
    <p:sldId id="311" r:id="rId8"/>
    <p:sldId id="305" r:id="rId9"/>
    <p:sldId id="317" r:id="rId10"/>
    <p:sldId id="328" r:id="rId11"/>
    <p:sldId id="329" r:id="rId12"/>
    <p:sldId id="259" r:id="rId13"/>
    <p:sldId id="295" r:id="rId14"/>
    <p:sldId id="296" r:id="rId15"/>
    <p:sldId id="297" r:id="rId16"/>
    <p:sldId id="298" r:id="rId17"/>
    <p:sldId id="312" r:id="rId18"/>
    <p:sldId id="313" r:id="rId19"/>
    <p:sldId id="315" r:id="rId20"/>
    <p:sldId id="322" r:id="rId21"/>
    <p:sldId id="318" r:id="rId22"/>
    <p:sldId id="319" r:id="rId23"/>
    <p:sldId id="320" r:id="rId24"/>
    <p:sldId id="321" r:id="rId25"/>
    <p:sldId id="316" r:id="rId26"/>
    <p:sldId id="323" r:id="rId27"/>
    <p:sldId id="324" r:id="rId28"/>
    <p:sldId id="325" r:id="rId29"/>
    <p:sldId id="326" r:id="rId30"/>
    <p:sldId id="327" r:id="rId31"/>
    <p:sldId id="266" r:id="rId32"/>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charset="0"/>
        <a:ea typeface="+mn-ea"/>
        <a:cs typeface="Arial" charset="0"/>
      </a:defRPr>
    </a:lvl1pPr>
    <a:lvl2pPr marL="457200" algn="r" rtl="1" fontAlgn="base">
      <a:spcBef>
        <a:spcPct val="0"/>
      </a:spcBef>
      <a:spcAft>
        <a:spcPct val="0"/>
      </a:spcAft>
      <a:defRPr kern="1200">
        <a:solidFill>
          <a:schemeClr val="tx1"/>
        </a:solidFill>
        <a:latin typeface="Arial" charset="0"/>
        <a:ea typeface="+mn-ea"/>
        <a:cs typeface="Arial" charset="0"/>
      </a:defRPr>
    </a:lvl2pPr>
    <a:lvl3pPr marL="914400" algn="r" rtl="1" fontAlgn="base">
      <a:spcBef>
        <a:spcPct val="0"/>
      </a:spcBef>
      <a:spcAft>
        <a:spcPct val="0"/>
      </a:spcAft>
      <a:defRPr kern="1200">
        <a:solidFill>
          <a:schemeClr val="tx1"/>
        </a:solidFill>
        <a:latin typeface="Arial" charset="0"/>
        <a:ea typeface="+mn-ea"/>
        <a:cs typeface="Arial" charset="0"/>
      </a:defRPr>
    </a:lvl3pPr>
    <a:lvl4pPr marL="1371600" algn="r" rtl="1" fontAlgn="base">
      <a:spcBef>
        <a:spcPct val="0"/>
      </a:spcBef>
      <a:spcAft>
        <a:spcPct val="0"/>
      </a:spcAft>
      <a:defRPr kern="1200">
        <a:solidFill>
          <a:schemeClr val="tx1"/>
        </a:solidFill>
        <a:latin typeface="Arial" charset="0"/>
        <a:ea typeface="+mn-ea"/>
        <a:cs typeface="Arial" charset="0"/>
      </a:defRPr>
    </a:lvl4pPr>
    <a:lvl5pPr marL="1828800" algn="r" rtl="1" fontAlgn="base">
      <a:spcBef>
        <a:spcPct val="0"/>
      </a:spcBef>
      <a:spcAft>
        <a:spcPct val="0"/>
      </a:spcAft>
      <a:defRPr kern="1200">
        <a:solidFill>
          <a:schemeClr val="tx1"/>
        </a:solidFill>
        <a:latin typeface="Arial" charset="0"/>
        <a:ea typeface="+mn-ea"/>
        <a:cs typeface="Arial" charset="0"/>
      </a:defRPr>
    </a:lvl5pPr>
    <a:lvl6pPr marL="2286000" algn="r" defTabSz="914400" rtl="1" eaLnBrk="1" latinLnBrk="0" hangingPunct="1">
      <a:defRPr kern="1200">
        <a:solidFill>
          <a:schemeClr val="tx1"/>
        </a:solidFill>
        <a:latin typeface="Arial" charset="0"/>
        <a:ea typeface="+mn-ea"/>
        <a:cs typeface="Arial" charset="0"/>
      </a:defRPr>
    </a:lvl6pPr>
    <a:lvl7pPr marL="2743200" algn="r" defTabSz="914400" rtl="1" eaLnBrk="1" latinLnBrk="0" hangingPunct="1">
      <a:defRPr kern="1200">
        <a:solidFill>
          <a:schemeClr val="tx1"/>
        </a:solidFill>
        <a:latin typeface="Arial" charset="0"/>
        <a:ea typeface="+mn-ea"/>
        <a:cs typeface="Arial" charset="0"/>
      </a:defRPr>
    </a:lvl7pPr>
    <a:lvl8pPr marL="3200400" algn="r" defTabSz="914400" rtl="1" eaLnBrk="1" latinLnBrk="0" hangingPunct="1">
      <a:defRPr kern="1200">
        <a:solidFill>
          <a:schemeClr val="tx1"/>
        </a:solidFill>
        <a:latin typeface="Arial" charset="0"/>
        <a:ea typeface="+mn-ea"/>
        <a:cs typeface="Arial" charset="0"/>
      </a:defRPr>
    </a:lvl8pPr>
    <a:lvl9pPr marL="3657600" algn="r" defTabSz="914400" rtl="1"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900"/>
    <a:srgbClr val="FF3300"/>
    <a:srgbClr val="000000"/>
    <a:srgbClr val="FF0066"/>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snapVertSplitter="1" vertBarState="minimized" horzBarState="maximized">
    <p:restoredLeft sz="15620" autoAdjust="0"/>
    <p:restoredTop sz="94646" autoAdjust="0"/>
  </p:normalViewPr>
  <p:slideViewPr>
    <p:cSldViewPr>
      <p:cViewPr>
        <p:scale>
          <a:sx n="75" d="100"/>
          <a:sy n="75" d="100"/>
        </p:scale>
        <p:origin x="-732" y="-150"/>
      </p:cViewPr>
      <p:guideLst>
        <p:guide orient="horz" pos="2160"/>
        <p:guide pos="3120"/>
      </p:guideLst>
    </p:cSldViewPr>
  </p:slid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5D571213-9ED0-4790-9D6E-9F7D61086BC0}" type="datetimeFigureOut">
              <a:rPr lang="en-US"/>
              <a:pPr>
                <a:defRPr/>
              </a:pPr>
              <a:t>12/1/2010</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F42A1740-D458-464A-8DEC-F4F090AAE21D}" type="slidenum">
              <a:rPr lang="ar-SA"/>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Rectangle 2"/>
          <p:cNvSpPr>
            <a:spLocks noGrp="1" noRot="1" noChangeAspect="1" noTextEdit="1"/>
          </p:cNvSpPr>
          <p:nvPr>
            <p:ph type="sldImg"/>
          </p:nvPr>
        </p:nvSpPr>
        <p:spPr bwMode="auto">
          <a:noFill/>
          <a:ln>
            <a:solidFill>
              <a:srgbClr val="000000"/>
            </a:solidFill>
            <a:miter lim="800000"/>
            <a:headEnd/>
            <a:tailEnd/>
          </a:ln>
        </p:spPr>
      </p:sp>
      <p:sp>
        <p:nvSpPr>
          <p:cNvPr id="15362" name="Rectangle 3"/>
          <p:cNvSpPr>
            <a:spLocks noGrp="1"/>
          </p:cNvSpPr>
          <p:nvPr>
            <p:ph type="body" idx="1"/>
          </p:nvPr>
        </p:nvSpPr>
        <p:spPr bwMode="auto">
          <a:noFill/>
        </p:spPr>
        <p:txBody>
          <a:bodyPr wrap="square" numCol="1" anchor="t" anchorCtr="0" compatLnSpc="1">
            <a:prstTxWarp prst="textNoShape">
              <a:avLst/>
            </a:prstTxWarp>
          </a:bodyPr>
          <a:lstStyle/>
          <a:p>
            <a:endParaRPr lang="ar-SA"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2"/>
          <p:cNvSpPr>
            <a:spLocks noGrp="1" noRot="1" noChangeAspect="1" noTextEdit="1"/>
          </p:cNvSpPr>
          <p:nvPr>
            <p:ph type="sldImg"/>
          </p:nvPr>
        </p:nvSpPr>
        <p:spPr bwMode="auto">
          <a:noFill/>
          <a:ln>
            <a:solidFill>
              <a:srgbClr val="000000"/>
            </a:solidFill>
            <a:miter lim="800000"/>
            <a:headEnd/>
            <a:tailEnd/>
          </a:ln>
        </p:spPr>
      </p:sp>
      <p:sp>
        <p:nvSpPr>
          <p:cNvPr id="17410" name="Rectangle 3"/>
          <p:cNvSpPr>
            <a:spLocks noGrp="1"/>
          </p:cNvSpPr>
          <p:nvPr>
            <p:ph type="body" idx="1"/>
          </p:nvPr>
        </p:nvSpPr>
        <p:spPr bwMode="auto">
          <a:noFill/>
        </p:spPr>
        <p:txBody>
          <a:bodyPr wrap="square" numCol="1" anchor="t" anchorCtr="0" compatLnSpc="1">
            <a:prstTxWarp prst="textNoShape">
              <a:avLst/>
            </a:prstTxWarp>
          </a:bodyPr>
          <a:lstStyle/>
          <a:p>
            <a:endParaRPr lang="ar-SA"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2"/>
          <p:cNvSpPr>
            <a:spLocks noGrp="1" noRot="1" noChangeAspect="1" noTextEdit="1"/>
          </p:cNvSpPr>
          <p:nvPr>
            <p:ph type="sldImg"/>
          </p:nvPr>
        </p:nvSpPr>
        <p:spPr bwMode="auto">
          <a:noFill/>
          <a:ln>
            <a:solidFill>
              <a:srgbClr val="000000"/>
            </a:solidFill>
            <a:miter lim="800000"/>
            <a:headEnd/>
            <a:tailEnd/>
          </a:ln>
        </p:spPr>
      </p:sp>
      <p:sp>
        <p:nvSpPr>
          <p:cNvPr id="19458" name="Rectangle 3"/>
          <p:cNvSpPr>
            <a:spLocks noGrp="1"/>
          </p:cNvSpPr>
          <p:nvPr>
            <p:ph type="body" idx="1"/>
          </p:nvPr>
        </p:nvSpPr>
        <p:spPr bwMode="auto">
          <a:noFill/>
        </p:spPr>
        <p:txBody>
          <a:bodyPr wrap="square" numCol="1" anchor="t" anchorCtr="0" compatLnSpc="1">
            <a:prstTxWarp prst="textNoShape">
              <a:avLst/>
            </a:prstTxWarp>
          </a:bodyPr>
          <a:lstStyle/>
          <a:p>
            <a:endParaRPr lang="ar-SA"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p:cNvSpPr>
            <a:spLocks noGrp="1" noRot="1" noChangeAspect="1" noTextEdit="1"/>
          </p:cNvSpPr>
          <p:nvPr>
            <p:ph type="sldImg"/>
          </p:nvPr>
        </p:nvSpPr>
        <p:spPr bwMode="auto">
          <a:noFill/>
          <a:ln>
            <a:solidFill>
              <a:srgbClr val="000000"/>
            </a:solidFill>
            <a:miter lim="800000"/>
            <a:headEnd/>
            <a:tailEnd/>
          </a:ln>
        </p:spPr>
      </p:sp>
      <p:sp>
        <p:nvSpPr>
          <p:cNvPr id="21506" name="Rectangle 3"/>
          <p:cNvSpPr>
            <a:spLocks noGrp="1"/>
          </p:cNvSpPr>
          <p:nvPr>
            <p:ph type="body" idx="1"/>
          </p:nvPr>
        </p:nvSpPr>
        <p:spPr bwMode="auto">
          <a:noFill/>
        </p:spPr>
        <p:txBody>
          <a:bodyPr wrap="square" numCol="1" anchor="t" anchorCtr="0" compatLnSpc="1">
            <a:prstTxWarp prst="textNoShape">
              <a:avLst/>
            </a:prstTxWarp>
          </a:bodyPr>
          <a:lstStyle/>
          <a:p>
            <a:endParaRPr lang="ar-SA"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2"/>
          <p:cNvSpPr>
            <a:spLocks noGrp="1" noRot="1" noChangeAspect="1" noTextEdit="1"/>
          </p:cNvSpPr>
          <p:nvPr>
            <p:ph type="sldImg"/>
          </p:nvPr>
        </p:nvSpPr>
        <p:spPr bwMode="auto">
          <a:noFill/>
          <a:ln>
            <a:solidFill>
              <a:srgbClr val="000000"/>
            </a:solidFill>
            <a:miter lim="800000"/>
            <a:headEnd/>
            <a:tailEnd/>
          </a:ln>
        </p:spPr>
      </p:sp>
      <p:sp>
        <p:nvSpPr>
          <p:cNvPr id="23554" name="Rectangle 3"/>
          <p:cNvSpPr>
            <a:spLocks noGrp="1"/>
          </p:cNvSpPr>
          <p:nvPr>
            <p:ph type="body" idx="1"/>
          </p:nvPr>
        </p:nvSpPr>
        <p:spPr bwMode="auto">
          <a:noFill/>
        </p:spPr>
        <p:txBody>
          <a:bodyPr wrap="square" numCol="1" anchor="t" anchorCtr="0" compatLnSpc="1">
            <a:prstTxWarp prst="textNoShape">
              <a:avLst/>
            </a:prstTxWarp>
          </a:bodyPr>
          <a:lstStyle/>
          <a:p>
            <a:endParaRPr lang="ar-SA"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Slide Image Placeholder 1"/>
          <p:cNvSpPr>
            <a:spLocks noGrp="1" noRot="1" noChangeAspect="1"/>
          </p:cNvSpPr>
          <p:nvPr>
            <p:ph type="sldImg"/>
          </p:nvPr>
        </p:nvSpPr>
        <p:spPr bwMode="auto">
          <a:noFill/>
          <a:ln>
            <a:solidFill>
              <a:srgbClr val="000000"/>
            </a:solidFill>
            <a:miter lim="800000"/>
            <a:headEnd/>
            <a:tailEnd/>
          </a:ln>
        </p:spPr>
      </p:sp>
      <p:sp>
        <p:nvSpPr>
          <p:cNvPr id="25602" name="Notes Placeholder 2"/>
          <p:cNvSpPr>
            <a:spLocks noGrp="1"/>
          </p:cNvSpPr>
          <p:nvPr>
            <p:ph type="body" idx="1"/>
          </p:nvPr>
        </p:nvSpPr>
        <p:spPr bwMode="auto">
          <a:noFill/>
        </p:spPr>
        <p:txBody>
          <a:bodyPr wrap="square" numCol="1" anchor="t" anchorCtr="0" compatLnSpc="1">
            <a:prstTxWarp prst="textNoShape">
              <a:avLst/>
            </a:prstTxWarp>
          </a:bodyPr>
          <a:lstStyle/>
          <a:p>
            <a:endParaRPr lang="ar-SA" smtClean="0"/>
          </a:p>
        </p:txBody>
      </p:sp>
      <p:sp>
        <p:nvSpPr>
          <p:cNvPr id="25603" name="Slide Number Placeholder 3"/>
          <p:cNvSpPr>
            <a:spLocks noGrp="1"/>
          </p:cNvSpPr>
          <p:nvPr>
            <p:ph type="sldNum" sz="quarter" idx="5"/>
          </p:nvPr>
        </p:nvSpPr>
        <p:spPr bwMode="auto">
          <a:noFill/>
          <a:ln>
            <a:miter lim="800000"/>
            <a:headEnd/>
            <a:tailEnd/>
          </a:ln>
        </p:spPr>
        <p:txBody>
          <a:bodyPr/>
          <a:lstStyle/>
          <a:p>
            <a:fld id="{296EADEA-6801-4344-9793-5B24368601E8}" type="slidenum">
              <a:rPr lang="ar-SA" smtClean="0"/>
              <a:pPr/>
              <a:t>6</a:t>
            </a:fld>
            <a:endParaRPr lang="en-U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Slide Image Placeholder 1"/>
          <p:cNvSpPr>
            <a:spLocks noGrp="1" noRot="1" noChangeAspect="1"/>
          </p:cNvSpPr>
          <p:nvPr>
            <p:ph type="sldImg"/>
          </p:nvPr>
        </p:nvSpPr>
        <p:spPr bwMode="auto">
          <a:noFill/>
          <a:ln>
            <a:solidFill>
              <a:srgbClr val="000000"/>
            </a:solidFill>
            <a:miter lim="800000"/>
            <a:headEnd/>
            <a:tailEnd/>
          </a:ln>
        </p:spPr>
      </p:sp>
      <p:sp>
        <p:nvSpPr>
          <p:cNvPr id="27650" name="Notes Placeholder 2"/>
          <p:cNvSpPr>
            <a:spLocks noGrp="1"/>
          </p:cNvSpPr>
          <p:nvPr>
            <p:ph type="body" idx="1"/>
          </p:nvPr>
        </p:nvSpPr>
        <p:spPr bwMode="auto">
          <a:noFill/>
        </p:spPr>
        <p:txBody>
          <a:bodyPr wrap="square" numCol="1" anchor="t" anchorCtr="0" compatLnSpc="1">
            <a:prstTxWarp prst="textNoShape">
              <a:avLst/>
            </a:prstTxWarp>
          </a:bodyPr>
          <a:lstStyle/>
          <a:p>
            <a:endParaRPr lang="ar-SA" smtClean="0"/>
          </a:p>
        </p:txBody>
      </p:sp>
      <p:sp>
        <p:nvSpPr>
          <p:cNvPr id="27651" name="Slide Number Placeholder 3"/>
          <p:cNvSpPr>
            <a:spLocks noGrp="1"/>
          </p:cNvSpPr>
          <p:nvPr>
            <p:ph type="sldNum" sz="quarter" idx="5"/>
          </p:nvPr>
        </p:nvSpPr>
        <p:spPr bwMode="auto">
          <a:noFill/>
          <a:ln>
            <a:miter lim="800000"/>
            <a:headEnd/>
            <a:tailEnd/>
          </a:ln>
        </p:spPr>
        <p:txBody>
          <a:bodyPr/>
          <a:lstStyle/>
          <a:p>
            <a:fld id="{EFB39A1C-0FF7-4439-BAD3-0BA64E640C84}" type="slidenum">
              <a:rPr lang="ar-SA" smtClean="0"/>
              <a:pPr/>
              <a:t>7</a:t>
            </a:fld>
            <a:endParaRPr lang="en-US"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2"/>
          <p:cNvSpPr>
            <a:spLocks noGrp="1" noRot="1" noChangeAspect="1" noTextEdit="1"/>
          </p:cNvSpPr>
          <p:nvPr>
            <p:ph type="sldImg"/>
          </p:nvPr>
        </p:nvSpPr>
        <p:spPr bwMode="auto">
          <a:noFill/>
          <a:ln>
            <a:solidFill>
              <a:srgbClr val="000000"/>
            </a:solidFill>
            <a:miter lim="800000"/>
            <a:headEnd/>
            <a:tailEnd/>
          </a:ln>
        </p:spPr>
      </p:sp>
      <p:sp>
        <p:nvSpPr>
          <p:cNvPr id="29698" name="Rectangle 3"/>
          <p:cNvSpPr>
            <a:spLocks noGrp="1"/>
          </p:cNvSpPr>
          <p:nvPr>
            <p:ph type="body" idx="1"/>
          </p:nvPr>
        </p:nvSpPr>
        <p:spPr bwMode="auto">
          <a:noFill/>
        </p:spPr>
        <p:txBody>
          <a:bodyPr wrap="square" numCol="1" anchor="t" anchorCtr="0" compatLnSpc="1">
            <a:prstTxWarp prst="textNoShape">
              <a:avLst/>
            </a:prstTxWarp>
          </a:bodyPr>
          <a:lstStyle/>
          <a:p>
            <a:endParaRPr lang="ar-SA"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Slide Image Placeholder 1"/>
          <p:cNvSpPr>
            <a:spLocks noGrp="1" noRot="1" noChangeAspect="1"/>
          </p:cNvSpPr>
          <p:nvPr>
            <p:ph type="sldImg"/>
          </p:nvPr>
        </p:nvSpPr>
        <p:spPr bwMode="auto">
          <a:noFill/>
          <a:ln>
            <a:solidFill>
              <a:srgbClr val="000000"/>
            </a:solidFill>
            <a:miter lim="800000"/>
            <a:headEnd/>
            <a:tailEnd/>
          </a:ln>
        </p:spPr>
      </p:sp>
      <p:sp>
        <p:nvSpPr>
          <p:cNvPr id="31746"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smtClean="0"/>
          </a:p>
        </p:txBody>
      </p:sp>
      <p:sp>
        <p:nvSpPr>
          <p:cNvPr id="31747" name="Slide Number Placeholder 3"/>
          <p:cNvSpPr>
            <a:spLocks noGrp="1"/>
          </p:cNvSpPr>
          <p:nvPr>
            <p:ph type="sldNum" sz="quarter" idx="5"/>
          </p:nvPr>
        </p:nvSpPr>
        <p:spPr bwMode="auto">
          <a:noFill/>
          <a:ln>
            <a:miter lim="800000"/>
            <a:headEnd/>
            <a:tailEnd/>
          </a:ln>
        </p:spPr>
        <p:txBody>
          <a:bodyPr/>
          <a:lstStyle/>
          <a:p>
            <a:fld id="{FD53C085-6E83-4DBB-AFB2-64FC1D2B504D}" type="slidenum">
              <a:rPr lang="ar-SA" smtClean="0"/>
              <a:pPr/>
              <a:t>9</a:t>
            </a:fld>
            <a:endParaRPr lang="en-US"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2"/>
          <p:cNvSpPr>
            <a:spLocks noGrp="1" noRot="1" noChangeAspect="1" noTextEdit="1"/>
          </p:cNvSpPr>
          <p:nvPr>
            <p:ph type="sldImg"/>
          </p:nvPr>
        </p:nvSpPr>
        <p:spPr bwMode="auto">
          <a:noFill/>
          <a:ln>
            <a:solidFill>
              <a:srgbClr val="000000"/>
            </a:solidFill>
            <a:miter lim="800000"/>
            <a:headEnd/>
            <a:tailEnd/>
          </a:ln>
        </p:spPr>
      </p:sp>
      <p:sp>
        <p:nvSpPr>
          <p:cNvPr id="77827" name="Rectangle 3"/>
          <p:cNvSpPr>
            <a:spLocks noGrp="1"/>
          </p:cNvSpPr>
          <p:nvPr>
            <p:ph type="body" idx="1"/>
          </p:nvPr>
        </p:nvSpPr>
        <p:spPr bwMode="auto">
          <a:noFill/>
        </p:spPr>
        <p:txBody>
          <a:bodyPr wrap="square" numCol="1" anchor="t" anchorCtr="0" compatLnSpc="1">
            <a:prstTxWarp prst="textNoShape">
              <a:avLst/>
            </a:prstTxWarp>
          </a:bodyPr>
          <a:lstStyle/>
          <a:p>
            <a:endParaRPr lang="en-US"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2"/>
          <p:cNvSpPr>
            <a:spLocks noGrp="1" noRot="1" noChangeAspect="1" noTextEdit="1"/>
          </p:cNvSpPr>
          <p:nvPr>
            <p:ph type="sldImg"/>
          </p:nvPr>
        </p:nvSpPr>
        <p:spPr bwMode="auto">
          <a:noFill/>
          <a:ln>
            <a:solidFill>
              <a:srgbClr val="000000"/>
            </a:solidFill>
            <a:miter lim="800000"/>
            <a:headEnd/>
            <a:tailEnd/>
          </a:ln>
        </p:spPr>
      </p:sp>
      <p:sp>
        <p:nvSpPr>
          <p:cNvPr id="79875" name="Rectangle 3"/>
          <p:cNvSpPr>
            <a:spLocks noGrp="1"/>
          </p:cNvSpPr>
          <p:nvPr>
            <p:ph type="body" idx="1"/>
          </p:nvPr>
        </p:nvSpPr>
        <p:spPr bwMode="auto">
          <a:noFill/>
        </p:spPr>
        <p:txBody>
          <a:bodyPr wrap="square" numCol="1" anchor="t" anchorCtr="0" compatLnSpc="1">
            <a:prstTxWarp prst="textNoShape">
              <a:avLst/>
            </a:prstTxWarp>
          </a:bodyPr>
          <a:lstStyle/>
          <a:p>
            <a:endParaRPr lang="en-US"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tangle 2"/>
          <p:cNvSpPr>
            <a:spLocks noGrp="1" noRot="1" noChangeAspect="1" noTextEdit="1"/>
          </p:cNvSpPr>
          <p:nvPr>
            <p:ph type="sldImg"/>
          </p:nvPr>
        </p:nvSpPr>
        <p:spPr bwMode="auto">
          <a:noFill/>
          <a:ln>
            <a:solidFill>
              <a:srgbClr val="000000"/>
            </a:solidFill>
            <a:miter lim="800000"/>
            <a:headEnd/>
            <a:tailEnd/>
          </a:ln>
        </p:spPr>
      </p:sp>
      <p:sp>
        <p:nvSpPr>
          <p:cNvPr id="33794" name="Rectangle 3"/>
          <p:cNvSpPr>
            <a:spLocks noGrp="1"/>
          </p:cNvSpPr>
          <p:nvPr>
            <p:ph type="body" idx="1"/>
          </p:nvPr>
        </p:nvSpPr>
        <p:spPr bwMode="auto">
          <a:noFill/>
        </p:spPr>
        <p:txBody>
          <a:bodyPr wrap="square" numCol="1" anchor="t" anchorCtr="0" compatLnSpc="1">
            <a:prstTxWarp prst="textNoShape">
              <a:avLst/>
            </a:prstTxWarp>
          </a:bodyPr>
          <a:lstStyle/>
          <a:p>
            <a:endParaRPr lang="ar-SA"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Rectangle 2"/>
          <p:cNvSpPr>
            <a:spLocks noGrp="1" noRot="1" noChangeAspect="1" noTextEdit="1"/>
          </p:cNvSpPr>
          <p:nvPr>
            <p:ph type="sldImg"/>
          </p:nvPr>
        </p:nvSpPr>
        <p:spPr bwMode="auto">
          <a:noFill/>
          <a:ln>
            <a:solidFill>
              <a:srgbClr val="000000"/>
            </a:solidFill>
            <a:miter lim="800000"/>
            <a:headEnd/>
            <a:tailEnd/>
          </a:ln>
        </p:spPr>
      </p:sp>
      <p:sp>
        <p:nvSpPr>
          <p:cNvPr id="35842" name="Rectangle 3"/>
          <p:cNvSpPr>
            <a:spLocks noGrp="1"/>
          </p:cNvSpPr>
          <p:nvPr>
            <p:ph type="body" idx="1"/>
          </p:nvPr>
        </p:nvSpPr>
        <p:spPr bwMode="auto">
          <a:noFill/>
        </p:spPr>
        <p:txBody>
          <a:bodyPr wrap="square" numCol="1" anchor="t" anchorCtr="0" compatLnSpc="1">
            <a:prstTxWarp prst="textNoShape">
              <a:avLst/>
            </a:prstTxWarp>
          </a:bodyPr>
          <a:lstStyle/>
          <a:p>
            <a:endParaRPr lang="ar-SA"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Rectangle 2"/>
          <p:cNvSpPr>
            <a:spLocks noGrp="1" noRot="1" noChangeAspect="1" noTextEdit="1"/>
          </p:cNvSpPr>
          <p:nvPr>
            <p:ph type="sldImg"/>
          </p:nvPr>
        </p:nvSpPr>
        <p:spPr bwMode="auto">
          <a:noFill/>
          <a:ln>
            <a:solidFill>
              <a:srgbClr val="000000"/>
            </a:solidFill>
            <a:miter lim="800000"/>
            <a:headEnd/>
            <a:tailEnd/>
          </a:ln>
        </p:spPr>
      </p:sp>
      <p:sp>
        <p:nvSpPr>
          <p:cNvPr id="37890" name="Rectangle 3"/>
          <p:cNvSpPr>
            <a:spLocks noGrp="1"/>
          </p:cNvSpPr>
          <p:nvPr>
            <p:ph type="body" idx="1"/>
          </p:nvPr>
        </p:nvSpPr>
        <p:spPr bwMode="auto">
          <a:noFill/>
        </p:spPr>
        <p:txBody>
          <a:bodyPr wrap="square" numCol="1" anchor="t" anchorCtr="0" compatLnSpc="1">
            <a:prstTxWarp prst="textNoShape">
              <a:avLst/>
            </a:prstTxWarp>
          </a:bodyPr>
          <a:lstStyle/>
          <a:p>
            <a:endParaRPr lang="ar-SA"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Rectangle 2"/>
          <p:cNvSpPr>
            <a:spLocks noGrp="1" noRot="1" noChangeAspect="1" noTextEdit="1"/>
          </p:cNvSpPr>
          <p:nvPr>
            <p:ph type="sldImg"/>
          </p:nvPr>
        </p:nvSpPr>
        <p:spPr bwMode="auto">
          <a:noFill/>
          <a:ln>
            <a:solidFill>
              <a:srgbClr val="000000"/>
            </a:solidFill>
            <a:miter lim="800000"/>
            <a:headEnd/>
            <a:tailEnd/>
          </a:ln>
        </p:spPr>
      </p:sp>
      <p:sp>
        <p:nvSpPr>
          <p:cNvPr id="39938" name="Rectangle 3"/>
          <p:cNvSpPr>
            <a:spLocks noGrp="1"/>
          </p:cNvSpPr>
          <p:nvPr>
            <p:ph type="body" idx="1"/>
          </p:nvPr>
        </p:nvSpPr>
        <p:spPr bwMode="auto">
          <a:noFill/>
        </p:spPr>
        <p:txBody>
          <a:bodyPr wrap="square" numCol="1" anchor="t" anchorCtr="0" compatLnSpc="1">
            <a:prstTxWarp prst="textNoShape">
              <a:avLst/>
            </a:prstTxWarp>
          </a:bodyPr>
          <a:lstStyle/>
          <a:p>
            <a:endParaRPr lang="ar-SA"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2"/>
          <p:cNvSpPr>
            <a:spLocks noGrp="1" noRot="1" noChangeAspect="1" noTextEdit="1"/>
          </p:cNvSpPr>
          <p:nvPr>
            <p:ph type="sldImg"/>
          </p:nvPr>
        </p:nvSpPr>
        <p:spPr bwMode="auto">
          <a:noFill/>
          <a:ln>
            <a:solidFill>
              <a:srgbClr val="000000"/>
            </a:solidFill>
            <a:miter lim="800000"/>
            <a:headEnd/>
            <a:tailEnd/>
          </a:ln>
        </p:spPr>
      </p:sp>
      <p:sp>
        <p:nvSpPr>
          <p:cNvPr id="41986" name="Rectangle 3"/>
          <p:cNvSpPr>
            <a:spLocks noGrp="1"/>
          </p:cNvSpPr>
          <p:nvPr>
            <p:ph type="body" idx="1"/>
          </p:nvPr>
        </p:nvSpPr>
        <p:spPr bwMode="auto">
          <a:noFill/>
        </p:spPr>
        <p:txBody>
          <a:bodyPr wrap="square" numCol="1" anchor="t" anchorCtr="0" compatLnSpc="1">
            <a:prstTxWarp prst="textNoShape">
              <a:avLst/>
            </a:prstTxWarp>
          </a:bodyPr>
          <a:lstStyle/>
          <a:p>
            <a:endParaRPr lang="ar-SA"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Slide Image Placeholder 1"/>
          <p:cNvSpPr>
            <a:spLocks noGrp="1" noRot="1" noChangeAspect="1"/>
          </p:cNvSpPr>
          <p:nvPr>
            <p:ph type="sldImg"/>
          </p:nvPr>
        </p:nvSpPr>
        <p:spPr bwMode="auto">
          <a:noFill/>
          <a:ln>
            <a:solidFill>
              <a:srgbClr val="000000"/>
            </a:solidFill>
            <a:miter lim="800000"/>
            <a:headEnd/>
            <a:tailEnd/>
          </a:ln>
        </p:spPr>
      </p:sp>
      <p:sp>
        <p:nvSpPr>
          <p:cNvPr id="44034" name="Notes Placeholder 2"/>
          <p:cNvSpPr>
            <a:spLocks noGrp="1"/>
          </p:cNvSpPr>
          <p:nvPr>
            <p:ph type="body" idx="1"/>
          </p:nvPr>
        </p:nvSpPr>
        <p:spPr bwMode="auto">
          <a:noFill/>
        </p:spPr>
        <p:txBody>
          <a:bodyPr wrap="square" numCol="1" anchor="t" anchorCtr="0" compatLnSpc="1">
            <a:prstTxWarp prst="textNoShape">
              <a:avLst/>
            </a:prstTxWarp>
          </a:bodyPr>
          <a:lstStyle/>
          <a:p>
            <a:endParaRPr lang="ar-SA" smtClean="0"/>
          </a:p>
        </p:txBody>
      </p:sp>
      <p:sp>
        <p:nvSpPr>
          <p:cNvPr id="44035" name="Slide Number Placeholder 3"/>
          <p:cNvSpPr>
            <a:spLocks noGrp="1"/>
          </p:cNvSpPr>
          <p:nvPr>
            <p:ph type="sldNum" sz="quarter" idx="5"/>
          </p:nvPr>
        </p:nvSpPr>
        <p:spPr bwMode="auto">
          <a:noFill/>
          <a:ln>
            <a:miter lim="800000"/>
            <a:headEnd/>
            <a:tailEnd/>
          </a:ln>
        </p:spPr>
        <p:txBody>
          <a:bodyPr/>
          <a:lstStyle/>
          <a:p>
            <a:fld id="{6DA0096B-EF60-447F-B837-464933F2AEF9}" type="slidenum">
              <a:rPr lang="ar-SA" smtClean="0"/>
              <a:pPr/>
              <a:t>17</a:t>
            </a:fld>
            <a:endParaRPr lang="en-US"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Slide Image Placeholder 1"/>
          <p:cNvSpPr>
            <a:spLocks noGrp="1" noRot="1" noChangeAspect="1"/>
          </p:cNvSpPr>
          <p:nvPr>
            <p:ph type="sldImg"/>
          </p:nvPr>
        </p:nvSpPr>
        <p:spPr bwMode="auto">
          <a:noFill/>
          <a:ln>
            <a:solidFill>
              <a:srgbClr val="000000"/>
            </a:solidFill>
            <a:miter lim="800000"/>
            <a:headEnd/>
            <a:tailEnd/>
          </a:ln>
        </p:spPr>
      </p:sp>
      <p:sp>
        <p:nvSpPr>
          <p:cNvPr id="46082"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smtClean="0"/>
          </a:p>
        </p:txBody>
      </p:sp>
      <p:sp>
        <p:nvSpPr>
          <p:cNvPr id="46083" name="Slide Number Placeholder 3"/>
          <p:cNvSpPr>
            <a:spLocks noGrp="1"/>
          </p:cNvSpPr>
          <p:nvPr>
            <p:ph type="sldNum" sz="quarter" idx="5"/>
          </p:nvPr>
        </p:nvSpPr>
        <p:spPr bwMode="auto">
          <a:noFill/>
          <a:ln>
            <a:miter lim="800000"/>
            <a:headEnd/>
            <a:tailEnd/>
          </a:ln>
        </p:spPr>
        <p:txBody>
          <a:bodyPr/>
          <a:lstStyle/>
          <a:p>
            <a:fld id="{1052FEB9-0890-4375-8818-FCD579BAE0EB}" type="slidenum">
              <a:rPr lang="ar-SA" smtClean="0"/>
              <a:pPr/>
              <a:t>18</a:t>
            </a:fld>
            <a:endParaRPr lang="en-US"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Slide Image Placeholder 1"/>
          <p:cNvSpPr>
            <a:spLocks noGrp="1" noRot="1" noChangeAspect="1"/>
          </p:cNvSpPr>
          <p:nvPr>
            <p:ph type="sldImg"/>
          </p:nvPr>
        </p:nvSpPr>
        <p:spPr bwMode="auto">
          <a:noFill/>
          <a:ln>
            <a:solidFill>
              <a:srgbClr val="000000"/>
            </a:solidFill>
            <a:miter lim="800000"/>
            <a:headEnd/>
            <a:tailEnd/>
          </a:ln>
        </p:spPr>
      </p:sp>
      <p:sp>
        <p:nvSpPr>
          <p:cNvPr id="48130"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smtClean="0"/>
          </a:p>
        </p:txBody>
      </p:sp>
      <p:sp>
        <p:nvSpPr>
          <p:cNvPr id="48131" name="Slide Number Placeholder 3"/>
          <p:cNvSpPr>
            <a:spLocks noGrp="1"/>
          </p:cNvSpPr>
          <p:nvPr>
            <p:ph type="sldNum" sz="quarter" idx="5"/>
          </p:nvPr>
        </p:nvSpPr>
        <p:spPr bwMode="auto">
          <a:noFill/>
          <a:ln>
            <a:miter lim="800000"/>
            <a:headEnd/>
            <a:tailEnd/>
          </a:ln>
        </p:spPr>
        <p:txBody>
          <a:bodyPr/>
          <a:lstStyle/>
          <a:p>
            <a:fld id="{915A2231-E2C4-43F2-8637-E91B06BE8A29}" type="slidenum">
              <a:rPr lang="ar-SA" smtClean="0"/>
              <a:pPr/>
              <a:t>19</a:t>
            </a:fld>
            <a:endParaRPr lang="en-US"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Slide Image Placeholder 1"/>
          <p:cNvSpPr>
            <a:spLocks noGrp="1" noRot="1" noChangeAspect="1"/>
          </p:cNvSpPr>
          <p:nvPr>
            <p:ph type="sldImg"/>
          </p:nvPr>
        </p:nvSpPr>
        <p:spPr bwMode="auto">
          <a:noFill/>
          <a:ln>
            <a:solidFill>
              <a:srgbClr val="000000"/>
            </a:solidFill>
            <a:miter lim="800000"/>
            <a:headEnd/>
            <a:tailEnd/>
          </a:ln>
        </p:spPr>
      </p:sp>
      <p:sp>
        <p:nvSpPr>
          <p:cNvPr id="50178"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smtClean="0"/>
          </a:p>
        </p:txBody>
      </p:sp>
      <p:sp>
        <p:nvSpPr>
          <p:cNvPr id="50179" name="Slide Number Placeholder 3"/>
          <p:cNvSpPr>
            <a:spLocks noGrp="1"/>
          </p:cNvSpPr>
          <p:nvPr>
            <p:ph type="sldNum" sz="quarter" idx="5"/>
          </p:nvPr>
        </p:nvSpPr>
        <p:spPr bwMode="auto">
          <a:noFill/>
          <a:ln>
            <a:miter lim="800000"/>
            <a:headEnd/>
            <a:tailEnd/>
          </a:ln>
        </p:spPr>
        <p:txBody>
          <a:bodyPr/>
          <a:lstStyle/>
          <a:p>
            <a:fld id="{42A4643D-1512-466D-B875-51D92949CB49}" type="slidenum">
              <a:rPr lang="ar-SA" smtClean="0"/>
              <a:pPr/>
              <a:t>20</a:t>
            </a:fld>
            <a:endParaRPr lang="en-US"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Slide Image Placeholder 1"/>
          <p:cNvSpPr>
            <a:spLocks noGrp="1" noRot="1" noChangeAspect="1"/>
          </p:cNvSpPr>
          <p:nvPr>
            <p:ph type="sldImg"/>
          </p:nvPr>
        </p:nvSpPr>
        <p:spPr bwMode="auto">
          <a:noFill/>
          <a:ln>
            <a:solidFill>
              <a:srgbClr val="000000"/>
            </a:solidFill>
            <a:miter lim="800000"/>
            <a:headEnd/>
            <a:tailEnd/>
          </a:ln>
        </p:spPr>
      </p:sp>
      <p:sp>
        <p:nvSpPr>
          <p:cNvPr id="52226"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smtClean="0"/>
          </a:p>
        </p:txBody>
      </p:sp>
      <p:sp>
        <p:nvSpPr>
          <p:cNvPr id="52227" name="Slide Number Placeholder 3"/>
          <p:cNvSpPr>
            <a:spLocks noGrp="1"/>
          </p:cNvSpPr>
          <p:nvPr>
            <p:ph type="sldNum" sz="quarter" idx="5"/>
          </p:nvPr>
        </p:nvSpPr>
        <p:spPr bwMode="auto">
          <a:noFill/>
          <a:ln>
            <a:miter lim="800000"/>
            <a:headEnd/>
            <a:tailEnd/>
          </a:ln>
        </p:spPr>
        <p:txBody>
          <a:bodyPr/>
          <a:lstStyle/>
          <a:p>
            <a:fld id="{B83ABAF9-B54E-4489-B422-63910D68E840}" type="slidenum">
              <a:rPr lang="ar-SA" smtClean="0"/>
              <a:pPr/>
              <a:t>21</a:t>
            </a:fld>
            <a:endParaRPr lang="en-US"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Slide Image Placeholder 1"/>
          <p:cNvSpPr>
            <a:spLocks noGrp="1" noRot="1" noChangeAspect="1"/>
          </p:cNvSpPr>
          <p:nvPr>
            <p:ph type="sldImg"/>
          </p:nvPr>
        </p:nvSpPr>
        <p:spPr bwMode="auto">
          <a:noFill/>
          <a:ln>
            <a:solidFill>
              <a:srgbClr val="000000"/>
            </a:solidFill>
            <a:miter lim="800000"/>
            <a:headEnd/>
            <a:tailEnd/>
          </a:ln>
        </p:spPr>
      </p:sp>
      <p:sp>
        <p:nvSpPr>
          <p:cNvPr id="54274"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smtClean="0"/>
          </a:p>
        </p:txBody>
      </p:sp>
      <p:sp>
        <p:nvSpPr>
          <p:cNvPr id="54275" name="Slide Number Placeholder 3"/>
          <p:cNvSpPr>
            <a:spLocks noGrp="1"/>
          </p:cNvSpPr>
          <p:nvPr>
            <p:ph type="sldNum" sz="quarter" idx="5"/>
          </p:nvPr>
        </p:nvSpPr>
        <p:spPr bwMode="auto">
          <a:noFill/>
          <a:ln>
            <a:miter lim="800000"/>
            <a:headEnd/>
            <a:tailEnd/>
          </a:ln>
        </p:spPr>
        <p:txBody>
          <a:bodyPr/>
          <a:lstStyle/>
          <a:p>
            <a:fld id="{E2AFF1D4-BE35-4EC0-9F19-67DC1407C910}" type="slidenum">
              <a:rPr lang="ar-SA" smtClean="0"/>
              <a:pPr/>
              <a:t>22</a:t>
            </a:fld>
            <a:endParaRPr lang="en-US" smtClean="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Slide Image Placeholder 1"/>
          <p:cNvSpPr>
            <a:spLocks noGrp="1" noRot="1" noChangeAspect="1"/>
          </p:cNvSpPr>
          <p:nvPr>
            <p:ph type="sldImg"/>
          </p:nvPr>
        </p:nvSpPr>
        <p:spPr bwMode="auto">
          <a:noFill/>
          <a:ln>
            <a:solidFill>
              <a:srgbClr val="000000"/>
            </a:solidFill>
            <a:miter lim="800000"/>
            <a:headEnd/>
            <a:tailEnd/>
          </a:ln>
        </p:spPr>
      </p:sp>
      <p:sp>
        <p:nvSpPr>
          <p:cNvPr id="56322"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smtClean="0"/>
          </a:p>
        </p:txBody>
      </p:sp>
      <p:sp>
        <p:nvSpPr>
          <p:cNvPr id="56323" name="Slide Number Placeholder 3"/>
          <p:cNvSpPr>
            <a:spLocks noGrp="1"/>
          </p:cNvSpPr>
          <p:nvPr>
            <p:ph type="sldNum" sz="quarter" idx="5"/>
          </p:nvPr>
        </p:nvSpPr>
        <p:spPr bwMode="auto">
          <a:noFill/>
          <a:ln>
            <a:miter lim="800000"/>
            <a:headEnd/>
            <a:tailEnd/>
          </a:ln>
        </p:spPr>
        <p:txBody>
          <a:bodyPr/>
          <a:lstStyle/>
          <a:p>
            <a:fld id="{C030F451-7E91-45CE-8A70-0298344BBF2A}" type="slidenum">
              <a:rPr lang="ar-SA" smtClean="0"/>
              <a:pPr/>
              <a:t>23</a:t>
            </a:fld>
            <a:endParaRPr lang="en-US" smtClean="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Slide Image Placeholder 1"/>
          <p:cNvSpPr>
            <a:spLocks noGrp="1" noRot="1" noChangeAspect="1"/>
          </p:cNvSpPr>
          <p:nvPr>
            <p:ph type="sldImg"/>
          </p:nvPr>
        </p:nvSpPr>
        <p:spPr bwMode="auto">
          <a:noFill/>
          <a:ln>
            <a:solidFill>
              <a:srgbClr val="000000"/>
            </a:solidFill>
            <a:miter lim="800000"/>
            <a:headEnd/>
            <a:tailEnd/>
          </a:ln>
        </p:spPr>
      </p:sp>
      <p:sp>
        <p:nvSpPr>
          <p:cNvPr id="58370"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smtClean="0"/>
          </a:p>
        </p:txBody>
      </p:sp>
      <p:sp>
        <p:nvSpPr>
          <p:cNvPr id="58371" name="Slide Number Placeholder 3"/>
          <p:cNvSpPr>
            <a:spLocks noGrp="1"/>
          </p:cNvSpPr>
          <p:nvPr>
            <p:ph type="sldNum" sz="quarter" idx="5"/>
          </p:nvPr>
        </p:nvSpPr>
        <p:spPr bwMode="auto">
          <a:noFill/>
          <a:ln>
            <a:miter lim="800000"/>
            <a:headEnd/>
            <a:tailEnd/>
          </a:ln>
        </p:spPr>
        <p:txBody>
          <a:bodyPr/>
          <a:lstStyle/>
          <a:p>
            <a:fld id="{255615E2-AA2D-4159-8015-49F20D29FAF8}" type="slidenum">
              <a:rPr lang="ar-SA" smtClean="0"/>
              <a:pPr/>
              <a:t>24</a:t>
            </a:fld>
            <a:endParaRPr lang="en-US" smtClean="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Slide Image Placeholder 1"/>
          <p:cNvSpPr>
            <a:spLocks noGrp="1" noRot="1" noChangeAspect="1"/>
          </p:cNvSpPr>
          <p:nvPr>
            <p:ph type="sldImg"/>
          </p:nvPr>
        </p:nvSpPr>
        <p:spPr bwMode="auto">
          <a:noFill/>
          <a:ln>
            <a:solidFill>
              <a:srgbClr val="000000"/>
            </a:solidFill>
            <a:miter lim="800000"/>
            <a:headEnd/>
            <a:tailEnd/>
          </a:ln>
        </p:spPr>
      </p:sp>
      <p:sp>
        <p:nvSpPr>
          <p:cNvPr id="60418"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smtClean="0"/>
          </a:p>
        </p:txBody>
      </p:sp>
      <p:sp>
        <p:nvSpPr>
          <p:cNvPr id="60419" name="Slide Number Placeholder 3"/>
          <p:cNvSpPr>
            <a:spLocks noGrp="1"/>
          </p:cNvSpPr>
          <p:nvPr>
            <p:ph type="sldNum" sz="quarter" idx="5"/>
          </p:nvPr>
        </p:nvSpPr>
        <p:spPr bwMode="auto">
          <a:noFill/>
          <a:ln>
            <a:miter lim="800000"/>
            <a:headEnd/>
            <a:tailEnd/>
          </a:ln>
        </p:spPr>
        <p:txBody>
          <a:bodyPr/>
          <a:lstStyle/>
          <a:p>
            <a:fld id="{997B4FFE-04FE-416B-A24B-0B481EDABD27}" type="slidenum">
              <a:rPr lang="ar-SA" smtClean="0"/>
              <a:pPr/>
              <a:t>25</a:t>
            </a:fld>
            <a:endParaRPr lang="en-US" smtClean="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Slide Image Placeholder 1"/>
          <p:cNvSpPr>
            <a:spLocks noGrp="1" noRot="1" noChangeAspect="1"/>
          </p:cNvSpPr>
          <p:nvPr>
            <p:ph type="sldImg"/>
          </p:nvPr>
        </p:nvSpPr>
        <p:spPr bwMode="auto">
          <a:noFill/>
          <a:ln>
            <a:solidFill>
              <a:srgbClr val="000000"/>
            </a:solidFill>
            <a:miter lim="800000"/>
            <a:headEnd/>
            <a:tailEnd/>
          </a:ln>
        </p:spPr>
      </p:sp>
      <p:sp>
        <p:nvSpPr>
          <p:cNvPr id="62466"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smtClean="0"/>
          </a:p>
        </p:txBody>
      </p:sp>
      <p:sp>
        <p:nvSpPr>
          <p:cNvPr id="62467" name="Slide Number Placeholder 3"/>
          <p:cNvSpPr>
            <a:spLocks noGrp="1"/>
          </p:cNvSpPr>
          <p:nvPr>
            <p:ph type="sldNum" sz="quarter" idx="5"/>
          </p:nvPr>
        </p:nvSpPr>
        <p:spPr bwMode="auto">
          <a:noFill/>
          <a:ln>
            <a:miter lim="800000"/>
            <a:headEnd/>
            <a:tailEnd/>
          </a:ln>
        </p:spPr>
        <p:txBody>
          <a:bodyPr/>
          <a:lstStyle/>
          <a:p>
            <a:fld id="{375DAEF9-494D-47EB-A115-09E45204C197}" type="slidenum">
              <a:rPr lang="ar-SA" smtClean="0"/>
              <a:pPr/>
              <a:t>26</a:t>
            </a:fld>
            <a:endParaRPr lang="en-US" smtClean="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Slide Image Placeholder 1"/>
          <p:cNvSpPr>
            <a:spLocks noGrp="1" noRot="1" noChangeAspect="1"/>
          </p:cNvSpPr>
          <p:nvPr>
            <p:ph type="sldImg"/>
          </p:nvPr>
        </p:nvSpPr>
        <p:spPr bwMode="auto">
          <a:noFill/>
          <a:ln>
            <a:solidFill>
              <a:srgbClr val="000000"/>
            </a:solidFill>
            <a:miter lim="800000"/>
            <a:headEnd/>
            <a:tailEnd/>
          </a:ln>
        </p:spPr>
      </p:sp>
      <p:sp>
        <p:nvSpPr>
          <p:cNvPr id="64514"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smtClean="0"/>
          </a:p>
        </p:txBody>
      </p:sp>
      <p:sp>
        <p:nvSpPr>
          <p:cNvPr id="64515" name="Slide Number Placeholder 3"/>
          <p:cNvSpPr>
            <a:spLocks noGrp="1"/>
          </p:cNvSpPr>
          <p:nvPr>
            <p:ph type="sldNum" sz="quarter" idx="5"/>
          </p:nvPr>
        </p:nvSpPr>
        <p:spPr bwMode="auto">
          <a:noFill/>
          <a:ln>
            <a:miter lim="800000"/>
            <a:headEnd/>
            <a:tailEnd/>
          </a:ln>
        </p:spPr>
        <p:txBody>
          <a:bodyPr/>
          <a:lstStyle/>
          <a:p>
            <a:fld id="{41D2174C-B204-4942-A247-19419048FC30}" type="slidenum">
              <a:rPr lang="ar-SA" smtClean="0"/>
              <a:pPr/>
              <a:t>27</a:t>
            </a:fld>
            <a:endParaRPr lang="en-US" smtClean="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Slide Image Placeholder 1"/>
          <p:cNvSpPr>
            <a:spLocks noGrp="1" noRot="1" noChangeAspect="1"/>
          </p:cNvSpPr>
          <p:nvPr>
            <p:ph type="sldImg"/>
          </p:nvPr>
        </p:nvSpPr>
        <p:spPr bwMode="auto">
          <a:noFill/>
          <a:ln>
            <a:solidFill>
              <a:srgbClr val="000000"/>
            </a:solidFill>
            <a:miter lim="800000"/>
            <a:headEnd/>
            <a:tailEnd/>
          </a:ln>
        </p:spPr>
      </p:sp>
      <p:sp>
        <p:nvSpPr>
          <p:cNvPr id="66562"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smtClean="0"/>
          </a:p>
        </p:txBody>
      </p:sp>
      <p:sp>
        <p:nvSpPr>
          <p:cNvPr id="66563" name="Slide Number Placeholder 3"/>
          <p:cNvSpPr>
            <a:spLocks noGrp="1"/>
          </p:cNvSpPr>
          <p:nvPr>
            <p:ph type="sldNum" sz="quarter" idx="5"/>
          </p:nvPr>
        </p:nvSpPr>
        <p:spPr bwMode="auto">
          <a:noFill/>
          <a:ln>
            <a:miter lim="800000"/>
            <a:headEnd/>
            <a:tailEnd/>
          </a:ln>
        </p:spPr>
        <p:txBody>
          <a:bodyPr/>
          <a:lstStyle/>
          <a:p>
            <a:fld id="{86C7B78B-DE05-4D1A-8165-882850357A04}" type="slidenum">
              <a:rPr lang="ar-SA" smtClean="0"/>
              <a:pPr/>
              <a:t>28</a:t>
            </a:fld>
            <a:endParaRPr lang="en-US" smtClean="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Slide Image Placeholder 1"/>
          <p:cNvSpPr>
            <a:spLocks noGrp="1" noRot="1" noChangeAspect="1"/>
          </p:cNvSpPr>
          <p:nvPr>
            <p:ph type="sldImg"/>
          </p:nvPr>
        </p:nvSpPr>
        <p:spPr bwMode="auto">
          <a:noFill/>
          <a:ln>
            <a:solidFill>
              <a:srgbClr val="000000"/>
            </a:solidFill>
            <a:miter lim="800000"/>
            <a:headEnd/>
            <a:tailEnd/>
          </a:ln>
        </p:spPr>
      </p:sp>
      <p:sp>
        <p:nvSpPr>
          <p:cNvPr id="68610"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smtClean="0"/>
          </a:p>
        </p:txBody>
      </p:sp>
      <p:sp>
        <p:nvSpPr>
          <p:cNvPr id="68611" name="Slide Number Placeholder 3"/>
          <p:cNvSpPr>
            <a:spLocks noGrp="1"/>
          </p:cNvSpPr>
          <p:nvPr>
            <p:ph type="sldNum" sz="quarter" idx="5"/>
          </p:nvPr>
        </p:nvSpPr>
        <p:spPr bwMode="auto">
          <a:noFill/>
          <a:ln>
            <a:miter lim="800000"/>
            <a:headEnd/>
            <a:tailEnd/>
          </a:ln>
        </p:spPr>
        <p:txBody>
          <a:bodyPr/>
          <a:lstStyle/>
          <a:p>
            <a:fld id="{9C9CBBF0-9E6E-47EA-90E7-CDECC7767682}" type="slidenum">
              <a:rPr lang="ar-SA" smtClean="0"/>
              <a:pPr/>
              <a:t>29</a:t>
            </a:fld>
            <a:endParaRPr lang="en-US" smtClean="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Slide Image Placeholder 1"/>
          <p:cNvSpPr>
            <a:spLocks noGrp="1" noRot="1" noChangeAspect="1"/>
          </p:cNvSpPr>
          <p:nvPr>
            <p:ph type="sldImg"/>
          </p:nvPr>
        </p:nvSpPr>
        <p:spPr bwMode="auto">
          <a:noFill/>
          <a:ln>
            <a:solidFill>
              <a:srgbClr val="000000"/>
            </a:solidFill>
            <a:miter lim="800000"/>
            <a:headEnd/>
            <a:tailEnd/>
          </a:ln>
        </p:spPr>
      </p:sp>
      <p:sp>
        <p:nvSpPr>
          <p:cNvPr id="70658"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smtClean="0"/>
          </a:p>
        </p:txBody>
      </p:sp>
      <p:sp>
        <p:nvSpPr>
          <p:cNvPr id="70659" name="Slide Number Placeholder 3"/>
          <p:cNvSpPr>
            <a:spLocks noGrp="1"/>
          </p:cNvSpPr>
          <p:nvPr>
            <p:ph type="sldNum" sz="quarter" idx="5"/>
          </p:nvPr>
        </p:nvSpPr>
        <p:spPr bwMode="auto">
          <a:noFill/>
          <a:ln>
            <a:miter lim="800000"/>
            <a:headEnd/>
            <a:tailEnd/>
          </a:ln>
        </p:spPr>
        <p:txBody>
          <a:bodyPr/>
          <a:lstStyle/>
          <a:p>
            <a:fld id="{338EDFD7-A1A4-428C-9C43-4CD1234114E2}" type="slidenum">
              <a:rPr lang="ar-SA" smtClean="0"/>
              <a:pPr/>
              <a:t>30</a:t>
            </a:fld>
            <a:endParaRPr lang="en-US" smtClean="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Rectangle 2"/>
          <p:cNvSpPr>
            <a:spLocks noGrp="1" noRot="1" noChangeAspect="1" noTextEdit="1"/>
          </p:cNvSpPr>
          <p:nvPr>
            <p:ph type="sldImg"/>
          </p:nvPr>
        </p:nvSpPr>
        <p:spPr bwMode="auto">
          <a:noFill/>
          <a:ln>
            <a:solidFill>
              <a:srgbClr val="000000"/>
            </a:solidFill>
            <a:miter lim="800000"/>
            <a:headEnd/>
            <a:tailEnd/>
          </a:ln>
        </p:spPr>
      </p:sp>
      <p:sp>
        <p:nvSpPr>
          <p:cNvPr id="72706" name="Rectangle 3"/>
          <p:cNvSpPr>
            <a:spLocks noGrp="1"/>
          </p:cNvSpPr>
          <p:nvPr>
            <p:ph type="body" idx="1"/>
          </p:nvPr>
        </p:nvSpPr>
        <p:spPr bwMode="auto">
          <a:noFill/>
        </p:spPr>
        <p:txBody>
          <a:bodyPr wrap="square" numCol="1" anchor="t" anchorCtr="0" compatLnSpc="1">
            <a:prstTxWarp prst="textNoShape">
              <a:avLst/>
            </a:prstTxWarp>
          </a:bodyPr>
          <a:lstStyle/>
          <a:p>
            <a:endParaRPr lang="ar-SA"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9"/>
          <p:cNvSpPr/>
          <p:nvPr/>
        </p:nvSpPr>
        <p:spPr>
          <a:xfrm>
            <a:off x="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2185988" y="6356350"/>
            <a:ext cx="482600" cy="365125"/>
          </a:xfrm>
        </p:spPr>
        <p:txBody>
          <a:bodyPr/>
          <a:lstStyle>
            <a:lvl1pPr>
              <a:defRPr/>
            </a:lvl1pPr>
          </a:lstStyle>
          <a:p>
            <a:pPr>
              <a:defRPr/>
            </a:pPr>
            <a:fld id="{2F3A928E-4C25-4AC9-825B-0B318BA3989E}" type="slidenum">
              <a:rPr lang="ar-SA"/>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7" name="Slide Number Placeholder 5"/>
          <p:cNvSpPr>
            <a:spLocks noGrp="1"/>
          </p:cNvSpPr>
          <p:nvPr>
            <p:ph type="sldNum" sz="quarter" idx="10"/>
          </p:nvPr>
        </p:nvSpPr>
        <p:spPr/>
        <p:txBody>
          <a:bodyPr/>
          <a:lstStyle>
            <a:lvl1pPr>
              <a:defRPr/>
            </a:lvl1pPr>
          </a:lstStyle>
          <a:p>
            <a:pPr>
              <a:defRPr/>
            </a:pPr>
            <a:fld id="{078C890F-5DA8-43CF-BADD-EDF3F084640A}" type="slidenum">
              <a:rPr lang="ar-SA"/>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Slide Number Placeholder 5"/>
          <p:cNvSpPr>
            <a:spLocks noGrp="1"/>
          </p:cNvSpPr>
          <p:nvPr>
            <p:ph type="sldNum" sz="quarter" idx="10"/>
          </p:nvPr>
        </p:nvSpPr>
        <p:spPr/>
        <p:txBody>
          <a:bodyPr/>
          <a:lstStyle>
            <a:lvl1pPr>
              <a:defRPr/>
            </a:lvl1pPr>
          </a:lstStyle>
          <a:p>
            <a:pPr>
              <a:defRPr/>
            </a:pPr>
            <a:fld id="{D7C3FAB2-A1D0-4958-BEE9-ABB6CD402AD0}" type="slidenum">
              <a:rPr lang="ar-SA"/>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8" name="Slide Number Placeholder 6"/>
          <p:cNvSpPr>
            <a:spLocks noGrp="1"/>
          </p:cNvSpPr>
          <p:nvPr>
            <p:ph type="sldNum" sz="quarter" idx="14"/>
          </p:nvPr>
        </p:nvSpPr>
        <p:spPr/>
        <p:txBody>
          <a:bodyPr/>
          <a:lstStyle>
            <a:lvl1pPr>
              <a:defRPr/>
            </a:lvl1pPr>
          </a:lstStyle>
          <a:p>
            <a:pPr>
              <a:defRPr/>
            </a:pPr>
            <a:fld id="{715D06F3-6CAD-4276-B1F8-1F1FFDA5EDD4}" type="slidenum">
              <a:rPr lang="ar-SA"/>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Slide Number Placeholder 5"/>
          <p:cNvSpPr>
            <a:spLocks noGrp="1"/>
          </p:cNvSpPr>
          <p:nvPr>
            <p:ph type="sldNum" sz="quarter" idx="10"/>
          </p:nvPr>
        </p:nvSpPr>
        <p:spPr/>
        <p:txBody>
          <a:bodyPr/>
          <a:lstStyle>
            <a:lvl1pPr>
              <a:defRPr/>
            </a:lvl1pPr>
          </a:lstStyle>
          <a:p>
            <a:pPr>
              <a:defRPr/>
            </a:pPr>
            <a:fld id="{283B3E4A-52F7-4314-AFAB-377ACB212679}" type="slidenum">
              <a:rPr lang="ar-SA"/>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Slide Number Placeholder 5"/>
          <p:cNvSpPr>
            <a:spLocks noGrp="1"/>
          </p:cNvSpPr>
          <p:nvPr>
            <p:ph type="sldNum" sz="quarter" idx="10"/>
          </p:nvPr>
        </p:nvSpPr>
        <p:spPr/>
        <p:txBody>
          <a:bodyPr/>
          <a:lstStyle>
            <a:lvl1pPr>
              <a:defRPr/>
            </a:lvl1pPr>
          </a:lstStyle>
          <a:p>
            <a:pPr>
              <a:defRPr/>
            </a:pPr>
            <a:fld id="{D2156263-CC12-41DD-8FA9-6F30A325D022}" type="slidenum">
              <a:rPr lang="ar-SA"/>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5"/>
          <p:cNvSpPr>
            <a:spLocks noGrp="1"/>
          </p:cNvSpPr>
          <p:nvPr>
            <p:ph type="sldNum" sz="quarter" idx="10"/>
          </p:nvPr>
        </p:nvSpPr>
        <p:spPr/>
        <p:txBody>
          <a:bodyPr/>
          <a:lstStyle>
            <a:lvl1pPr>
              <a:defRPr/>
            </a:lvl1pPr>
          </a:lstStyle>
          <a:p>
            <a:pPr>
              <a:defRPr/>
            </a:pPr>
            <a:fld id="{C7B6CD68-A7C9-490A-89F6-389F804B9715}" type="slidenum">
              <a:rPr lang="ar-SA"/>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D135A25C-3CB3-4B58-8D2F-BE2E2C1F2045}"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660F532B-D300-413F-A23C-C0CC58D9848F}"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p:txBody>
          <a:bodyPr/>
          <a:lstStyle>
            <a:lvl1pPr>
              <a:defRPr/>
            </a:lvl1pPr>
          </a:lstStyle>
          <a:p>
            <a:pPr>
              <a:defRPr/>
            </a:pPr>
            <a:fld id="{43653979-732B-40D6-B13D-BE93C3DB1A32}"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p:txBody>
          <a:bodyPr/>
          <a:lstStyle>
            <a:lvl1pPr>
              <a:defRPr/>
            </a:lvl1pPr>
          </a:lstStyle>
          <a:p>
            <a:pPr>
              <a:defRPr/>
            </a:pPr>
            <a:fld id="{124E22F8-0660-410C-810D-CB531C4ED61E}"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6324600"/>
            <a:ext cx="9906000" cy="533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027" name="Group 7"/>
          <p:cNvGrpSpPr>
            <a:grpSpLocks/>
          </p:cNvGrpSpPr>
          <p:nvPr/>
        </p:nvGrpSpPr>
        <p:grpSpPr bwMode="auto">
          <a:xfrm>
            <a:off x="8610600" y="5791200"/>
            <a:ext cx="941388" cy="914400"/>
            <a:chOff x="5210750" y="1066800"/>
            <a:chExt cx="2976900" cy="3130677"/>
          </a:xfrm>
        </p:grpSpPr>
        <p:sp>
          <p:nvSpPr>
            <p:cNvPr id="9" name="Oval 8"/>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033" name="Picture 2" descr="http://kfu.files.googlepages.com/newKFUlogo.jpg"/>
            <p:cNvPicPr>
              <a:picLocks noChangeAspect="1" noChangeArrowheads="1"/>
            </p:cNvPicPr>
            <p:nvPr/>
          </p:nvPicPr>
          <p:blipFill>
            <a:blip r:embed="rId13">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Rectangle 10"/>
          <p:cNvSpPr/>
          <p:nvPr/>
        </p:nvSpPr>
        <p:spPr>
          <a:xfrm>
            <a:off x="381000" y="6372225"/>
            <a:ext cx="2519363" cy="338138"/>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King Faisal University [        ] </a:t>
            </a:r>
          </a:p>
        </p:txBody>
      </p:sp>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6" name="Slide Number Placeholder 5"/>
          <p:cNvSpPr>
            <a:spLocks noGrp="1"/>
          </p:cNvSpPr>
          <p:nvPr>
            <p:ph type="sldNum" sz="quarter" idx="4"/>
          </p:nvPr>
        </p:nvSpPr>
        <p:spPr>
          <a:xfrm>
            <a:off x="2105025"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fld id="{0FF6AD4A-C238-4EDA-B8A2-7BFA9F3F12CF}" type="slidenum">
              <a:rPr lang="ar-SA"/>
              <a:pPr>
                <a:defRPr/>
              </a:pPr>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59" r:id="rId3"/>
    <p:sldLayoutId id="2147483662" r:id="rId4"/>
    <p:sldLayoutId id="2147483658" r:id="rId5"/>
    <p:sldLayoutId id="2147483657" r:id="rId6"/>
    <p:sldLayoutId id="2147483656" r:id="rId7"/>
    <p:sldLayoutId id="2147483655" r:id="rId8"/>
    <p:sldLayoutId id="2147483654" r:id="rId9"/>
    <p:sldLayoutId id="2147483653" r:id="rId10"/>
    <p:sldLayoutId id="2147483652"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endParaRPr>
          </a:p>
        </p:txBody>
      </p:sp>
      <p:sp>
        <p:nvSpPr>
          <p:cNvPr id="3" name="Subtitle 2"/>
          <p:cNvSpPr>
            <a:spLocks noGrp="1"/>
          </p:cNvSpPr>
          <p:nvPr>
            <p:ph type="subTitle" idx="1"/>
          </p:nvPr>
        </p:nvSpPr>
        <p:spPr/>
        <p:txBody>
          <a:bodyPr rtlCol="0">
            <a:normAutofit/>
          </a:bodyPr>
          <a:lstStyle/>
          <a:p>
            <a:pPr eaLnBrk="1" fontAlgn="auto" hangingPunct="1">
              <a:spcAft>
                <a:spcPts val="0"/>
              </a:spcAft>
              <a:buFont typeface="Arial" pitchFamily="34" charset="0"/>
              <a:buNone/>
              <a:defRPr/>
            </a:pPr>
            <a:endParaRPr lang="en-US" smtClean="0">
              <a:cs typeface="+mn-cs"/>
            </a:endParaRPr>
          </a:p>
        </p:txBody>
      </p:sp>
      <p:sp>
        <p:nvSpPr>
          <p:cNvPr id="14339" name="Slide Number Placeholder 3"/>
          <p:cNvSpPr>
            <a:spLocks noGrp="1"/>
          </p:cNvSpPr>
          <p:nvPr>
            <p:ph type="sldNum" sz="quarter" idx="10"/>
          </p:nvPr>
        </p:nvSpPr>
        <p:spPr bwMode="auto">
          <a:noFill/>
          <a:ln>
            <a:miter lim="800000"/>
            <a:headEnd/>
            <a:tailEnd/>
          </a:ln>
        </p:spPr>
        <p:txBody>
          <a:bodyPr/>
          <a:lstStyle/>
          <a:p>
            <a:fld id="{652790AE-6F78-446F-8BA5-7F1D6F22D0EF}" type="slidenum">
              <a:rPr lang="ar-SA" smtClean="0"/>
              <a:pPr/>
              <a:t>1</a:t>
            </a:fld>
            <a:endParaRPr lang="en-US" smtClean="0"/>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304800"/>
            <a:ext cx="9906000" cy="3429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14342" name="Subtitle 2"/>
          <p:cNvSpPr txBox="1">
            <a:spLocks/>
          </p:cNvSpPr>
          <p:nvPr/>
        </p:nvSpPr>
        <p:spPr bwMode="auto">
          <a:xfrm>
            <a:off x="5562600" y="4648200"/>
            <a:ext cx="4006850" cy="1066800"/>
          </a:xfrm>
          <a:prstGeom prst="rect">
            <a:avLst/>
          </a:prstGeom>
          <a:noFill/>
          <a:ln w="9525">
            <a:noFill/>
            <a:miter lim="800000"/>
            <a:headEnd/>
            <a:tailEnd/>
          </a:ln>
        </p:spPr>
        <p:txBody>
          <a:bodyPr/>
          <a:lstStyle/>
          <a:p>
            <a:pPr algn="ctr" rtl="0">
              <a:spcBef>
                <a:spcPct val="20000"/>
              </a:spcBef>
              <a:buFont typeface="Arial" charset="0"/>
              <a:buNone/>
            </a:pPr>
            <a:r>
              <a:rPr lang="ar-EG" sz="2800" b="1">
                <a:solidFill>
                  <a:srgbClr val="898989"/>
                </a:solidFill>
                <a:latin typeface="Calibri" pitchFamily="34" charset="0"/>
              </a:rPr>
              <a:t>نظام التعليم المطور للانتساب</a:t>
            </a:r>
            <a:endParaRPr lang="en-US" sz="2800" b="1">
              <a:solidFill>
                <a:srgbClr val="898989"/>
              </a:solidFill>
              <a:latin typeface="Calibri" pitchFamily="34" charset="0"/>
            </a:endParaRPr>
          </a:p>
          <a:p>
            <a:pPr algn="ctr" rtl="0">
              <a:spcBef>
                <a:spcPct val="20000"/>
              </a:spcBef>
              <a:buFont typeface="Arial" charset="0"/>
              <a:buNone/>
            </a:pPr>
            <a:r>
              <a:rPr lang="ar-SA" sz="2800" b="1">
                <a:solidFill>
                  <a:srgbClr val="898989"/>
                </a:solidFill>
                <a:latin typeface="Calibri" pitchFamily="34" charset="0"/>
              </a:rPr>
              <a:t>التربية الخاصة</a:t>
            </a:r>
            <a:r>
              <a:rPr lang="en-US" sz="2600">
                <a:solidFill>
                  <a:srgbClr val="898989"/>
                </a:solidFill>
                <a:latin typeface="Calibri" pitchFamily="34" charset="0"/>
              </a:rPr>
              <a:t>  </a:t>
            </a:r>
            <a:r>
              <a:rPr lang="ar-EG" sz="2600">
                <a:solidFill>
                  <a:srgbClr val="898989"/>
                </a:solidFill>
                <a:latin typeface="Calibri" pitchFamily="34" charset="0"/>
              </a:rPr>
              <a:t>كلية ا</a:t>
            </a:r>
            <a:r>
              <a:rPr lang="ar-SA" sz="2600">
                <a:solidFill>
                  <a:srgbClr val="898989"/>
                </a:solidFill>
                <a:latin typeface="Calibri" pitchFamily="34" charset="0"/>
              </a:rPr>
              <a:t>لتربية</a:t>
            </a:r>
            <a:r>
              <a:rPr lang="ar-EG" sz="2600">
                <a:solidFill>
                  <a:srgbClr val="898989"/>
                </a:solidFill>
                <a:latin typeface="Calibri" pitchFamily="34" charset="0"/>
              </a:rPr>
              <a:t> – قسم</a:t>
            </a:r>
            <a:endParaRPr lang="en-US" sz="2600">
              <a:solidFill>
                <a:srgbClr val="898989"/>
              </a:solidFill>
              <a:latin typeface="Calibri" pitchFamily="34" charset="0"/>
            </a:endParaRPr>
          </a:p>
        </p:txBody>
      </p:sp>
      <p:grpSp>
        <p:nvGrpSpPr>
          <p:cNvPr id="14343"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348" name="Picture 2" descr="http://kfu.files.googlepages.com/newKFUlogo.jpg"/>
            <p:cNvPicPr>
              <a:picLocks noChangeAspect="1" noChangeArrowheads="1"/>
            </p:cNvPicPr>
            <p:nvPr/>
          </p:nvPicPr>
          <p:blipFill>
            <a:blip r:embed="rId3">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14345" name="Title 1"/>
          <p:cNvSpPr txBox="1">
            <a:spLocks/>
          </p:cNvSpPr>
          <p:nvPr/>
        </p:nvSpPr>
        <p:spPr bwMode="auto">
          <a:xfrm>
            <a:off x="457200" y="2895600"/>
            <a:ext cx="5099050" cy="1470025"/>
          </a:xfrm>
          <a:prstGeom prst="rect">
            <a:avLst/>
          </a:prstGeom>
          <a:noFill/>
          <a:ln w="9525">
            <a:noFill/>
            <a:miter lim="800000"/>
            <a:headEnd/>
            <a:tailEnd/>
          </a:ln>
        </p:spPr>
        <p:txBody>
          <a:bodyPr anchor="ctr"/>
          <a:lstStyle/>
          <a:p>
            <a:pPr algn="l">
              <a:lnSpc>
                <a:spcPct val="80000"/>
              </a:lnSpc>
            </a:pPr>
            <a:r>
              <a:rPr lang="ar-EG" sz="3700" b="1">
                <a:solidFill>
                  <a:srgbClr val="376092"/>
                </a:solidFill>
                <a:latin typeface="AYM Wadiy S_U normal."/>
                <a:cs typeface="Times New Roman" pitchFamily="18" charset="0"/>
              </a:rPr>
              <a:t>اسم المقرر ورقمه</a:t>
            </a:r>
            <a:endParaRPr lang="ar-SA" sz="3700" b="1">
              <a:solidFill>
                <a:srgbClr val="376092"/>
              </a:solidFill>
              <a:latin typeface="AYM Wadiy S_U normal."/>
              <a:cs typeface="Times New Roman" pitchFamily="18" charset="0"/>
            </a:endParaRPr>
          </a:p>
          <a:p>
            <a:pPr algn="l">
              <a:lnSpc>
                <a:spcPct val="80000"/>
              </a:lnSpc>
            </a:pPr>
            <a:r>
              <a:rPr lang="ar-SA" b="1"/>
              <a:t>الصحة النفسية لذوى الاحتياجات الخاصة  ( خاص 205) </a:t>
            </a:r>
            <a:r>
              <a:rPr lang="ar-EG" b="1">
                <a:solidFill>
                  <a:srgbClr val="7F7F7F"/>
                </a:solidFill>
                <a:latin typeface="Calibri" pitchFamily="34" charset="0"/>
                <a:cs typeface="Times New Roman" pitchFamily="18" charset="0"/>
              </a:rPr>
              <a:t/>
            </a:r>
            <a:br>
              <a:rPr lang="ar-EG" b="1">
                <a:solidFill>
                  <a:srgbClr val="7F7F7F"/>
                </a:solidFill>
                <a:latin typeface="Calibri" pitchFamily="34" charset="0"/>
                <a:cs typeface="Times New Roman" pitchFamily="18" charset="0"/>
              </a:rPr>
            </a:br>
            <a:r>
              <a:rPr lang="ar-EG" sz="2200" b="1">
                <a:solidFill>
                  <a:srgbClr val="7F7F7F"/>
                </a:solidFill>
                <a:latin typeface="Calibri" pitchFamily="34" charset="0"/>
                <a:cs typeface="Times New Roman" pitchFamily="18" charset="0"/>
              </a:rPr>
              <a:t>الفصل الدراسي </a:t>
            </a:r>
            <a:r>
              <a:rPr lang="ar-SA" sz="2200" b="1">
                <a:solidFill>
                  <a:srgbClr val="7F7F7F"/>
                </a:solidFill>
                <a:latin typeface="Calibri" pitchFamily="34" charset="0"/>
                <a:cs typeface="Times New Roman" pitchFamily="18" charset="0"/>
              </a:rPr>
              <a:t>الاول </a:t>
            </a:r>
            <a:r>
              <a:rPr lang="ar-EG" sz="3200" b="1">
                <a:solidFill>
                  <a:srgbClr val="7F7F7F"/>
                </a:solidFill>
                <a:latin typeface="Calibri" pitchFamily="34" charset="0"/>
                <a:cs typeface="Times New Roman" pitchFamily="18" charset="0"/>
              </a:rPr>
              <a:t/>
            </a:r>
            <a:br>
              <a:rPr lang="ar-EG" sz="3200" b="1">
                <a:solidFill>
                  <a:srgbClr val="7F7F7F"/>
                </a:solidFill>
                <a:latin typeface="Calibri" pitchFamily="34" charset="0"/>
                <a:cs typeface="Times New Roman" pitchFamily="18" charset="0"/>
              </a:rPr>
            </a:br>
            <a:r>
              <a:rPr lang="ar-EG" sz="1700" b="1">
                <a:solidFill>
                  <a:srgbClr val="7F7F7F"/>
                </a:solidFill>
                <a:latin typeface="Calibri" pitchFamily="34" charset="0"/>
                <a:cs typeface="Times New Roman" pitchFamily="18" charset="0"/>
              </a:rPr>
              <a:t>العام الدراسي 143</a:t>
            </a:r>
            <a:r>
              <a:rPr lang="ar-SA" sz="1700" b="1">
                <a:solidFill>
                  <a:srgbClr val="7F7F7F"/>
                </a:solidFill>
                <a:latin typeface="Calibri" pitchFamily="34" charset="0"/>
                <a:cs typeface="Times New Roman" pitchFamily="18" charset="0"/>
              </a:rPr>
              <a:t>1</a:t>
            </a:r>
            <a:r>
              <a:rPr lang="ar-EG" sz="1700" b="1">
                <a:solidFill>
                  <a:srgbClr val="7F7F7F"/>
                </a:solidFill>
                <a:latin typeface="Calibri" pitchFamily="34" charset="0"/>
                <a:cs typeface="Times New Roman" pitchFamily="18" charset="0"/>
              </a:rPr>
              <a:t> – 143</a:t>
            </a:r>
            <a:r>
              <a:rPr lang="ar-SA" sz="1700" b="1">
                <a:solidFill>
                  <a:srgbClr val="7F7F7F"/>
                </a:solidFill>
                <a:latin typeface="Calibri" pitchFamily="34" charset="0"/>
                <a:cs typeface="Times New Roman" pitchFamily="18" charset="0"/>
              </a:rPr>
              <a:t>2هـ</a:t>
            </a:r>
            <a:endParaRPr lang="en-US" sz="1700" b="1">
              <a:solidFill>
                <a:srgbClr val="7F7F7F"/>
              </a:solidFill>
              <a:latin typeface="Calibri" pitchFamily="34" charset="0"/>
            </a:endParaRPr>
          </a:p>
          <a:p>
            <a:pPr algn="l">
              <a:lnSpc>
                <a:spcPct val="80000"/>
              </a:lnSpc>
            </a:pPr>
            <a:r>
              <a:rPr lang="ar-SA" sz="2600" b="1">
                <a:solidFill>
                  <a:srgbClr val="7F7F7F"/>
                </a:solidFill>
                <a:latin typeface="Calibri" pitchFamily="34" charset="0"/>
                <a:cs typeface="Times New Roman" pitchFamily="18" charset="0"/>
              </a:rPr>
              <a:t>د. أحمد العمري</a:t>
            </a:r>
            <a:endParaRPr lang="en-US" sz="2600" b="1">
              <a:solidFill>
                <a:srgbClr val="7F7F7F"/>
              </a:solidFill>
              <a:latin typeface="Calibri" pitchFamily="34" charset="0"/>
            </a:endParaRPr>
          </a:p>
        </p:txBody>
      </p:sp>
      <p:sp>
        <p:nvSpPr>
          <p:cNvPr id="14346"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F2F1D829-0504-4E82-86F1-66988627F4AF}"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Title 4"/>
          <p:cNvSpPr>
            <a:spLocks noGrp="1"/>
          </p:cNvSpPr>
          <p:nvPr>
            <p:ph type="ctrTitle"/>
          </p:nvPr>
        </p:nvSpPr>
        <p:spPr>
          <a:xfrm>
            <a:off x="762000" y="2133600"/>
            <a:ext cx="8420100" cy="1470025"/>
          </a:xfrm>
        </p:spPr>
        <p:txBody>
          <a:bodyPr/>
          <a:lstStyle/>
          <a:p>
            <a:pPr eaLnBrk="1" hangingPunct="1"/>
            <a:r>
              <a:rPr lang="ar-SA" smtClean="0">
                <a:solidFill>
                  <a:srgbClr val="376092"/>
                </a:solidFill>
              </a:rPr>
              <a:t> </a:t>
            </a:r>
            <a:r>
              <a:rPr lang="en-US" smtClean="0">
                <a:solidFill>
                  <a:srgbClr val="376092"/>
                </a:solidFill>
              </a:rPr>
              <a:t>  </a:t>
            </a:r>
            <a:r>
              <a:rPr lang="ar-EG" smtClean="0">
                <a:solidFill>
                  <a:srgbClr val="376092"/>
                </a:solidFill>
              </a:rPr>
              <a:t>                 </a:t>
            </a:r>
            <a:r>
              <a:rPr lang="ar-SA" sz="2800" smtClean="0">
                <a:solidFill>
                  <a:srgbClr val="376092"/>
                </a:solidFill>
              </a:rPr>
              <a:t>الفصل الأول                      </a:t>
            </a:r>
            <a:r>
              <a:rPr lang="ar-EG" sz="2800" smtClean="0">
                <a:solidFill>
                  <a:srgbClr val="376092"/>
                </a:solidFill>
              </a:rPr>
              <a:t> </a:t>
            </a:r>
            <a:r>
              <a:rPr lang="en-US" sz="2800" smtClean="0">
                <a:solidFill>
                  <a:srgbClr val="376092"/>
                </a:solidFill>
              </a:rPr>
              <a:t>  </a:t>
            </a:r>
            <a:r>
              <a:rPr lang="ar-SA" sz="2800" smtClean="0">
                <a:solidFill>
                  <a:srgbClr val="376092"/>
                </a:solidFill>
              </a:rPr>
              <a:t/>
            </a:r>
            <a:br>
              <a:rPr lang="ar-SA" sz="2800" smtClean="0">
                <a:solidFill>
                  <a:srgbClr val="376092"/>
                </a:solidFill>
              </a:rPr>
            </a:br>
            <a:r>
              <a:rPr lang="ar-SA" sz="2800" smtClean="0">
                <a:solidFill>
                  <a:srgbClr val="376092"/>
                </a:solidFill>
              </a:rPr>
              <a:t> </a:t>
            </a:r>
            <a:r>
              <a:rPr lang="en-US" sz="2800" smtClean="0">
                <a:solidFill>
                  <a:srgbClr val="376092"/>
                </a:solidFill>
              </a:rPr>
              <a:t>MENTAL HEALTH</a:t>
            </a:r>
            <a:r>
              <a:rPr lang="ar-SA" sz="2800" smtClean="0">
                <a:solidFill>
                  <a:srgbClr val="376092"/>
                </a:solidFill>
              </a:rPr>
              <a:t>الصحة النفسية </a:t>
            </a:r>
            <a:endParaRPr lang="en-US" sz="2800" smtClean="0">
              <a:solidFill>
                <a:srgbClr val="376092"/>
              </a:solidFill>
            </a:endParaRPr>
          </a:p>
        </p:txBody>
      </p:sp>
      <p:sp>
        <p:nvSpPr>
          <p:cNvPr id="16386" name="Subtitle 5"/>
          <p:cNvSpPr>
            <a:spLocks noGrp="1"/>
          </p:cNvSpPr>
          <p:nvPr>
            <p:ph type="subTitle" idx="1"/>
          </p:nvPr>
        </p:nvSpPr>
        <p:spPr>
          <a:xfrm>
            <a:off x="990600" y="3886200"/>
            <a:ext cx="7429500" cy="1752600"/>
          </a:xfrm>
        </p:spPr>
        <p:txBody>
          <a:bodyPr/>
          <a:lstStyle/>
          <a:p>
            <a:pPr eaLnBrk="1" hangingPunct="1"/>
            <a:r>
              <a:rPr lang="ar-SA" b="1" smtClean="0">
                <a:solidFill>
                  <a:schemeClr val="tx1"/>
                </a:solidFill>
              </a:rPr>
              <a:t>المحاضرة ال</a:t>
            </a:r>
            <a:r>
              <a:rPr lang="ar-EG" b="1" smtClean="0">
                <a:solidFill>
                  <a:schemeClr val="tx1"/>
                </a:solidFill>
              </a:rPr>
              <a:t>ثامنة</a:t>
            </a:r>
            <a:endParaRPr lang="ar-SA" b="1" smtClean="0">
              <a:solidFill>
                <a:schemeClr val="tx1"/>
              </a:solidFill>
            </a:endParaRPr>
          </a:p>
          <a:p>
            <a:pPr eaLnBrk="1" hangingPunct="1"/>
            <a:endParaRPr lang="en-US" b="1" smtClean="0">
              <a:solidFill>
                <a:schemeClr val="tx1"/>
              </a:solidFill>
            </a:endParaRPr>
          </a:p>
        </p:txBody>
      </p:sp>
      <p:sp>
        <p:nvSpPr>
          <p:cNvPr id="16387" name="Slide Number Placeholder 3"/>
          <p:cNvSpPr>
            <a:spLocks noGrp="1"/>
          </p:cNvSpPr>
          <p:nvPr>
            <p:ph type="sldNum" sz="quarter" idx="10"/>
          </p:nvPr>
        </p:nvSpPr>
        <p:spPr bwMode="auto">
          <a:noFill/>
          <a:ln>
            <a:miter lim="800000"/>
            <a:headEnd/>
            <a:tailEnd/>
          </a:ln>
        </p:spPr>
        <p:txBody>
          <a:bodyPr/>
          <a:lstStyle/>
          <a:p>
            <a:fld id="{0F8888CC-9C25-478F-AF58-FC8E7E2DA139}" type="slidenum">
              <a:rPr lang="ar-SA" smtClean="0"/>
              <a:pPr/>
              <a:t>2</a:t>
            </a:fld>
            <a:endParaRPr lang="en-US" smtClean="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Title 1"/>
          <p:cNvSpPr>
            <a:spLocks noGrp="1"/>
          </p:cNvSpPr>
          <p:nvPr>
            <p:ph type="title"/>
          </p:nvPr>
        </p:nvSpPr>
        <p:spPr/>
        <p:txBody>
          <a:bodyPr/>
          <a:lstStyle/>
          <a:p>
            <a:pPr algn="ctr"/>
            <a:r>
              <a:rPr lang="ar-EG" smtClean="0">
                <a:solidFill>
                  <a:srgbClr val="376092"/>
                </a:solidFill>
              </a:rPr>
              <a:t>ملخص ما سبق عرضه في المحاضرة </a:t>
            </a:r>
            <a:r>
              <a:rPr lang="ar-SA" smtClean="0">
                <a:solidFill>
                  <a:srgbClr val="376092"/>
                </a:solidFill>
              </a:rPr>
              <a:t>الأولى</a:t>
            </a:r>
            <a:endParaRPr lang="en-US" smtClean="0">
              <a:solidFill>
                <a:srgbClr val="376092"/>
              </a:solidFill>
            </a:endParaRPr>
          </a:p>
        </p:txBody>
      </p:sp>
      <p:sp>
        <p:nvSpPr>
          <p:cNvPr id="18434" name="Content Placeholder 2"/>
          <p:cNvSpPr>
            <a:spLocks noGrp="1"/>
          </p:cNvSpPr>
          <p:nvPr>
            <p:ph idx="1"/>
          </p:nvPr>
        </p:nvSpPr>
        <p:spPr/>
        <p:txBody>
          <a:bodyPr/>
          <a:lstStyle/>
          <a:p>
            <a:pPr>
              <a:buFont typeface="Arial" charset="0"/>
              <a:buNone/>
            </a:pPr>
            <a:r>
              <a:rPr lang="ar-EG" sz="2400" smtClean="0"/>
              <a:t>- علم الصحة النفسية .</a:t>
            </a:r>
          </a:p>
          <a:p>
            <a:pPr>
              <a:buFont typeface="Arial" charset="0"/>
              <a:buNone/>
            </a:pPr>
            <a:r>
              <a:rPr lang="ar-EG" sz="2400" smtClean="0"/>
              <a:t>- تعريف الصحة النفسية .</a:t>
            </a:r>
          </a:p>
          <a:p>
            <a:pPr>
              <a:buFont typeface="Arial" charset="0"/>
              <a:buNone/>
            </a:pPr>
            <a:r>
              <a:rPr lang="ar-EG" sz="2400" smtClean="0"/>
              <a:t>- مجالات عمل الصحة النفسية .</a:t>
            </a:r>
          </a:p>
          <a:p>
            <a:pPr>
              <a:buFont typeface="Arial" charset="0"/>
              <a:buNone/>
            </a:pPr>
            <a:r>
              <a:rPr lang="ar-EG" sz="2400" smtClean="0"/>
              <a:t>- تعريف المرض النفسي .</a:t>
            </a:r>
          </a:p>
          <a:p>
            <a:pPr>
              <a:buFont typeface="Arial" charset="0"/>
              <a:buNone/>
            </a:pPr>
            <a:r>
              <a:rPr lang="ar-EG" sz="2400" smtClean="0"/>
              <a:t>- ملاحظات على الصحة النفسية و المرض النفسي .</a:t>
            </a:r>
          </a:p>
          <a:p>
            <a:pPr>
              <a:buFont typeface="Arial" charset="0"/>
              <a:buNone/>
            </a:pPr>
            <a:r>
              <a:rPr lang="ar-EG" sz="2400" smtClean="0"/>
              <a:t>- تعريف السوية و اللاسوية .</a:t>
            </a:r>
          </a:p>
          <a:p>
            <a:pPr>
              <a:buFont typeface="Arial" charset="0"/>
              <a:buNone/>
            </a:pPr>
            <a:r>
              <a:rPr lang="ar-EG" sz="2400" smtClean="0"/>
              <a:t>- معايير السوية و اللاسوية .</a:t>
            </a:r>
          </a:p>
          <a:p>
            <a:pPr>
              <a:buFont typeface="Arial" charset="0"/>
              <a:buNone/>
            </a:pPr>
            <a:r>
              <a:rPr lang="ar-EG" sz="2400" smtClean="0"/>
              <a:t>- ملاحظات على السوية و اللاسوية .</a:t>
            </a:r>
          </a:p>
          <a:p>
            <a:pPr>
              <a:buFont typeface="Arial" charset="0"/>
              <a:buNone/>
            </a:pPr>
            <a:r>
              <a:rPr lang="ar-EG" sz="2400" smtClean="0"/>
              <a:t>- مناهج الصحة النفسية .</a:t>
            </a:r>
          </a:p>
          <a:p>
            <a:pPr>
              <a:buFont typeface="Arial" charset="0"/>
              <a:buNone/>
            </a:pPr>
            <a:r>
              <a:rPr lang="ar-EG" sz="2400" smtClean="0"/>
              <a:t>- خصائص الشخصية المتمتعة بالصحة النفسية . </a:t>
            </a:r>
            <a:endParaRPr lang="en-US" sz="2400" smtClean="0"/>
          </a:p>
        </p:txBody>
      </p:sp>
      <p:sp>
        <p:nvSpPr>
          <p:cNvPr id="18435" name="Slide Number Placeholder 3"/>
          <p:cNvSpPr>
            <a:spLocks noGrp="1"/>
          </p:cNvSpPr>
          <p:nvPr>
            <p:ph type="sldNum" sz="quarter" idx="10"/>
          </p:nvPr>
        </p:nvSpPr>
        <p:spPr bwMode="auto">
          <a:noFill/>
          <a:ln>
            <a:miter lim="800000"/>
            <a:headEnd/>
            <a:tailEnd/>
          </a:ln>
        </p:spPr>
        <p:txBody>
          <a:bodyPr/>
          <a:lstStyle/>
          <a:p>
            <a:fld id="{B2350E6E-33A7-4718-A060-E9001ACC6436}" type="slidenum">
              <a:rPr lang="ar-SA" smtClean="0"/>
              <a:pPr/>
              <a:t>3</a:t>
            </a:fld>
            <a:endParaRPr lang="en-US" smtClean="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2"/>
          <p:cNvSpPr>
            <a:spLocks noGrp="1"/>
          </p:cNvSpPr>
          <p:nvPr>
            <p:ph type="title" idx="4294967295"/>
          </p:nvPr>
        </p:nvSpPr>
        <p:spPr/>
        <p:txBody>
          <a:bodyPr/>
          <a:lstStyle/>
          <a:p>
            <a:r>
              <a:rPr lang="ar-EG" smtClean="0"/>
              <a:t>ملخص ما سبق عرضه في المحاضرة </a:t>
            </a:r>
            <a:r>
              <a:rPr lang="ar-SA" smtClean="0"/>
              <a:t>ا</a:t>
            </a:r>
            <a:r>
              <a:rPr lang="ar-EG" smtClean="0"/>
              <a:t>ل</a:t>
            </a:r>
            <a:r>
              <a:rPr lang="ar-SA" smtClean="0"/>
              <a:t>ثانية</a:t>
            </a:r>
            <a:endParaRPr lang="en-US" smtClean="0"/>
          </a:p>
        </p:txBody>
      </p:sp>
      <p:sp>
        <p:nvSpPr>
          <p:cNvPr id="20482" name="Rectangle 3"/>
          <p:cNvSpPr>
            <a:spLocks noGrp="1"/>
          </p:cNvSpPr>
          <p:nvPr>
            <p:ph type="body" idx="4294967295"/>
          </p:nvPr>
        </p:nvSpPr>
        <p:spPr/>
        <p:txBody>
          <a:bodyPr/>
          <a:lstStyle/>
          <a:p>
            <a:pPr algn="ctr" rtl="1">
              <a:lnSpc>
                <a:spcPct val="90000"/>
              </a:lnSpc>
              <a:buFont typeface="Arial" charset="0"/>
              <a:buNone/>
            </a:pPr>
            <a:r>
              <a:rPr lang="ar-SA" sz="2400" smtClean="0">
                <a:solidFill>
                  <a:srgbClr val="C00000"/>
                </a:solidFill>
              </a:rPr>
              <a:t>الصحة النفسية في الأسرة .</a:t>
            </a:r>
          </a:p>
          <a:p>
            <a:pPr rtl="1">
              <a:lnSpc>
                <a:spcPct val="90000"/>
              </a:lnSpc>
            </a:pPr>
            <a:r>
              <a:rPr lang="ar-SA" sz="2400" smtClean="0"/>
              <a:t>نتائج البحوث حول دور الاسرة في عملية التنشئة الاجتماعية للطفل و أثر ذلك على سلوكه .</a:t>
            </a:r>
          </a:p>
          <a:p>
            <a:pPr rtl="1">
              <a:lnSpc>
                <a:spcPct val="90000"/>
              </a:lnSpc>
            </a:pPr>
            <a:r>
              <a:rPr lang="ar-SA" sz="2400" smtClean="0"/>
              <a:t>اثر العلاقة بين الوالدين على صحة الطفل النفسية .</a:t>
            </a:r>
          </a:p>
          <a:p>
            <a:pPr rtl="1">
              <a:lnSpc>
                <a:spcPct val="90000"/>
              </a:lnSpc>
            </a:pPr>
            <a:r>
              <a:rPr lang="ar-SA" sz="2400" smtClean="0"/>
              <a:t>اثر العلاقة بين الوالدين والطفل على صحته النفسية .</a:t>
            </a:r>
          </a:p>
          <a:p>
            <a:pPr rtl="1">
              <a:lnSpc>
                <a:spcPct val="90000"/>
              </a:lnSpc>
            </a:pPr>
            <a:r>
              <a:rPr lang="ar-SA" sz="2400" smtClean="0"/>
              <a:t>اثر العلاقة بين الإخوة على الصحة النفسية .</a:t>
            </a:r>
          </a:p>
          <a:p>
            <a:pPr rtl="1">
              <a:lnSpc>
                <a:spcPct val="90000"/>
              </a:lnSpc>
            </a:pPr>
            <a:r>
              <a:rPr lang="ar-SA" sz="2400" smtClean="0"/>
              <a:t>اثر العلاقة بين الاسرة و المدرسة على صحة الطفل النفسية .</a:t>
            </a:r>
          </a:p>
          <a:p>
            <a:pPr rtl="1">
              <a:lnSpc>
                <a:spcPct val="90000"/>
              </a:lnSpc>
            </a:pPr>
            <a:r>
              <a:rPr lang="ar-SA" sz="2400" smtClean="0"/>
              <a:t>خصائص المناخ الاسري الذي يساعد على الصحة النفسية للطفل .</a:t>
            </a:r>
          </a:p>
          <a:p>
            <a:pPr rtl="1">
              <a:lnSpc>
                <a:spcPct val="90000"/>
              </a:lnSpc>
            </a:pPr>
            <a:r>
              <a:rPr lang="ar-SA" sz="2400" smtClean="0"/>
              <a:t>مجمل دور الاسرة في الصحة النفسية للطفل .</a:t>
            </a:r>
          </a:p>
          <a:p>
            <a:pPr rtl="1">
              <a:lnSpc>
                <a:spcPct val="90000"/>
              </a:lnSpc>
            </a:pPr>
            <a:r>
              <a:rPr lang="ar-SA" sz="2800" smtClean="0"/>
              <a:t>ردود افعال الاسرة تجاه ميلاد طفل ذوو احتياج خاص .</a:t>
            </a:r>
          </a:p>
          <a:p>
            <a:pPr rtl="1">
              <a:lnSpc>
                <a:spcPct val="90000"/>
              </a:lnSpc>
            </a:pPr>
            <a:r>
              <a:rPr lang="ar-SA" sz="2800" smtClean="0"/>
              <a:t>الظروف الاسرية غير المناسبة و آثرها على الصحة النفسية للطفل .</a:t>
            </a:r>
          </a:p>
          <a:p>
            <a:pPr rtl="1">
              <a:lnSpc>
                <a:spcPct val="90000"/>
              </a:lnSpc>
            </a:pPr>
            <a:endParaRPr lang="en-US" sz="2800" smtClean="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2"/>
          <p:cNvSpPr>
            <a:spLocks noGrp="1"/>
          </p:cNvSpPr>
          <p:nvPr>
            <p:ph type="title" idx="4294967295"/>
          </p:nvPr>
        </p:nvSpPr>
        <p:spPr/>
        <p:txBody>
          <a:bodyPr/>
          <a:lstStyle/>
          <a:p>
            <a:r>
              <a:rPr lang="ar-EG" smtClean="0"/>
              <a:t>ملخص ما سبق عرضه في المحاضرة </a:t>
            </a:r>
            <a:r>
              <a:rPr lang="ar-SA" smtClean="0"/>
              <a:t>ا</a:t>
            </a:r>
            <a:r>
              <a:rPr lang="ar-EG" smtClean="0"/>
              <a:t>ل</a:t>
            </a:r>
            <a:r>
              <a:rPr lang="ar-SA" smtClean="0"/>
              <a:t>ثالثة</a:t>
            </a:r>
            <a:endParaRPr lang="en-US" smtClean="0"/>
          </a:p>
        </p:txBody>
      </p:sp>
      <p:sp>
        <p:nvSpPr>
          <p:cNvPr id="22530" name="Rectangle 3"/>
          <p:cNvSpPr>
            <a:spLocks noGrp="1"/>
          </p:cNvSpPr>
          <p:nvPr>
            <p:ph type="body" idx="4294967295"/>
          </p:nvPr>
        </p:nvSpPr>
        <p:spPr/>
        <p:txBody>
          <a:bodyPr/>
          <a:lstStyle/>
          <a:p>
            <a:pPr rtl="1">
              <a:buFont typeface="Arial" charset="0"/>
              <a:buNone/>
            </a:pPr>
            <a:r>
              <a:rPr lang="en-US" sz="2400" smtClean="0"/>
              <a:t>                    </a:t>
            </a:r>
            <a:r>
              <a:rPr lang="ar-EG" sz="2400" smtClean="0"/>
              <a:t>                          </a:t>
            </a:r>
            <a:r>
              <a:rPr lang="ar-EG" sz="2400" smtClean="0">
                <a:solidFill>
                  <a:srgbClr val="C00000"/>
                </a:solidFill>
              </a:rPr>
              <a:t>الصحة النفسية في المدرسة </a:t>
            </a:r>
            <a:endParaRPr lang="en-US" sz="2400" smtClean="0">
              <a:solidFill>
                <a:srgbClr val="C00000"/>
              </a:solidFill>
            </a:endParaRPr>
          </a:p>
          <a:p>
            <a:pPr rtl="1"/>
            <a:r>
              <a:rPr lang="ar-SA" sz="2400" smtClean="0"/>
              <a:t>اهمية المدرسة في النمو النفسي و التنشئة الاجتماعية للطفل .</a:t>
            </a:r>
          </a:p>
          <a:p>
            <a:pPr rtl="1"/>
            <a:r>
              <a:rPr lang="ar-SA" sz="2400" smtClean="0"/>
              <a:t>مسئوليات المدرسة بالنسبة للنمو النفسي و الصحة النفسية للتلميذ .</a:t>
            </a:r>
          </a:p>
          <a:p>
            <a:pPr rtl="1"/>
            <a:r>
              <a:rPr lang="ar-SA" sz="2400" smtClean="0"/>
              <a:t>الأساليب النفسية التي تستخدمها المدرسة في تربية التلاميذ .</a:t>
            </a:r>
          </a:p>
          <a:p>
            <a:pPr rtl="1"/>
            <a:r>
              <a:rPr lang="ar-EG" sz="2400" smtClean="0"/>
              <a:t>أثر العلاقات الاجتماعية في المدرسة على الصحة النفسية للتلميذ و التوافق المدرسي</a:t>
            </a:r>
            <a:r>
              <a:rPr lang="ar-SA" sz="2400" smtClean="0"/>
              <a:t> .</a:t>
            </a:r>
          </a:p>
          <a:p>
            <a:pPr rtl="1"/>
            <a:r>
              <a:rPr lang="ar-EG" sz="2400" smtClean="0"/>
              <a:t>مجالات تطبيق الصحة النفسية في المدرسة</a:t>
            </a:r>
            <a:r>
              <a:rPr lang="ar-SA" sz="2400" smtClean="0"/>
              <a:t> .</a:t>
            </a:r>
            <a:endParaRPr lang="en-US" sz="2400" smtClean="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ar-EG" dirty="0" smtClean="0"/>
              <a:t>ملخص ما سبق عرضه في المحاضرة الرابعة</a:t>
            </a:r>
            <a:endParaRPr lang="en-US" dirty="0"/>
          </a:p>
        </p:txBody>
      </p:sp>
      <p:sp>
        <p:nvSpPr>
          <p:cNvPr id="24578" name="Content Placeholder 2"/>
          <p:cNvSpPr>
            <a:spLocks noGrp="1"/>
          </p:cNvSpPr>
          <p:nvPr>
            <p:ph idx="1"/>
          </p:nvPr>
        </p:nvSpPr>
        <p:spPr/>
        <p:txBody>
          <a:bodyPr/>
          <a:lstStyle/>
          <a:p>
            <a:pPr rtl="1">
              <a:buFont typeface="Arial" charset="0"/>
              <a:buNone/>
            </a:pPr>
            <a:r>
              <a:rPr lang="ar-EG" sz="2800" smtClean="0"/>
              <a:t>                              </a:t>
            </a:r>
            <a:r>
              <a:rPr lang="ar-SA" sz="2800" smtClean="0">
                <a:solidFill>
                  <a:srgbClr val="C00000"/>
                </a:solidFill>
              </a:rPr>
              <a:t>الصحة النفسية في المجتمع</a:t>
            </a:r>
            <a:r>
              <a:rPr lang="ar-EG" sz="2800" smtClean="0">
                <a:solidFill>
                  <a:srgbClr val="C00000"/>
                </a:solidFill>
              </a:rPr>
              <a:t> </a:t>
            </a:r>
            <a:r>
              <a:rPr lang="ar-EG" sz="2800" smtClean="0"/>
              <a:t>.</a:t>
            </a:r>
          </a:p>
          <a:p>
            <a:pPr rtl="1">
              <a:buFont typeface="Arial" charset="0"/>
              <a:buNone/>
            </a:pPr>
            <a:r>
              <a:rPr lang="ar-EG" sz="2800" smtClean="0"/>
              <a:t>أهداف الصحة النفسية في المجتمع .</a:t>
            </a:r>
          </a:p>
          <a:p>
            <a:pPr rtl="1">
              <a:buFont typeface="Arial" charset="0"/>
              <a:buNone/>
            </a:pPr>
            <a:r>
              <a:rPr lang="ar-EG" sz="2800" smtClean="0"/>
              <a:t>الصحة النفسيه للمجتمع نفسه .</a:t>
            </a:r>
          </a:p>
          <a:p>
            <a:pPr rtl="1">
              <a:buFont typeface="Arial" charset="0"/>
              <a:buNone/>
            </a:pPr>
            <a:r>
              <a:rPr lang="ar-EG" sz="2800" smtClean="0"/>
              <a:t>أهمية الصحة النفسية في مجالات الحياة الاجتماعية المختلفة بالمجتمع.</a:t>
            </a:r>
          </a:p>
          <a:p>
            <a:pPr rtl="1">
              <a:buFont typeface="Arial" charset="0"/>
              <a:buNone/>
            </a:pPr>
            <a:r>
              <a:rPr lang="ar-EG" sz="2800" smtClean="0"/>
              <a:t> العاملون في ميدان الصحة النفسية . </a:t>
            </a:r>
          </a:p>
          <a:p>
            <a:pPr>
              <a:buFont typeface="Arial" charset="0"/>
              <a:buNone/>
            </a:pPr>
            <a:endParaRPr lang="en-US" smtClean="0"/>
          </a:p>
        </p:txBody>
      </p:sp>
      <p:sp>
        <p:nvSpPr>
          <p:cNvPr id="24579" name="Slide Number Placeholder 3"/>
          <p:cNvSpPr>
            <a:spLocks noGrp="1"/>
          </p:cNvSpPr>
          <p:nvPr>
            <p:ph type="sldNum" sz="quarter" idx="10"/>
          </p:nvPr>
        </p:nvSpPr>
        <p:spPr bwMode="auto">
          <a:noFill/>
          <a:ln>
            <a:miter lim="800000"/>
            <a:headEnd/>
            <a:tailEnd/>
          </a:ln>
        </p:spPr>
        <p:txBody>
          <a:bodyPr/>
          <a:lstStyle/>
          <a:p>
            <a:fld id="{744ACD15-5F52-43AD-8DDA-380D28721903}" type="slidenum">
              <a:rPr lang="ar-SA" smtClean="0"/>
              <a:pPr/>
              <a:t>6</a:t>
            </a:fld>
            <a:endParaRPr lang="en-US" smtClean="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ar-EG" dirty="0" smtClean="0"/>
              <a:t> ملخص ما سبق عرضه في المحاضرة الخامسة</a:t>
            </a:r>
            <a:endParaRPr lang="en-US" dirty="0"/>
          </a:p>
        </p:txBody>
      </p:sp>
      <p:sp>
        <p:nvSpPr>
          <p:cNvPr id="26626" name="Content Placeholder 2"/>
          <p:cNvSpPr>
            <a:spLocks noGrp="1"/>
          </p:cNvSpPr>
          <p:nvPr>
            <p:ph idx="1"/>
          </p:nvPr>
        </p:nvSpPr>
        <p:spPr/>
        <p:txBody>
          <a:bodyPr/>
          <a:lstStyle/>
          <a:p>
            <a:pPr algn="ctr">
              <a:buFont typeface="Arial" charset="0"/>
              <a:buNone/>
            </a:pPr>
            <a:r>
              <a:rPr lang="ar-EG" sz="2800" b="1" smtClean="0">
                <a:solidFill>
                  <a:srgbClr val="FF0000"/>
                </a:solidFill>
              </a:rPr>
              <a:t>التوافق النفسي</a:t>
            </a:r>
          </a:p>
          <a:p>
            <a:pPr>
              <a:buFont typeface="Arial" charset="0"/>
              <a:buNone/>
            </a:pPr>
            <a:r>
              <a:rPr lang="ar-EG" sz="2800" smtClean="0"/>
              <a:t>تعريف التوافق النفسي</a:t>
            </a:r>
          </a:p>
          <a:p>
            <a:pPr>
              <a:buFont typeface="Arial" charset="0"/>
              <a:buNone/>
            </a:pPr>
            <a:r>
              <a:rPr lang="ar-EG" sz="2800" smtClean="0"/>
              <a:t>أبعاد التوافق </a:t>
            </a:r>
          </a:p>
          <a:p>
            <a:pPr>
              <a:buFont typeface="Arial" charset="0"/>
              <a:buNone/>
            </a:pPr>
            <a:r>
              <a:rPr lang="ar-EG" sz="2800" smtClean="0"/>
              <a:t>عوامل التوافق النفسى  ( مطالب النمو – دوافع السلوك – حيل الدفاع )</a:t>
            </a:r>
          </a:p>
          <a:p>
            <a:pPr rtl="1">
              <a:buFont typeface="Arial" charset="0"/>
              <a:buNone/>
            </a:pPr>
            <a:r>
              <a:rPr lang="ar-EG" sz="2800" smtClean="0">
                <a:solidFill>
                  <a:srgbClr val="376092"/>
                </a:solidFill>
              </a:rPr>
              <a:t>             </a:t>
            </a:r>
            <a:r>
              <a:rPr lang="ar-EG" sz="2800" smtClean="0"/>
              <a:t>أولاً – التوافق و مطالب النمو .</a:t>
            </a:r>
          </a:p>
        </p:txBody>
      </p:sp>
      <p:sp>
        <p:nvSpPr>
          <p:cNvPr id="26627" name="Slide Number Placeholder 3"/>
          <p:cNvSpPr>
            <a:spLocks noGrp="1"/>
          </p:cNvSpPr>
          <p:nvPr>
            <p:ph type="sldNum" sz="quarter" idx="10"/>
          </p:nvPr>
        </p:nvSpPr>
        <p:spPr bwMode="auto">
          <a:noFill/>
          <a:ln>
            <a:miter lim="800000"/>
            <a:headEnd/>
            <a:tailEnd/>
          </a:ln>
        </p:spPr>
        <p:txBody>
          <a:bodyPr/>
          <a:lstStyle/>
          <a:p>
            <a:fld id="{B247F523-1590-4219-BBE2-A06E6C212224}" type="slidenum">
              <a:rPr lang="ar-SA" smtClean="0"/>
              <a:pPr/>
              <a:t>7</a:t>
            </a:fld>
            <a:endParaRPr lang="en-US" smtClean="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2"/>
          <p:cNvSpPr>
            <a:spLocks noGrp="1"/>
          </p:cNvSpPr>
          <p:nvPr>
            <p:ph type="title" idx="4294967295"/>
          </p:nvPr>
        </p:nvSpPr>
        <p:spPr/>
        <p:txBody>
          <a:bodyPr/>
          <a:lstStyle/>
          <a:p>
            <a:pPr algn="ctr" rtl="1"/>
            <a:r>
              <a:rPr lang="ar-EG" smtClean="0"/>
              <a:t>ملخص ما سبق </a:t>
            </a:r>
            <a:r>
              <a:rPr lang="ar-EG" smtClean="0">
                <a:solidFill>
                  <a:schemeClr val="tx2"/>
                </a:solidFill>
              </a:rPr>
              <a:t>عرضه</a:t>
            </a:r>
            <a:r>
              <a:rPr lang="ar-EG" smtClean="0"/>
              <a:t> في المحاض</a:t>
            </a:r>
            <a:r>
              <a:rPr lang="ar-SA" smtClean="0"/>
              <a:t>ره السادسة</a:t>
            </a:r>
            <a:endParaRPr lang="en-US" smtClean="0"/>
          </a:p>
        </p:txBody>
      </p:sp>
      <p:sp>
        <p:nvSpPr>
          <p:cNvPr id="28674" name="Rectangle 3"/>
          <p:cNvSpPr>
            <a:spLocks noGrp="1"/>
          </p:cNvSpPr>
          <p:nvPr>
            <p:ph type="body" idx="4294967295"/>
          </p:nvPr>
        </p:nvSpPr>
        <p:spPr/>
        <p:txBody>
          <a:bodyPr/>
          <a:lstStyle/>
          <a:p>
            <a:pPr rtl="1">
              <a:buFont typeface="Arial" charset="0"/>
              <a:buNone/>
            </a:pPr>
            <a:endParaRPr lang="ar-EG" smtClean="0"/>
          </a:p>
          <a:p>
            <a:pPr rtl="1">
              <a:buFont typeface="Arial" charset="0"/>
              <a:buNone/>
            </a:pPr>
            <a:r>
              <a:rPr lang="ar-EG" smtClean="0">
                <a:solidFill>
                  <a:srgbClr val="C00000"/>
                </a:solidFill>
              </a:rPr>
              <a:t>ثانياً : التوافق النفسي و دوافع السلوك </a:t>
            </a:r>
          </a:p>
          <a:p>
            <a:pPr>
              <a:buFont typeface="Arial" charset="0"/>
              <a:buNone/>
            </a:pPr>
            <a:r>
              <a:rPr lang="ar-EG" smtClean="0"/>
              <a:t>                               ( </a:t>
            </a:r>
            <a:r>
              <a:rPr lang="ar-EG" smtClean="0">
                <a:solidFill>
                  <a:srgbClr val="E46C0A"/>
                </a:solidFill>
              </a:rPr>
              <a:t>الغرائز</a:t>
            </a:r>
            <a:r>
              <a:rPr lang="ar-EG" smtClean="0"/>
              <a:t> – </a:t>
            </a:r>
            <a:r>
              <a:rPr lang="ar-EG" smtClean="0">
                <a:solidFill>
                  <a:srgbClr val="8064A2"/>
                </a:solidFill>
              </a:rPr>
              <a:t>الحاجات</a:t>
            </a:r>
            <a:r>
              <a:rPr lang="ar-EG" smtClean="0"/>
              <a:t>)</a:t>
            </a:r>
            <a:endParaRPr lang="ar-EG" smtClean="0">
              <a:solidFill>
                <a:srgbClr val="E46C0A"/>
              </a:solidFill>
            </a:endParaRPr>
          </a:p>
          <a:p>
            <a:pPr algn="ctr" rtl="1">
              <a:buFont typeface="Arial" charset="0"/>
              <a:buNone/>
            </a:pPr>
            <a:r>
              <a:rPr lang="ar-SA" smtClean="0"/>
              <a:t/>
            </a:r>
            <a:br>
              <a:rPr lang="ar-SA" smtClean="0"/>
            </a:br>
            <a:endParaRPr lang="ar-SA" b="1" smtClean="0"/>
          </a:p>
          <a:p>
            <a:pPr algn="ctr">
              <a:buFont typeface="Arial" charset="0"/>
              <a:buNone/>
            </a:pPr>
            <a:endParaRPr lang="ar-SA" b="1" smtClean="0"/>
          </a:p>
          <a:p>
            <a:pPr>
              <a:buFont typeface="Arial" charset="0"/>
              <a:buNone/>
            </a:pPr>
            <a:endParaRPr lang="en-US" b="1" smtClean="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ar-EG" dirty="0" smtClean="0"/>
              <a:t>ملخص ما سبق </a:t>
            </a:r>
            <a:r>
              <a:rPr lang="ar-EG" dirty="0" smtClean="0">
                <a:solidFill>
                  <a:schemeClr val="tx2"/>
                </a:solidFill>
              </a:rPr>
              <a:t>عرضه</a:t>
            </a:r>
            <a:r>
              <a:rPr lang="ar-EG" dirty="0" smtClean="0"/>
              <a:t> في المحاض</a:t>
            </a:r>
            <a:r>
              <a:rPr lang="ar-SA" dirty="0" smtClean="0"/>
              <a:t>ره السا</a:t>
            </a:r>
            <a:r>
              <a:rPr lang="ar-EG" dirty="0" smtClean="0"/>
              <a:t>بع</a:t>
            </a:r>
            <a:r>
              <a:rPr lang="ar-SA" dirty="0" smtClean="0"/>
              <a:t>ة</a:t>
            </a:r>
            <a:endParaRPr lang="en-US" dirty="0"/>
          </a:p>
        </p:txBody>
      </p:sp>
      <p:sp>
        <p:nvSpPr>
          <p:cNvPr id="30722" name="Content Placeholder 2"/>
          <p:cNvSpPr>
            <a:spLocks noGrp="1"/>
          </p:cNvSpPr>
          <p:nvPr>
            <p:ph idx="1"/>
          </p:nvPr>
        </p:nvSpPr>
        <p:spPr/>
        <p:txBody>
          <a:bodyPr/>
          <a:lstStyle/>
          <a:p>
            <a:pPr>
              <a:buFont typeface="Arial" charset="0"/>
              <a:buNone/>
            </a:pPr>
            <a:r>
              <a:rPr lang="ar-EG" smtClean="0">
                <a:solidFill>
                  <a:srgbClr val="C00000"/>
                </a:solidFill>
              </a:rPr>
              <a:t>ثانياً : التوافق النفسي و دوافع السلوك</a:t>
            </a:r>
          </a:p>
          <a:p>
            <a:pPr>
              <a:buFont typeface="Arial" charset="0"/>
              <a:buNone/>
            </a:pPr>
            <a:r>
              <a:rPr lang="ar-EG" smtClean="0">
                <a:solidFill>
                  <a:srgbClr val="C00000"/>
                </a:solidFill>
              </a:rPr>
              <a:t>                                        (  الدوافع )  </a:t>
            </a:r>
          </a:p>
          <a:p>
            <a:pPr>
              <a:buFont typeface="Arial" charset="0"/>
              <a:buNone/>
            </a:pPr>
            <a:endParaRPr lang="en-US" smtClean="0"/>
          </a:p>
        </p:txBody>
      </p:sp>
      <p:sp>
        <p:nvSpPr>
          <p:cNvPr id="30723" name="Slide Number Placeholder 3"/>
          <p:cNvSpPr>
            <a:spLocks noGrp="1"/>
          </p:cNvSpPr>
          <p:nvPr>
            <p:ph type="sldNum" sz="quarter" idx="10"/>
          </p:nvPr>
        </p:nvSpPr>
        <p:spPr bwMode="auto">
          <a:noFill/>
          <a:ln>
            <a:miter lim="800000"/>
            <a:headEnd/>
            <a:tailEnd/>
          </a:ln>
        </p:spPr>
        <p:txBody>
          <a:bodyPr/>
          <a:lstStyle/>
          <a:p>
            <a:fld id="{16B4431F-5A02-436C-823F-1917F0582571}" type="slidenum">
              <a:rPr lang="ar-SA" smtClean="0"/>
              <a:pPr/>
              <a:t>9</a:t>
            </a:fld>
            <a:endParaRPr lang="en-US" smtClean="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2"/>
          <p:cNvSpPr>
            <a:spLocks noGrp="1"/>
          </p:cNvSpPr>
          <p:nvPr>
            <p:ph type="title" idx="4294967295"/>
          </p:nvPr>
        </p:nvSpPr>
        <p:spPr/>
        <p:txBody>
          <a:bodyPr/>
          <a:lstStyle/>
          <a:p>
            <a:r>
              <a:rPr lang="ar-EG" smtClean="0"/>
              <a:t>ملخص ما سبق </a:t>
            </a:r>
            <a:r>
              <a:rPr lang="ar-EG" smtClean="0">
                <a:solidFill>
                  <a:schemeClr val="tx2"/>
                </a:solidFill>
              </a:rPr>
              <a:t>عرضه</a:t>
            </a:r>
            <a:r>
              <a:rPr lang="ar-EG" smtClean="0"/>
              <a:t> في المحاض</a:t>
            </a:r>
            <a:r>
              <a:rPr lang="ar-SA" smtClean="0"/>
              <a:t>ره الثامنة</a:t>
            </a:r>
            <a:endParaRPr lang="en-US" smtClean="0"/>
          </a:p>
        </p:txBody>
      </p:sp>
      <p:sp>
        <p:nvSpPr>
          <p:cNvPr id="76803" name="Rectangle 3"/>
          <p:cNvSpPr>
            <a:spLocks noGrp="1"/>
          </p:cNvSpPr>
          <p:nvPr>
            <p:ph type="body" idx="4294967295"/>
          </p:nvPr>
        </p:nvSpPr>
        <p:spPr/>
        <p:txBody>
          <a:bodyPr/>
          <a:lstStyle/>
          <a:p>
            <a:pPr algn="ctr" rtl="1">
              <a:buFont typeface="Arial" charset="0"/>
              <a:buNone/>
            </a:pPr>
            <a:r>
              <a:rPr lang="ar-EG" smtClean="0"/>
              <a:t>تابع عوامل التوافق النفسي</a:t>
            </a:r>
            <a:endParaRPr lang="ar-SA" smtClean="0"/>
          </a:p>
          <a:p>
            <a:pPr algn="ctr" rtl="1">
              <a:buFont typeface="Arial" charset="0"/>
              <a:buNone/>
            </a:pPr>
            <a:r>
              <a:rPr lang="ar-SA" smtClean="0">
                <a:solidFill>
                  <a:srgbClr val="C00000"/>
                </a:solidFill>
              </a:rPr>
              <a:t>ثالثاً </a:t>
            </a:r>
            <a:r>
              <a:rPr lang="ar-EG" smtClean="0">
                <a:solidFill>
                  <a:srgbClr val="C00000"/>
                </a:solidFill>
              </a:rPr>
              <a:t>: التوافق النفسي</a:t>
            </a:r>
            <a:r>
              <a:rPr lang="ar-SA" smtClean="0">
                <a:solidFill>
                  <a:srgbClr val="C00000"/>
                </a:solidFill>
              </a:rPr>
              <a:t> و حيل الدفاع النفسى </a:t>
            </a:r>
            <a:endParaRPr lang="ar-EG" smtClean="0">
              <a:solidFill>
                <a:srgbClr val="C00000"/>
              </a:solidFill>
            </a:endParaRPr>
          </a:p>
          <a:p>
            <a:pPr>
              <a:buFont typeface="Arial" charset="0"/>
              <a:buNone/>
            </a:pPr>
            <a:endParaRPr lang="en-US" smtClean="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p:cNvSpPr>
            <a:spLocks noGrp="1"/>
          </p:cNvSpPr>
          <p:nvPr>
            <p:ph type="title" idx="4294967295"/>
          </p:nvPr>
        </p:nvSpPr>
        <p:spPr/>
        <p:txBody>
          <a:bodyPr/>
          <a:lstStyle/>
          <a:p>
            <a:pPr algn="ctr"/>
            <a:r>
              <a:rPr lang="ar-SA" smtClean="0"/>
              <a:t>المحاضرة التاسعة </a:t>
            </a:r>
            <a:endParaRPr lang="en-US" smtClean="0"/>
          </a:p>
        </p:txBody>
      </p:sp>
      <p:sp>
        <p:nvSpPr>
          <p:cNvPr id="78851" name="Rectangle 3"/>
          <p:cNvSpPr>
            <a:spLocks noGrp="1"/>
          </p:cNvSpPr>
          <p:nvPr>
            <p:ph type="body" idx="4294967295"/>
          </p:nvPr>
        </p:nvSpPr>
        <p:spPr/>
        <p:txBody>
          <a:bodyPr/>
          <a:lstStyle/>
          <a:p>
            <a:pPr algn="ctr" rtl="1">
              <a:buFont typeface="Arial" charset="0"/>
              <a:buNone/>
            </a:pPr>
            <a:r>
              <a:rPr lang="ar-SA" b="1" i="1" smtClean="0">
                <a:effectLst>
                  <a:outerShdw blurRad="38100" dist="38100" dir="2700000" algn="tl">
                    <a:srgbClr val="C0C0C0"/>
                  </a:outerShdw>
                </a:effectLst>
              </a:rPr>
              <a:t>الوقاية من المرض النفسي</a:t>
            </a:r>
            <a:r>
              <a:rPr lang="ar-SA" b="1" i="1" smtClean="0">
                <a:solidFill>
                  <a:srgbClr val="F2DCDB"/>
                </a:solidFill>
                <a:effectLst>
                  <a:outerShdw blurRad="38100" dist="38100" dir="2700000" algn="tl">
                    <a:srgbClr val="C0C0C0"/>
                  </a:outerShdw>
                </a:effectLst>
              </a:rPr>
              <a:t/>
            </a:r>
            <a:br>
              <a:rPr lang="ar-SA" b="1" i="1" smtClean="0">
                <a:solidFill>
                  <a:srgbClr val="F2DCDB"/>
                </a:solidFill>
                <a:effectLst>
                  <a:outerShdw blurRad="38100" dist="38100" dir="2700000" algn="tl">
                    <a:srgbClr val="C0C0C0"/>
                  </a:outerShdw>
                </a:effectLst>
              </a:rPr>
            </a:br>
            <a:endParaRPr lang="en-US" b="1" i="1" smtClean="0">
              <a:solidFill>
                <a:srgbClr val="F2DCDB"/>
              </a:solidFill>
              <a:effectLst>
                <a:outerShdw blurRad="38100" dist="38100" dir="2700000" algn="tl">
                  <a:srgbClr val="C0C0C0"/>
                </a:outerShdw>
              </a:effectLst>
            </a:endParaRPr>
          </a:p>
        </p:txBody>
      </p:sp>
      <p:sp>
        <p:nvSpPr>
          <p:cNvPr id="78853" name="Rectangle 5"/>
          <p:cNvSpPr>
            <a:spLocks noChangeArrowheads="1"/>
          </p:cNvSpPr>
          <p:nvPr/>
        </p:nvSpPr>
        <p:spPr bwMode="auto">
          <a:xfrm>
            <a:off x="4038600" y="3276600"/>
            <a:ext cx="1670050" cy="366713"/>
          </a:xfrm>
          <a:prstGeom prst="rect">
            <a:avLst/>
          </a:prstGeom>
          <a:noFill/>
          <a:ln w="9525">
            <a:noFill/>
            <a:miter lim="800000"/>
            <a:headEnd/>
            <a:tailEnd/>
          </a:ln>
          <a:effectLst/>
        </p:spPr>
        <p:txBody>
          <a:bodyPr wrap="none">
            <a:spAutoFit/>
          </a:bodyPr>
          <a:lstStyle/>
          <a:p>
            <a:r>
              <a:rPr lang="en-US" b="1" i="1">
                <a:effectLst>
                  <a:outerShdw blurRad="38100" dist="38100" dir="2700000" algn="tl">
                    <a:srgbClr val="C0C0C0"/>
                  </a:outerShdw>
                </a:effectLst>
              </a:rPr>
              <a:t>PREVENTION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Title 1"/>
          <p:cNvSpPr>
            <a:spLocks noGrp="1"/>
          </p:cNvSpPr>
          <p:nvPr>
            <p:ph type="title"/>
          </p:nvPr>
        </p:nvSpPr>
        <p:spPr>
          <a:xfrm>
            <a:off x="533400" y="152400"/>
            <a:ext cx="9029700" cy="944563"/>
          </a:xfrm>
        </p:spPr>
        <p:txBody>
          <a:bodyPr/>
          <a:lstStyle/>
          <a:p>
            <a:pPr algn="ctr" eaLnBrk="1" hangingPunct="1"/>
            <a:r>
              <a:rPr lang="en-US" b="1" i="1" smtClean="0">
                <a:solidFill>
                  <a:srgbClr val="F2DCDB"/>
                </a:solidFill>
                <a:effectLst>
                  <a:outerShdw blurRad="38100" dist="38100" dir="2700000" algn="tl">
                    <a:srgbClr val="C0C0C0"/>
                  </a:outerShdw>
                </a:effectLst>
              </a:rPr>
              <a:t> </a:t>
            </a:r>
            <a:endParaRPr lang="ar-SA" smtClean="0">
              <a:solidFill>
                <a:srgbClr val="C00000"/>
              </a:solidFill>
            </a:endParaRPr>
          </a:p>
        </p:txBody>
      </p:sp>
      <p:sp>
        <p:nvSpPr>
          <p:cNvPr id="26626" name="Content Placeholder 2"/>
          <p:cNvSpPr>
            <a:spLocks noGrp="1"/>
          </p:cNvSpPr>
          <p:nvPr>
            <p:ph idx="1"/>
          </p:nvPr>
        </p:nvSpPr>
        <p:spPr>
          <a:xfrm>
            <a:off x="381000" y="1295400"/>
            <a:ext cx="9525000" cy="4678363"/>
          </a:xfrm>
          <a:ln>
            <a:solidFill>
              <a:srgbClr val="FF3300"/>
            </a:solidFill>
          </a:ln>
        </p:spPr>
        <p:txBody>
          <a:bodyPr/>
          <a:lstStyle/>
          <a:p>
            <a:pPr algn="ctr" rtl="1">
              <a:buFont typeface="Arial" charset="0"/>
              <a:buNone/>
              <a:defRPr/>
            </a:pPr>
            <a:endParaRPr lang="ar-SA" dirty="0" smtClean="0"/>
          </a:p>
          <a:p>
            <a:pPr rtl="1">
              <a:defRPr/>
            </a:pPr>
            <a:r>
              <a:rPr lang="ar-SA" b="1" i="1" dirty="0" smtClean="0">
                <a:solidFill>
                  <a:schemeClr val="tx1">
                    <a:lumMod val="95000"/>
                    <a:lumOff val="5000"/>
                  </a:schemeClr>
                </a:solidFill>
                <a:effectLst>
                  <a:outerShdw blurRad="38100" dist="38100" dir="2700000" algn="tl">
                    <a:srgbClr val="000000">
                      <a:alpha val="43137"/>
                    </a:srgbClr>
                  </a:outerShdw>
                </a:effectLst>
              </a:rPr>
              <a:t>يوجه علم الصحة النفسية وعلم النفس اهتماما كبيرا إلى الوقاية من المرض النفسي أو ما يطلق عليه البعض (التحصين النفسي) بقدر ما يوجه إليه من عناية بفهمه وتشخيصه وعلاجه. ونحن نعرف أن الوقاية خير من العلاج .وأن جرام وقاية خير من طن علاج ,وأن الطن من الوقاية يكلف المجتمع أقل مما يكلفه جرام واحد من العلاج  فضلا عن أن حصيلته تشمل المجتمع بأسره.</a:t>
            </a:r>
          </a:p>
          <a:p>
            <a:pPr rtl="1">
              <a:buFont typeface="Arial" charset="0"/>
              <a:buNone/>
              <a:defRPr/>
            </a:pPr>
            <a:endParaRPr lang="ar-SA" dirty="0" smtClean="0"/>
          </a:p>
          <a:p>
            <a:pPr algn="ctr" rtl="1">
              <a:buFont typeface="Arial" charset="0"/>
              <a:buNone/>
              <a:defRPr/>
            </a:pPr>
            <a:endParaRPr lang="ar-SA" dirty="0" smtClean="0"/>
          </a:p>
        </p:txBody>
      </p:sp>
      <p:sp>
        <p:nvSpPr>
          <p:cNvPr id="32771" name="Slide Number Placeholder 3"/>
          <p:cNvSpPr>
            <a:spLocks noGrp="1"/>
          </p:cNvSpPr>
          <p:nvPr>
            <p:ph type="sldNum" sz="quarter" idx="10"/>
          </p:nvPr>
        </p:nvSpPr>
        <p:spPr bwMode="auto">
          <a:noFill/>
          <a:ln>
            <a:miter lim="800000"/>
            <a:headEnd/>
            <a:tailEnd/>
          </a:ln>
        </p:spPr>
        <p:txBody>
          <a:bodyPr/>
          <a:lstStyle/>
          <a:p>
            <a:fld id="{DC2698F1-B457-4DDD-A529-F35D43552E74}" type="slidenum">
              <a:rPr lang="ar-SA" smtClean="0"/>
              <a:pPr/>
              <a:t>12</a:t>
            </a:fld>
            <a:endParaRPr lang="en-US" smtClean="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2"/>
          <p:cNvSpPr>
            <a:spLocks noGrp="1"/>
          </p:cNvSpPr>
          <p:nvPr>
            <p:ph type="title" idx="4294967295"/>
          </p:nvPr>
        </p:nvSpPr>
        <p:spPr>
          <a:xfrm>
            <a:off x="609600" y="274638"/>
            <a:ext cx="8801100" cy="1020762"/>
          </a:xfrm>
          <a:ln>
            <a:solidFill>
              <a:schemeClr val="tx1"/>
            </a:solidFill>
          </a:ln>
        </p:spPr>
        <p:txBody>
          <a:bodyPr/>
          <a:lstStyle/>
          <a:p>
            <a:endParaRPr lang="ar-SA" smtClean="0"/>
          </a:p>
        </p:txBody>
      </p:sp>
      <p:sp>
        <p:nvSpPr>
          <p:cNvPr id="32770" name="Rectangle 3"/>
          <p:cNvSpPr>
            <a:spLocks noGrp="1"/>
          </p:cNvSpPr>
          <p:nvPr>
            <p:ph type="body" idx="4294967295"/>
          </p:nvPr>
        </p:nvSpPr>
        <p:spPr>
          <a:xfrm>
            <a:off x="457200" y="1447800"/>
            <a:ext cx="8915400" cy="4648200"/>
          </a:xfrm>
        </p:spPr>
        <p:txBody>
          <a:bodyPr>
            <a:normAutofit/>
          </a:bodyPr>
          <a:lstStyle/>
          <a:p>
            <a:pPr rtl="1"/>
            <a:r>
              <a:rPr lang="ar-SA" sz="2200" b="1" smtClean="0">
                <a:solidFill>
                  <a:srgbClr val="10253F"/>
                </a:solidFill>
                <a:effectLst>
                  <a:outerShdw blurRad="38100" dist="38100" dir="2700000" algn="tl">
                    <a:srgbClr val="C0C0C0"/>
                  </a:outerShdw>
                </a:effectLst>
              </a:rPr>
              <a:t>ونحن نعلم أنه للوقاية من المرض النفسي لابد من :</a:t>
            </a:r>
          </a:p>
          <a:p>
            <a:pPr rtl="1">
              <a:buFont typeface="Arial" charset="0"/>
              <a:buNone/>
            </a:pPr>
            <a:r>
              <a:rPr lang="ar-SA" sz="2600" smtClean="0">
                <a:effectLst>
                  <a:outerShdw blurRad="38100" dist="38100" dir="2700000" algn="tl">
                    <a:srgbClr val="C0C0C0"/>
                  </a:outerShdw>
                </a:effectLst>
              </a:rPr>
              <a:t>             * معرفة أسباب الأمراض النفسية وإزالتها .</a:t>
            </a:r>
          </a:p>
          <a:p>
            <a:pPr rtl="1">
              <a:buFont typeface="Arial" charset="0"/>
              <a:buNone/>
            </a:pPr>
            <a:r>
              <a:rPr lang="ar-SA" sz="2600" smtClean="0">
                <a:effectLst>
                  <a:outerShdw blurRad="38100" dist="38100" dir="2700000" algn="tl">
                    <a:srgbClr val="C0C0C0"/>
                  </a:outerShdw>
                </a:effectLst>
              </a:rPr>
              <a:t>             *وتحديد الظروف التي تؤدي إليها حتى نضبطها ونقلل آثارها .</a:t>
            </a:r>
          </a:p>
          <a:p>
            <a:pPr rtl="1">
              <a:buFont typeface="Arial" charset="0"/>
              <a:buNone/>
            </a:pPr>
            <a:r>
              <a:rPr lang="ar-SA" sz="2600" smtClean="0">
                <a:effectLst>
                  <a:outerShdw blurRad="38100" dist="38100" dir="2700000" algn="tl">
                    <a:srgbClr val="C0C0C0"/>
                  </a:outerShdw>
                </a:effectLst>
              </a:rPr>
              <a:t>             *وتهيئة الظروف التي تحقق الصحة النفسية .</a:t>
            </a:r>
          </a:p>
          <a:p>
            <a:pPr rtl="1">
              <a:buFont typeface="Arial" charset="0"/>
              <a:buNone/>
            </a:pPr>
            <a:endParaRPr lang="ar-SA" sz="2200" smtClean="0"/>
          </a:p>
          <a:p>
            <a:pPr rtl="1"/>
            <a:r>
              <a:rPr lang="ar-SA" sz="2200" smtClean="0">
                <a:solidFill>
                  <a:srgbClr val="10253F"/>
                </a:solidFill>
              </a:rPr>
              <a:t>   </a:t>
            </a:r>
            <a:r>
              <a:rPr lang="ar-SA" sz="2600" b="1" smtClean="0">
                <a:solidFill>
                  <a:srgbClr val="10253F"/>
                </a:solidFill>
                <a:effectLst>
                  <a:outerShdw blurRad="38100" dist="38100" dir="2700000" algn="tl">
                    <a:srgbClr val="C0C0C0"/>
                  </a:outerShdw>
                </a:effectLst>
              </a:rPr>
              <a:t>ويقسم البعض الوقاية </a:t>
            </a:r>
            <a:r>
              <a:rPr lang="ar-EG" sz="2600" b="1" smtClean="0">
                <a:solidFill>
                  <a:srgbClr val="10253F"/>
                </a:solidFill>
                <a:effectLst>
                  <a:outerShdw blurRad="38100" dist="38100" dir="2700000" algn="tl">
                    <a:srgbClr val="C0C0C0"/>
                  </a:outerShdw>
                </a:effectLst>
              </a:rPr>
              <a:t>الى </a:t>
            </a:r>
            <a:r>
              <a:rPr lang="ar-SA" sz="2600" b="1" smtClean="0">
                <a:solidFill>
                  <a:srgbClr val="10253F"/>
                </a:solidFill>
                <a:effectLst>
                  <a:outerShdw blurRad="38100" dist="38100" dir="2700000" algn="tl">
                    <a:srgbClr val="C0C0C0"/>
                  </a:outerShdw>
                </a:effectLst>
              </a:rPr>
              <a:t>أولية وثانوية ومن الدرجة الثالثة :</a:t>
            </a:r>
          </a:p>
          <a:p>
            <a:pPr rtl="1">
              <a:buFont typeface="Arial" charset="0"/>
              <a:buNone/>
            </a:pPr>
            <a:r>
              <a:rPr lang="ar-SA" sz="2200" b="1" smtClean="0">
                <a:effectLst>
                  <a:outerShdw blurRad="38100" dist="38100" dir="2700000" algn="tl">
                    <a:srgbClr val="C0C0C0"/>
                  </a:outerShdw>
                </a:effectLst>
              </a:rPr>
              <a:t>        * </a:t>
            </a:r>
            <a:r>
              <a:rPr lang="ar-SA" sz="2200" b="1" u="sng" smtClean="0">
                <a:effectLst>
                  <a:outerShdw blurRad="38100" dist="38100" dir="2700000" algn="tl">
                    <a:srgbClr val="C0C0C0"/>
                  </a:outerShdw>
                </a:effectLst>
              </a:rPr>
              <a:t>الوقاية الأولية</a:t>
            </a:r>
            <a:r>
              <a:rPr lang="ar-SA" sz="2200" b="1" smtClean="0">
                <a:effectLst>
                  <a:outerShdw blurRad="38100" dist="38100" dir="2700000" algn="tl">
                    <a:srgbClr val="C0C0C0"/>
                  </a:outerShdw>
                </a:effectLst>
              </a:rPr>
              <a:t> تحاول منع حدوث المرض أو تقليل حدوثه في المجتمع أو التدخل بمجرد أن يلوح خطر حدوث الاضطراب لدى المعرضين له .</a:t>
            </a:r>
          </a:p>
          <a:p>
            <a:pPr rtl="1">
              <a:buFont typeface="Arial" charset="0"/>
              <a:buNone/>
            </a:pPr>
            <a:r>
              <a:rPr lang="ar-SA" sz="2200" b="1" smtClean="0">
                <a:effectLst>
                  <a:outerShdw blurRad="38100" dist="38100" dir="2700000" algn="tl">
                    <a:srgbClr val="C0C0C0"/>
                  </a:outerShdw>
                </a:effectLst>
              </a:rPr>
              <a:t>       * </a:t>
            </a:r>
            <a:r>
              <a:rPr lang="ar-SA" sz="2200" b="1" u="sng" smtClean="0">
                <a:effectLst>
                  <a:outerShdw blurRad="38100" dist="38100" dir="2700000" algn="tl">
                    <a:srgbClr val="C0C0C0"/>
                  </a:outerShdw>
                </a:effectLst>
              </a:rPr>
              <a:t>الوقاية الثانوية</a:t>
            </a:r>
            <a:r>
              <a:rPr lang="ar-SA" sz="2200" b="1" smtClean="0">
                <a:effectLst>
                  <a:outerShdw blurRad="38100" dist="38100" dir="2700000" algn="tl">
                    <a:srgbClr val="C0C0C0"/>
                  </a:outerShdw>
                </a:effectLst>
              </a:rPr>
              <a:t> تحاول تشخيص المرض في مرحلته الأولى والتدخل المبكر لحالات الاضطراب في كل الأعمار .</a:t>
            </a:r>
          </a:p>
          <a:p>
            <a:pPr rtl="1"/>
            <a:r>
              <a:rPr lang="ar-SA" sz="2200" b="1" smtClean="0">
                <a:effectLst>
                  <a:outerShdw blurRad="38100" dist="38100" dir="2700000" algn="tl">
                    <a:srgbClr val="C0C0C0"/>
                  </a:outerShdw>
                </a:effectLst>
              </a:rPr>
              <a:t>   *</a:t>
            </a:r>
            <a:r>
              <a:rPr lang="ar-SA" sz="2200" b="1" u="sng" smtClean="0">
                <a:effectLst>
                  <a:outerShdw blurRad="38100" dist="38100" dir="2700000" algn="tl">
                    <a:srgbClr val="C0C0C0"/>
                  </a:outerShdw>
                </a:effectLst>
              </a:rPr>
              <a:t>الوقاية من الدرجة الثالثة</a:t>
            </a:r>
            <a:r>
              <a:rPr lang="ar-SA" sz="2200" b="1" smtClean="0">
                <a:effectLst>
                  <a:outerShdw blurRad="38100" dist="38100" dir="2700000" algn="tl">
                    <a:srgbClr val="C0C0C0"/>
                  </a:outerShdw>
                </a:effectLst>
              </a:rPr>
              <a:t> تحاول تقليل أثر الإعاقة أو المرض على الفرض و المجتمع .</a:t>
            </a:r>
          </a:p>
          <a:p>
            <a:pPr rtl="1">
              <a:buFont typeface="Arial" charset="0"/>
              <a:buNone/>
            </a:pPr>
            <a:endParaRPr lang="ar-SA" sz="2200" smtClean="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Rectangle 37"/>
          <p:cNvSpPr>
            <a:spLocks noGrp="1"/>
          </p:cNvSpPr>
          <p:nvPr>
            <p:ph type="title" idx="4294967295"/>
          </p:nvPr>
        </p:nvSpPr>
        <p:spPr/>
        <p:txBody>
          <a:bodyPr/>
          <a:lstStyle/>
          <a:p>
            <a:endParaRPr lang="ar-SA" smtClean="0"/>
          </a:p>
        </p:txBody>
      </p:sp>
      <p:sp>
        <p:nvSpPr>
          <p:cNvPr id="34818" name="Rectangle 3"/>
          <p:cNvSpPr>
            <a:spLocks noGrp="1"/>
          </p:cNvSpPr>
          <p:nvPr>
            <p:ph type="body" idx="4294967295"/>
          </p:nvPr>
        </p:nvSpPr>
        <p:spPr>
          <a:xfrm>
            <a:off x="381000" y="1524000"/>
            <a:ext cx="8915400" cy="4525963"/>
          </a:xfrm>
        </p:spPr>
        <p:txBody>
          <a:bodyPr/>
          <a:lstStyle/>
          <a:p>
            <a:pPr rtl="1">
              <a:lnSpc>
                <a:spcPct val="90000"/>
              </a:lnSpc>
              <a:buFont typeface="Arial" charset="0"/>
              <a:buNone/>
            </a:pPr>
            <a:r>
              <a:rPr lang="ar-SA" sz="2800" smtClean="0">
                <a:effectLst>
                  <a:outerShdw blurRad="38100" dist="38100" dir="2700000" algn="tl">
                    <a:srgbClr val="C0C0C0"/>
                  </a:outerShdw>
                </a:effectLst>
              </a:rPr>
              <a:t>وتتركز الخطوط العريضة للوقاية من المرض النفسي في: </a:t>
            </a:r>
          </a:p>
          <a:p>
            <a:pPr rtl="1">
              <a:lnSpc>
                <a:spcPct val="90000"/>
              </a:lnSpc>
              <a:buFont typeface="Arial" charset="0"/>
              <a:buNone/>
            </a:pPr>
            <a:r>
              <a:rPr lang="ar-SA" sz="2800" smtClean="0">
                <a:solidFill>
                  <a:schemeClr val="tx2"/>
                </a:solidFill>
                <a:effectLst>
                  <a:outerShdw blurRad="38100" dist="38100" dir="2700000" algn="tl">
                    <a:srgbClr val="C0C0C0"/>
                  </a:outerShdw>
                </a:effectLst>
              </a:rPr>
              <a:t>    الإجراءات</a:t>
            </a:r>
            <a:r>
              <a:rPr lang="ar-SA" sz="2800" smtClean="0">
                <a:effectLst>
                  <a:outerShdw blurRad="38100" dist="38100" dir="2700000" algn="tl">
                    <a:srgbClr val="C0C0C0"/>
                  </a:outerShdw>
                </a:effectLst>
              </a:rPr>
              <a:t> </a:t>
            </a:r>
            <a:r>
              <a:rPr lang="ar-SA" sz="2800" smtClean="0">
                <a:solidFill>
                  <a:schemeClr val="tx2"/>
                </a:solidFill>
                <a:effectLst>
                  <a:outerShdw blurRad="38100" dist="38100" dir="2700000" algn="tl">
                    <a:srgbClr val="C0C0C0"/>
                  </a:outerShdw>
                </a:effectLst>
              </a:rPr>
              <a:t>الوقائية الحيوية</a:t>
            </a:r>
            <a:r>
              <a:rPr lang="ar-SA" sz="2800" smtClean="0">
                <a:effectLst>
                  <a:outerShdw blurRad="38100" dist="38100" dir="2700000" algn="tl">
                    <a:srgbClr val="C0C0C0"/>
                  </a:outerShdw>
                </a:effectLst>
              </a:rPr>
              <a:t> و تشمل :</a:t>
            </a:r>
          </a:p>
          <a:p>
            <a:pPr rtl="1">
              <a:lnSpc>
                <a:spcPct val="90000"/>
              </a:lnSpc>
              <a:buFont typeface="Arial" charset="0"/>
              <a:buNone/>
            </a:pPr>
            <a:r>
              <a:rPr lang="ar-SA" sz="2800" smtClean="0">
                <a:effectLst>
                  <a:outerShdw blurRad="38100" dist="38100" dir="2700000" algn="tl">
                    <a:srgbClr val="C0C0C0"/>
                  </a:outerShdw>
                </a:effectLst>
              </a:rPr>
              <a:t>           ( الصحة العامة – النواحي الوراثية )</a:t>
            </a:r>
          </a:p>
          <a:p>
            <a:pPr rtl="1">
              <a:lnSpc>
                <a:spcPct val="90000"/>
              </a:lnSpc>
              <a:buFont typeface="Arial" charset="0"/>
              <a:buNone/>
            </a:pPr>
            <a:r>
              <a:rPr lang="ar-SA" sz="2800" smtClean="0">
                <a:effectLst>
                  <a:outerShdw blurRad="38100" dist="38100" dir="2700000" algn="tl">
                    <a:srgbClr val="C0C0C0"/>
                  </a:outerShdw>
                </a:effectLst>
              </a:rPr>
              <a:t>  و</a:t>
            </a:r>
            <a:r>
              <a:rPr lang="ar-SA" sz="2800" smtClean="0">
                <a:solidFill>
                  <a:schemeClr val="accent2"/>
                </a:solidFill>
                <a:effectLst>
                  <a:outerShdw blurRad="38100" dist="38100" dir="2700000" algn="tl">
                    <a:srgbClr val="C0C0C0"/>
                  </a:outerShdw>
                </a:effectLst>
              </a:rPr>
              <a:t>الإجراءات الوقائية النفسية </a:t>
            </a:r>
            <a:r>
              <a:rPr lang="ar-SA" sz="2800" smtClean="0">
                <a:effectLst>
                  <a:outerShdw blurRad="38100" dist="38100" dir="2700000" algn="tl">
                    <a:srgbClr val="C0C0C0"/>
                  </a:outerShdw>
                </a:effectLst>
              </a:rPr>
              <a:t>وتشمل :</a:t>
            </a:r>
            <a:r>
              <a:rPr lang="ar-SA" sz="2800" smtClean="0">
                <a:solidFill>
                  <a:schemeClr val="accent2"/>
                </a:solidFill>
                <a:effectLst>
                  <a:outerShdw blurRad="38100" dist="38100" dir="2700000" algn="tl">
                    <a:srgbClr val="C0C0C0"/>
                  </a:outerShdw>
                </a:effectLst>
              </a:rPr>
              <a:t> </a:t>
            </a:r>
          </a:p>
          <a:p>
            <a:pPr rtl="1">
              <a:lnSpc>
                <a:spcPct val="90000"/>
              </a:lnSpc>
              <a:buFont typeface="Arial" charset="0"/>
              <a:buNone/>
            </a:pPr>
            <a:r>
              <a:rPr lang="ar-SA" sz="2800" smtClean="0">
                <a:solidFill>
                  <a:schemeClr val="accent2"/>
                </a:solidFill>
                <a:effectLst>
                  <a:outerShdw blurRad="38100" dist="38100" dir="2700000" algn="tl">
                    <a:srgbClr val="C0C0C0"/>
                  </a:outerShdw>
                </a:effectLst>
              </a:rPr>
              <a:t>           </a:t>
            </a:r>
            <a:r>
              <a:rPr lang="ar-SA" sz="2800" smtClean="0">
                <a:effectLst>
                  <a:outerShdw blurRad="38100" dist="38100" dir="2700000" algn="tl">
                    <a:srgbClr val="C0C0C0"/>
                  </a:outerShdw>
                </a:effectLst>
              </a:rPr>
              <a:t>( النمو النفسى السوى – نمو المهارات الأساسية </a:t>
            </a:r>
            <a:r>
              <a:rPr lang="ar-SA" sz="2000" smtClean="0">
                <a:effectLst>
                  <a:outerShdw blurRad="38100" dist="38100" dir="2700000" algn="tl">
                    <a:srgbClr val="C0C0C0"/>
                  </a:outerShdw>
                </a:effectLst>
              </a:rPr>
              <a:t>” التوافق الانفعالى , التوافق الاجتماعي , النمو العقلى  , التوافق الزواجى , التوافق المهنى ” </a:t>
            </a:r>
            <a:r>
              <a:rPr lang="ar-SA" sz="2800" smtClean="0">
                <a:effectLst>
                  <a:outerShdw blurRad="38100" dist="38100" dir="2700000" algn="tl">
                    <a:srgbClr val="C0C0C0"/>
                  </a:outerShdw>
                </a:effectLst>
              </a:rPr>
              <a:t>–</a:t>
            </a:r>
            <a:r>
              <a:rPr lang="ar-SA" sz="2000" smtClean="0">
                <a:effectLst>
                  <a:outerShdw blurRad="38100" dist="38100" dir="2700000" algn="tl">
                    <a:srgbClr val="C0C0C0"/>
                  </a:outerShdw>
                </a:effectLst>
              </a:rPr>
              <a:t> </a:t>
            </a:r>
            <a:r>
              <a:rPr lang="ar-SA" sz="2800" smtClean="0">
                <a:effectLst>
                  <a:outerShdw blurRad="38100" dist="38100" dir="2700000" algn="tl">
                    <a:srgbClr val="C0C0C0"/>
                  </a:outerShdw>
                </a:effectLst>
              </a:rPr>
              <a:t>المساندة أثناء الفترات الحرجة – التنشئة الاجتماعية )</a:t>
            </a:r>
          </a:p>
          <a:p>
            <a:pPr rtl="1">
              <a:lnSpc>
                <a:spcPct val="90000"/>
              </a:lnSpc>
              <a:buFont typeface="Arial" charset="0"/>
              <a:buNone/>
            </a:pPr>
            <a:r>
              <a:rPr lang="ar-SA" sz="2800" smtClean="0">
                <a:effectLst>
                  <a:outerShdw blurRad="38100" dist="38100" dir="2700000" algn="tl">
                    <a:srgbClr val="C0C0C0"/>
                  </a:outerShdw>
                </a:effectLst>
              </a:rPr>
              <a:t>  و</a:t>
            </a:r>
            <a:r>
              <a:rPr lang="ar-SA" sz="2800" smtClean="0">
                <a:solidFill>
                  <a:srgbClr val="009900"/>
                </a:solidFill>
                <a:effectLst>
                  <a:outerShdw blurRad="38100" dist="38100" dir="2700000" algn="tl">
                    <a:srgbClr val="C0C0C0"/>
                  </a:outerShdw>
                </a:effectLst>
              </a:rPr>
              <a:t>الإجراءات الوقائية الاجتماعية</a:t>
            </a:r>
            <a:r>
              <a:rPr lang="ar-SA" sz="2800" smtClean="0">
                <a:effectLst>
                  <a:outerShdw blurRad="38100" dist="38100" dir="2700000" algn="tl">
                    <a:srgbClr val="C0C0C0"/>
                  </a:outerShdw>
                </a:effectLst>
              </a:rPr>
              <a:t> و تشمل :</a:t>
            </a:r>
          </a:p>
          <a:p>
            <a:pPr rtl="1">
              <a:lnSpc>
                <a:spcPct val="90000"/>
              </a:lnSpc>
              <a:buFont typeface="Arial" charset="0"/>
              <a:buNone/>
            </a:pPr>
            <a:r>
              <a:rPr lang="ar-SA" sz="2800" smtClean="0">
                <a:effectLst>
                  <a:outerShdw blurRad="38100" dist="38100" dir="2700000" algn="tl">
                    <a:srgbClr val="C0C0C0"/>
                  </a:outerShdw>
                </a:effectLst>
              </a:rPr>
              <a:t>           ( </a:t>
            </a:r>
            <a:r>
              <a:rPr lang="ar-SA" sz="2800" smtClean="0">
                <a:solidFill>
                  <a:srgbClr val="10253F"/>
                </a:solidFill>
                <a:effectLst>
                  <a:outerShdw blurRad="38100" dist="38100" dir="2700000" algn="tl">
                    <a:srgbClr val="C0C0C0"/>
                  </a:outerShdw>
                </a:effectLst>
              </a:rPr>
              <a:t>الإجراءات الاجتماعية العامة - الدراسات والبحوث العلمية - التقييم والمتابعة ). </a:t>
            </a:r>
            <a:endParaRPr lang="ar-SA" sz="2800" smtClean="0">
              <a:effectLst>
                <a:outerShdw blurRad="38100" dist="38100" dir="2700000" algn="tl">
                  <a:srgbClr val="C0C0C0"/>
                </a:outerShdw>
              </a:effectLst>
            </a:endParaRPr>
          </a:p>
          <a:p>
            <a:pPr rtl="1">
              <a:lnSpc>
                <a:spcPct val="90000"/>
              </a:lnSpc>
              <a:buFont typeface="Arial" charset="0"/>
              <a:buNone/>
            </a:pPr>
            <a:endParaRPr lang="ar-EG" sz="2800" smtClean="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Rectangle 2"/>
          <p:cNvSpPr>
            <a:spLocks noGrp="1"/>
          </p:cNvSpPr>
          <p:nvPr>
            <p:ph type="title" idx="4294967295"/>
          </p:nvPr>
        </p:nvSpPr>
        <p:spPr/>
        <p:txBody>
          <a:bodyPr/>
          <a:lstStyle/>
          <a:p>
            <a:r>
              <a:rPr lang="ar-SA" sz="3600" smtClean="0"/>
              <a:t> </a:t>
            </a:r>
            <a:r>
              <a:rPr lang="ar-SA" sz="3600" b="1" smtClean="0">
                <a:solidFill>
                  <a:schemeClr val="tx2"/>
                </a:solidFill>
                <a:effectLst>
                  <a:outerShdw blurRad="38100" dist="38100" dir="2700000" algn="tl">
                    <a:srgbClr val="C0C0C0"/>
                  </a:outerShdw>
                </a:effectLst>
              </a:rPr>
              <a:t>الإجراءات الوقائية الحيوية</a:t>
            </a:r>
            <a:r>
              <a:rPr lang="ar-SA" sz="2800" b="1" smtClean="0">
                <a:solidFill>
                  <a:srgbClr val="10253F"/>
                </a:solidFill>
                <a:effectLst>
                  <a:outerShdw blurRad="38100" dist="38100" dir="2700000" algn="tl">
                    <a:srgbClr val="C0C0C0"/>
                  </a:outerShdw>
                </a:effectLst>
              </a:rPr>
              <a:t> :</a:t>
            </a:r>
            <a:endParaRPr lang="ar-SA" sz="3600" smtClean="0"/>
          </a:p>
        </p:txBody>
      </p:sp>
      <p:sp>
        <p:nvSpPr>
          <p:cNvPr id="32770" name="Rectangle 3"/>
          <p:cNvSpPr>
            <a:spLocks noGrp="1"/>
          </p:cNvSpPr>
          <p:nvPr>
            <p:ph type="body" idx="4294967295"/>
          </p:nvPr>
        </p:nvSpPr>
        <p:spPr>
          <a:xfrm>
            <a:off x="533400" y="1524000"/>
            <a:ext cx="8915400" cy="4525963"/>
          </a:xfrm>
        </p:spPr>
        <p:txBody>
          <a:bodyPr>
            <a:normAutofit/>
          </a:bodyPr>
          <a:lstStyle/>
          <a:p>
            <a:pPr rtl="1">
              <a:lnSpc>
                <a:spcPct val="80000"/>
              </a:lnSpc>
              <a:buFont typeface="Arial" charset="0"/>
              <a:buNone/>
            </a:pPr>
            <a:r>
              <a:rPr lang="ar-EG" sz="1900" smtClean="0">
                <a:effectLst>
                  <a:outerShdw blurRad="38100" dist="38100" dir="2700000" algn="tl">
                    <a:srgbClr val="C0C0C0"/>
                  </a:outerShdw>
                </a:effectLst>
              </a:rPr>
              <a:t>- </a:t>
            </a:r>
            <a:r>
              <a:rPr lang="ar-SA" sz="1900" smtClean="0">
                <a:effectLst>
                  <a:outerShdw blurRad="38100" dist="38100" dir="2700000" algn="tl">
                    <a:srgbClr val="C0C0C0"/>
                  </a:outerShdw>
                </a:effectLst>
              </a:rPr>
              <a:t>تتركز الإجراءات الوقائية الحيوية في التأكيد على خدمات رعاية الأم قبل الحمل وأثناءه والرعاية الصحية التالية للفرد .وتحاول كذلك تعديل العوامل الوراثية بحيث نحصل على أفراد أصحاء منذ البداية </a:t>
            </a:r>
            <a:r>
              <a:rPr lang="ar-SA" sz="1900" smtClean="0"/>
              <a:t>.</a:t>
            </a:r>
          </a:p>
          <a:p>
            <a:pPr rtl="1">
              <a:lnSpc>
                <a:spcPct val="80000"/>
              </a:lnSpc>
            </a:pPr>
            <a:r>
              <a:rPr lang="ar-SA" sz="2200" b="1" smtClean="0">
                <a:solidFill>
                  <a:srgbClr val="10253F"/>
                </a:solidFill>
                <a:effectLst>
                  <a:outerShdw blurRad="38100" dist="38100" dir="2700000" algn="tl">
                    <a:srgbClr val="C0C0C0"/>
                  </a:outerShdw>
                </a:effectLst>
              </a:rPr>
              <a:t>وتتضمن الإجراءات الوقائية الحيوية ما يلي : </a:t>
            </a:r>
          </a:p>
          <a:p>
            <a:pPr rtl="1">
              <a:lnSpc>
                <a:spcPct val="80000"/>
              </a:lnSpc>
            </a:pPr>
            <a:r>
              <a:rPr lang="ar-SA" sz="2200" b="1" smtClean="0">
                <a:solidFill>
                  <a:srgbClr val="10253F"/>
                </a:solidFill>
                <a:effectLst>
                  <a:outerShdw blurRad="38100" dist="38100" dir="2700000" algn="tl">
                    <a:srgbClr val="C0C0C0"/>
                  </a:outerShdw>
                </a:effectLst>
              </a:rPr>
              <a:t>الصحة العامة , وتشمل : </a:t>
            </a:r>
          </a:p>
          <a:p>
            <a:pPr rtl="1">
              <a:lnSpc>
                <a:spcPct val="80000"/>
              </a:lnSpc>
            </a:pPr>
            <a:r>
              <a:rPr lang="ar-SA" sz="1900" smtClean="0">
                <a:effectLst>
                  <a:outerShdw blurRad="38100" dist="38100" dir="2700000" algn="tl">
                    <a:srgbClr val="C0C0C0"/>
                  </a:outerShdw>
                </a:effectLst>
              </a:rPr>
              <a:t>رعاية الأم طبيا ونفسيا منذ وقت الإخصاب وأثناء الحمل وعند الولادة وبعدها , وخاصة الأم التي سبق أن ولدت أطفالا ناقصي النمو أو أولادا بهم تلف في المخ أو معاقين .</a:t>
            </a:r>
          </a:p>
          <a:p>
            <a:pPr rtl="1">
              <a:lnSpc>
                <a:spcPct val="80000"/>
              </a:lnSpc>
            </a:pPr>
            <a:r>
              <a:rPr lang="ar-SA" sz="1900" smtClean="0">
                <a:effectLst>
                  <a:outerShdw blurRad="38100" dist="38100" dir="2700000" algn="tl">
                    <a:srgbClr val="C0C0C0"/>
                  </a:outerShdw>
                </a:effectLst>
              </a:rPr>
              <a:t>وقاية الأطفال من الأمراض وتنمية المناعات لديهم وتحصينهم وتطعيمهم ضد الأمراض المعروفة وتزويدهم بالتغذية الملائمة في الطفولة .</a:t>
            </a:r>
          </a:p>
          <a:p>
            <a:pPr rtl="1">
              <a:lnSpc>
                <a:spcPct val="80000"/>
              </a:lnSpc>
            </a:pPr>
            <a:r>
              <a:rPr lang="ar-SA" sz="1900" smtClean="0">
                <a:effectLst>
                  <a:outerShdw blurRad="38100" dist="38100" dir="2700000" algn="tl">
                    <a:srgbClr val="C0C0C0"/>
                  </a:outerShdw>
                </a:effectLst>
              </a:rPr>
              <a:t>تكوين عادات العناية بالجسم والنظافة .</a:t>
            </a:r>
          </a:p>
          <a:p>
            <a:pPr rtl="1">
              <a:lnSpc>
                <a:spcPct val="80000"/>
              </a:lnSpc>
            </a:pPr>
            <a:r>
              <a:rPr lang="ar-SA" sz="1900" smtClean="0">
                <a:effectLst>
                  <a:outerShdw blurRad="38100" dist="38100" dir="2700000" algn="tl">
                    <a:srgbClr val="C0C0C0"/>
                  </a:outerShdw>
                </a:effectLst>
              </a:rPr>
              <a:t>التخلص من العوامل الخطرة في البيئة ومراعاة الاحتياجات الخاصة بالسلامة وتجنب الحوادث .</a:t>
            </a:r>
          </a:p>
          <a:p>
            <a:pPr rtl="1">
              <a:lnSpc>
                <a:spcPct val="80000"/>
              </a:lnSpc>
            </a:pPr>
            <a:r>
              <a:rPr lang="ar-SA" sz="1900" smtClean="0">
                <a:effectLst>
                  <a:outerShdw blurRad="38100" dist="38100" dir="2700000" algn="tl">
                    <a:srgbClr val="C0C0C0"/>
                  </a:outerShdw>
                </a:effectLst>
              </a:rPr>
              <a:t>إعداد الوالدين لدور الو الدية وتوجيههما بخصوص الأهمية الانفعالية لميلاد الطفل والمشكلات النفسية والطبية للأطفال .</a:t>
            </a:r>
          </a:p>
          <a:p>
            <a:pPr rtl="1">
              <a:lnSpc>
                <a:spcPct val="80000"/>
              </a:lnSpc>
            </a:pPr>
            <a:r>
              <a:rPr lang="ar-SA" sz="1900" smtClean="0">
                <a:effectLst>
                  <a:outerShdw blurRad="38100" dist="38100" dir="2700000" algn="tl">
                    <a:srgbClr val="C0C0C0"/>
                  </a:outerShdw>
                </a:effectLst>
              </a:rPr>
              <a:t>الفحص الطبي الدوري لضمان الاكتشاف المبكر لأي مرض عضوي .</a:t>
            </a:r>
          </a:p>
          <a:p>
            <a:pPr rtl="1">
              <a:lnSpc>
                <a:spcPct val="80000"/>
              </a:lnSpc>
            </a:pPr>
            <a:r>
              <a:rPr lang="ar-SA" sz="1900" smtClean="0">
                <a:effectLst>
                  <a:outerShdw blurRad="38100" dist="38100" dir="2700000" algn="tl">
                    <a:srgbClr val="C0C0C0"/>
                  </a:outerShdw>
                </a:effectLst>
              </a:rPr>
              <a:t>تهيئة الظروف التي تؤدي إلى أفضل مستوى لضمان وسيلة لمقاومة ضغوط الحياة .</a:t>
            </a:r>
          </a:p>
          <a:p>
            <a:pPr rtl="1">
              <a:lnSpc>
                <a:spcPct val="80000"/>
              </a:lnSpc>
            </a:pPr>
            <a:r>
              <a:rPr lang="ar-SA" sz="1900" smtClean="0">
                <a:effectLst>
                  <a:outerShdw blurRad="38100" dist="38100" dir="2700000" algn="tl">
                    <a:srgbClr val="C0C0C0"/>
                  </a:outerShdw>
                </a:effectLst>
              </a:rPr>
              <a:t>العلاج النفسي والاجتماعي المبكر لإزالة العوامل المسببة للاضطرابات ومساعدة الفرد على تحقيق التوافق النفسي على المدى القريب والبعيد .</a:t>
            </a:r>
          </a:p>
          <a:p>
            <a:pPr rtl="1">
              <a:lnSpc>
                <a:spcPct val="80000"/>
              </a:lnSpc>
              <a:buFont typeface="Arial" charset="0"/>
              <a:buNone/>
            </a:pPr>
            <a:endParaRPr lang="ar-SA" sz="1900" smtClean="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6"/>
          <p:cNvSpPr>
            <a:spLocks noGrp="1"/>
          </p:cNvSpPr>
          <p:nvPr>
            <p:ph type="title" idx="4294967295"/>
          </p:nvPr>
        </p:nvSpPr>
        <p:spPr/>
        <p:txBody>
          <a:bodyPr/>
          <a:lstStyle/>
          <a:p>
            <a:endParaRPr lang="ar-SA" sz="3600" smtClean="0">
              <a:solidFill>
                <a:schemeClr val="tx2"/>
              </a:solidFill>
            </a:endParaRPr>
          </a:p>
        </p:txBody>
      </p:sp>
      <p:sp>
        <p:nvSpPr>
          <p:cNvPr id="34818" name="Rectangle 3"/>
          <p:cNvSpPr>
            <a:spLocks noGrp="1"/>
          </p:cNvSpPr>
          <p:nvPr>
            <p:ph type="body" idx="4294967295"/>
          </p:nvPr>
        </p:nvSpPr>
        <p:spPr>
          <a:xfrm>
            <a:off x="304800" y="1447800"/>
            <a:ext cx="9372600" cy="4602163"/>
          </a:xfrm>
        </p:spPr>
        <p:txBody>
          <a:bodyPr/>
          <a:lstStyle/>
          <a:p>
            <a:pPr rtl="1">
              <a:defRPr/>
            </a:pPr>
            <a:r>
              <a:rPr lang="ar-SA" b="1" dirty="0" smtClean="0">
                <a:solidFill>
                  <a:schemeClr val="tx2">
                    <a:lumMod val="50000"/>
                  </a:schemeClr>
                </a:solidFill>
                <a:effectLst>
                  <a:outerShdw blurRad="38100" dist="38100" dir="2700000" algn="tl">
                    <a:srgbClr val="000000">
                      <a:alpha val="43137"/>
                    </a:srgbClr>
                  </a:outerShdw>
                </a:effectLst>
              </a:rPr>
              <a:t>النواحي </a:t>
            </a:r>
            <a:r>
              <a:rPr lang="ar-EG" b="1" dirty="0" smtClean="0">
                <a:solidFill>
                  <a:schemeClr val="tx2">
                    <a:lumMod val="50000"/>
                  </a:schemeClr>
                </a:solidFill>
                <a:effectLst>
                  <a:outerShdw blurRad="38100" dist="38100" dir="2700000" algn="tl">
                    <a:srgbClr val="000000">
                      <a:alpha val="43137"/>
                    </a:srgbClr>
                  </a:outerShdw>
                </a:effectLst>
              </a:rPr>
              <a:t>الوراثية و</a:t>
            </a:r>
            <a:r>
              <a:rPr lang="ar-SA" b="1" dirty="0" smtClean="0">
                <a:solidFill>
                  <a:schemeClr val="tx2">
                    <a:lumMod val="50000"/>
                  </a:schemeClr>
                </a:solidFill>
                <a:effectLst>
                  <a:outerShdw blurRad="38100" dist="38100" dir="2700000" algn="tl">
                    <a:srgbClr val="000000">
                      <a:alpha val="43137"/>
                    </a:srgbClr>
                  </a:outerShdw>
                </a:effectLst>
              </a:rPr>
              <a:t>تشمل:</a:t>
            </a:r>
          </a:p>
          <a:p>
            <a:pPr rtl="1">
              <a:buFont typeface="Arial" pitchFamily="34" charset="0"/>
              <a:buChar char="•"/>
              <a:defRPr/>
            </a:pPr>
            <a:r>
              <a:rPr lang="ar-SA" dirty="0" smtClean="0">
                <a:effectLst>
                  <a:outerShdw blurRad="38100" dist="38100" dir="2700000" algn="tl">
                    <a:srgbClr val="000000">
                      <a:alpha val="43137"/>
                    </a:srgbClr>
                  </a:outerShdw>
                </a:effectLst>
              </a:rPr>
              <a:t>منع ولادة أطفال لوالدين لديهما أمراض وراثية ويصل الحال في بعض الدول إلى حد تعقيم المرضى العقلين .</a:t>
            </a:r>
          </a:p>
          <a:p>
            <a:pPr rtl="1">
              <a:buFont typeface="Arial" pitchFamily="34" charset="0"/>
              <a:buChar char="•"/>
              <a:defRPr/>
            </a:pPr>
            <a:r>
              <a:rPr lang="ar-SA" dirty="0" smtClean="0">
                <a:effectLst>
                  <a:outerShdw blurRad="38100" dist="38100" dir="2700000" algn="tl">
                    <a:srgbClr val="000000">
                      <a:alpha val="43137"/>
                    </a:srgbClr>
                  </a:outerShdw>
                </a:effectLst>
              </a:rPr>
              <a:t>رسم (خريطة كروموزومية ) للعرسين تفيد في التنبؤ باحتمال وجود مرض عضوي في نسلهما مستقبلا. </a:t>
            </a:r>
          </a:p>
          <a:p>
            <a:pPr rtl="1">
              <a:buFont typeface="Arial" pitchFamily="34" charset="0"/>
              <a:buChar char="•"/>
              <a:defRPr/>
            </a:pPr>
            <a:r>
              <a:rPr lang="ar-SA" dirty="0" smtClean="0">
                <a:effectLst>
                  <a:outerShdw blurRad="38100" dist="38100" dir="2700000" algn="tl">
                    <a:srgbClr val="000000">
                      <a:alpha val="43137"/>
                    </a:srgbClr>
                  </a:outerShdw>
                </a:effectLst>
              </a:rPr>
              <a:t>دراسة التركيب الفعلي للمورثات ( الجينات ) للتفريق بين المورثات العادية والمرضية وإذا أمكن تصحيح الوضع مما يؤدي إلى منع المرض الوراثي وخاصة مع تقدم علم الهندسة الوراثية.  </a:t>
            </a:r>
          </a:p>
          <a:p>
            <a:pPr rtl="1">
              <a:buFont typeface="Arial" charset="0"/>
              <a:buNone/>
              <a:defRPr/>
            </a:pPr>
            <a:endParaRPr lang="ar-EG" dirty="0" smtClean="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ar-SA" b="1" i="1" smtClean="0">
                <a:solidFill>
                  <a:schemeClr val="accent2"/>
                </a:solidFill>
                <a:effectLst>
                  <a:outerShdw blurRad="38100" dist="38100" dir="2700000" algn="tl">
                    <a:srgbClr val="C0C0C0"/>
                  </a:outerShdw>
                </a:effectLst>
              </a:rPr>
              <a:t>الإجراءات الوقائية النفسية:</a:t>
            </a:r>
            <a:r>
              <a:rPr lang="ar-SA" b="1" i="1" smtClean="0">
                <a:solidFill>
                  <a:srgbClr val="10253F"/>
                </a:solidFill>
                <a:effectLst>
                  <a:outerShdw blurRad="38100" dist="38100" dir="2700000" algn="tl">
                    <a:srgbClr val="C0C0C0"/>
                  </a:outerShdw>
                </a:effectLst>
              </a:rPr>
              <a:t/>
            </a:r>
            <a:br>
              <a:rPr lang="ar-SA" b="1" i="1" smtClean="0">
                <a:solidFill>
                  <a:srgbClr val="10253F"/>
                </a:solidFill>
                <a:effectLst>
                  <a:outerShdw blurRad="38100" dist="38100" dir="2700000" algn="tl">
                    <a:srgbClr val="C0C0C0"/>
                  </a:outerShdw>
                </a:effectLst>
              </a:rPr>
            </a:br>
            <a:endParaRPr lang="en-US" smtClean="0">
              <a:solidFill>
                <a:srgbClr val="8064A2"/>
              </a:solidFill>
            </a:endParaRPr>
          </a:p>
        </p:txBody>
      </p:sp>
      <p:sp>
        <p:nvSpPr>
          <p:cNvPr id="40962" name="Content Placeholder 2"/>
          <p:cNvSpPr>
            <a:spLocks noGrp="1"/>
          </p:cNvSpPr>
          <p:nvPr>
            <p:ph idx="1"/>
          </p:nvPr>
        </p:nvSpPr>
        <p:spPr/>
        <p:txBody>
          <a:bodyPr>
            <a:normAutofit/>
          </a:bodyPr>
          <a:lstStyle/>
          <a:p>
            <a:pPr>
              <a:lnSpc>
                <a:spcPct val="80000"/>
              </a:lnSpc>
              <a:buFont typeface="Arial" charset="0"/>
              <a:buNone/>
            </a:pPr>
            <a:r>
              <a:rPr lang="ar-EG" sz="1700" smtClean="0">
                <a:effectLst>
                  <a:outerShdw blurRad="38100" dist="38100" dir="2700000" algn="tl">
                    <a:srgbClr val="C0C0C0"/>
                  </a:outerShdw>
                </a:effectLst>
              </a:rPr>
              <a:t>- </a:t>
            </a:r>
            <a:r>
              <a:rPr lang="ar-SA" sz="1700" smtClean="0">
                <a:effectLst>
                  <a:outerShdw blurRad="38100" dist="38100" dir="2700000" algn="tl">
                    <a:srgbClr val="C0C0C0"/>
                  </a:outerShdw>
                </a:effectLst>
              </a:rPr>
              <a:t>مفتاح الصحة النفسية هو أن ينمو الفرد نموا سلميا وينشأ تنشئة اجتماعية سوية وأن يتوافق شخصيا واجتماعيا ومهينا وأن يعرف مشكلاته حين تطرأ في حياته ويحددها ويدرسها ويفسرها ويضبطها ويعالجها .</a:t>
            </a:r>
          </a:p>
          <a:p>
            <a:pPr rtl="1">
              <a:lnSpc>
                <a:spcPct val="80000"/>
              </a:lnSpc>
              <a:buFont typeface="Arial" charset="0"/>
              <a:buNone/>
            </a:pPr>
            <a:r>
              <a:rPr lang="ar-SA" sz="2200" b="1" smtClean="0">
                <a:solidFill>
                  <a:srgbClr val="10253F"/>
                </a:solidFill>
                <a:effectLst>
                  <a:outerShdw blurRad="38100" dist="38100" dir="2700000" algn="tl">
                    <a:srgbClr val="C0C0C0"/>
                  </a:outerShdw>
                </a:effectLst>
              </a:rPr>
              <a:t>وتتضمن </a:t>
            </a:r>
            <a:r>
              <a:rPr lang="ar-SA" sz="2200" b="1" smtClean="0">
                <a:solidFill>
                  <a:schemeClr val="accent2"/>
                </a:solidFill>
                <a:effectLst>
                  <a:outerShdw blurRad="38100" dist="38100" dir="2700000" algn="tl">
                    <a:srgbClr val="C0C0C0"/>
                  </a:outerShdw>
                </a:effectLst>
              </a:rPr>
              <a:t>الإجراءات الوقائية النفسية</a:t>
            </a:r>
            <a:r>
              <a:rPr lang="ar-SA" sz="2200" b="1" smtClean="0">
                <a:solidFill>
                  <a:srgbClr val="10253F"/>
                </a:solidFill>
                <a:effectLst>
                  <a:outerShdw blurRad="38100" dist="38100" dir="2700000" algn="tl">
                    <a:srgbClr val="C0C0C0"/>
                  </a:outerShdw>
                </a:effectLst>
              </a:rPr>
              <a:t> ما يلي :</a:t>
            </a:r>
          </a:p>
          <a:p>
            <a:pPr rtl="1">
              <a:lnSpc>
                <a:spcPct val="80000"/>
              </a:lnSpc>
              <a:buFont typeface="Arial" charset="0"/>
              <a:buNone/>
            </a:pPr>
            <a:r>
              <a:rPr lang="ar-SA" sz="2200" b="1" smtClean="0">
                <a:solidFill>
                  <a:srgbClr val="10253F"/>
                </a:solidFill>
                <a:effectLst>
                  <a:outerShdw blurRad="38100" dist="38100" dir="2700000" algn="tl">
                    <a:srgbClr val="C0C0C0"/>
                  </a:outerShdw>
                </a:effectLst>
              </a:rPr>
              <a:t>النمو النفسي السوي ويشمل :</a:t>
            </a:r>
          </a:p>
          <a:p>
            <a:pPr rtl="1">
              <a:lnSpc>
                <a:spcPct val="80000"/>
              </a:lnSpc>
              <a:buFont typeface="Arial" charset="0"/>
              <a:buChar char="•"/>
            </a:pPr>
            <a:r>
              <a:rPr lang="ar-SA" sz="1700" smtClean="0">
                <a:effectLst>
                  <a:outerShdw blurRad="38100" dist="38100" dir="2700000" algn="tl">
                    <a:srgbClr val="C0C0C0"/>
                  </a:outerShdw>
                </a:effectLst>
              </a:rPr>
              <a:t>العمل على تحقيق أكبر درجة من النمو والتوافق في كل مراحله وفي كافة مظاهره في ضوء مطالب النمو بغية تنشئة أجيال من الأطفال والمراهقين والراشدين وحتى الشيوخ يتمتعون بالصحة الجسمية والنفسية والسعادة الاجتماعية والقدر على الإنتاج</a:t>
            </a:r>
          </a:p>
          <a:p>
            <a:pPr rtl="1">
              <a:lnSpc>
                <a:spcPct val="80000"/>
              </a:lnSpc>
              <a:buFont typeface="Arial" charset="0"/>
              <a:buChar char="•"/>
            </a:pPr>
            <a:r>
              <a:rPr lang="ar-SA" sz="1700" smtClean="0">
                <a:effectLst>
                  <a:outerShdw blurRad="38100" dist="38100" dir="2700000" algn="tl">
                    <a:srgbClr val="C0C0C0"/>
                  </a:outerShdw>
                </a:effectLst>
              </a:rPr>
              <a:t>المرونة في عملية الرضاعة والتدريب على الإخراج والتنشئة الاجتماعية .</a:t>
            </a:r>
          </a:p>
          <a:p>
            <a:pPr rtl="1">
              <a:lnSpc>
                <a:spcPct val="80000"/>
              </a:lnSpc>
              <a:buFont typeface="Arial" charset="0"/>
              <a:buChar char="•"/>
            </a:pPr>
            <a:r>
              <a:rPr lang="ar-SA" sz="1700" smtClean="0">
                <a:effectLst>
                  <a:outerShdw blurRad="38100" dist="38100" dir="2700000" algn="tl">
                    <a:srgbClr val="C0C0C0"/>
                  </a:outerShdw>
                </a:effectLst>
              </a:rPr>
              <a:t>الحرية التي تتناسب مع درجة النضج .</a:t>
            </a:r>
          </a:p>
          <a:p>
            <a:pPr rtl="1">
              <a:lnSpc>
                <a:spcPct val="80000"/>
              </a:lnSpc>
              <a:buFont typeface="Arial" charset="0"/>
              <a:buChar char="•"/>
            </a:pPr>
            <a:r>
              <a:rPr lang="ar-SA" sz="1700" smtClean="0">
                <a:effectLst>
                  <a:outerShdw blurRad="38100" dist="38100" dir="2700000" algn="tl">
                    <a:srgbClr val="C0C0C0"/>
                  </a:outerShdw>
                </a:effectLst>
              </a:rPr>
              <a:t>التوجيه السليم والمساندة , وضرب المثل والأسوة الحسنة أمام الطفل  .</a:t>
            </a:r>
          </a:p>
          <a:p>
            <a:pPr rtl="1">
              <a:lnSpc>
                <a:spcPct val="80000"/>
              </a:lnSpc>
              <a:buFont typeface="Arial" charset="0"/>
              <a:buChar char="•"/>
            </a:pPr>
            <a:r>
              <a:rPr lang="ar-SA" sz="1700" smtClean="0">
                <a:effectLst>
                  <a:outerShdw blurRad="38100" dist="38100" dir="2700000" algn="tl">
                    <a:srgbClr val="C0C0C0"/>
                  </a:outerShdw>
                </a:effectLst>
              </a:rPr>
              <a:t>سيادة جو مشبع بالحب يشعر فيه الطفل بأنه مرغوب فيه ومحترم وينظر إليه كعضو هام في الجماعة .</a:t>
            </a:r>
          </a:p>
          <a:p>
            <a:pPr rtl="1">
              <a:lnSpc>
                <a:spcPct val="80000"/>
              </a:lnSpc>
              <a:buFont typeface="Arial" charset="0"/>
              <a:buChar char="•"/>
            </a:pPr>
            <a:r>
              <a:rPr lang="ar-SA" sz="1700" smtClean="0">
                <a:effectLst>
                  <a:outerShdw blurRad="38100" dist="38100" dir="2700000" algn="tl">
                    <a:srgbClr val="C0C0C0"/>
                  </a:outerShdw>
                </a:effectLst>
              </a:rPr>
              <a:t>عمل حساب أثر المستوى الاجتماعي الاقتصادي في عملية النمو وذلك بإثراء حياة المواطنين بحيث تختفي العوامل التي تؤثر تأثيرا سيئا في نمو الشخصية.</a:t>
            </a:r>
          </a:p>
          <a:p>
            <a:pPr rtl="1">
              <a:lnSpc>
                <a:spcPct val="80000"/>
              </a:lnSpc>
              <a:buFont typeface="Arial" charset="0"/>
              <a:buChar char="•"/>
            </a:pPr>
            <a:r>
              <a:rPr lang="ar-SA" sz="1700" smtClean="0">
                <a:effectLst>
                  <a:outerShdw blurRad="38100" dist="38100" dir="2700000" algn="tl">
                    <a:srgbClr val="C0C0C0"/>
                  </a:outerShdw>
                </a:effectLst>
              </a:rPr>
              <a:t>تعليم الوالدين وتأكيد أهمية العلاقات الصحية بينهما وبين الطفل ولفت الأنظار إلى خطورة العلاقات السيئة والظروف غير المناسبة والتربية الخاطئة وآثار على  الصحة النفسية.</a:t>
            </a:r>
          </a:p>
          <a:p>
            <a:pPr rtl="1">
              <a:lnSpc>
                <a:spcPct val="80000"/>
              </a:lnSpc>
              <a:buFont typeface="Arial" charset="0"/>
              <a:buChar char="•"/>
            </a:pPr>
            <a:r>
              <a:rPr lang="ar-SA" sz="1700" smtClean="0">
                <a:effectLst>
                  <a:outerShdw blurRad="38100" dist="38100" dir="2700000" algn="tl">
                    <a:srgbClr val="C0C0C0"/>
                  </a:outerShdw>
                </a:effectLst>
              </a:rPr>
              <a:t>إمداد الوالدين بالمعلومات  الكافية عن النمو النفسي للأطفال ضمانا للنمو النمو النفسي الصحي للشخصية.</a:t>
            </a:r>
          </a:p>
          <a:p>
            <a:pPr>
              <a:lnSpc>
                <a:spcPct val="80000"/>
              </a:lnSpc>
              <a:buFont typeface="Arial" charset="0"/>
              <a:buNone/>
            </a:pPr>
            <a:endParaRPr lang="en-US" sz="1700" smtClean="0"/>
          </a:p>
        </p:txBody>
      </p:sp>
      <p:sp>
        <p:nvSpPr>
          <p:cNvPr id="43011" name="Slide Number Placeholder 3"/>
          <p:cNvSpPr>
            <a:spLocks noGrp="1"/>
          </p:cNvSpPr>
          <p:nvPr>
            <p:ph type="sldNum" sz="quarter" idx="10"/>
          </p:nvPr>
        </p:nvSpPr>
        <p:spPr bwMode="auto">
          <a:noFill/>
          <a:ln>
            <a:miter lim="800000"/>
            <a:headEnd/>
            <a:tailEnd/>
          </a:ln>
        </p:spPr>
        <p:txBody>
          <a:bodyPr/>
          <a:lstStyle/>
          <a:p>
            <a:fld id="{7A1736E7-02CE-4931-BAA7-160E63C8C121}" type="slidenum">
              <a:rPr lang="ar-SA" smtClean="0"/>
              <a:pPr/>
              <a:t>17</a:t>
            </a:fld>
            <a:endParaRPr lang="en-US" smtClean="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endParaRPr lang="en-US" dirty="0"/>
          </a:p>
        </p:txBody>
      </p:sp>
      <p:sp>
        <p:nvSpPr>
          <p:cNvPr id="3" name="Content Placeholder 2"/>
          <p:cNvSpPr>
            <a:spLocks noGrp="1"/>
          </p:cNvSpPr>
          <p:nvPr>
            <p:ph idx="1"/>
          </p:nvPr>
        </p:nvSpPr>
        <p:spPr/>
        <p:txBody>
          <a:bodyPr>
            <a:normAutofit/>
          </a:bodyPr>
          <a:lstStyle/>
          <a:p>
            <a:pPr rtl="1">
              <a:lnSpc>
                <a:spcPct val="80000"/>
              </a:lnSpc>
              <a:buFont typeface="Arial" charset="0"/>
              <a:buChar char="•"/>
            </a:pPr>
            <a:r>
              <a:rPr lang="ar-SA" sz="2700" smtClean="0">
                <a:effectLst>
                  <a:outerShdw blurRad="38100" dist="38100" dir="2700000" algn="tl">
                    <a:srgbClr val="C0C0C0"/>
                  </a:outerShdw>
                </a:effectLst>
              </a:rPr>
              <a:t>تزويد الوالدين بالمعلومات عن الحاجات النفسية للأطفال وكيفية إشباعها . </a:t>
            </a:r>
          </a:p>
          <a:p>
            <a:pPr rtl="1">
              <a:lnSpc>
                <a:spcPct val="80000"/>
              </a:lnSpc>
              <a:buFont typeface="Arial" charset="0"/>
              <a:buChar char="•"/>
            </a:pPr>
            <a:r>
              <a:rPr lang="ar-SA" sz="2700" smtClean="0">
                <a:effectLst>
                  <a:outerShdw blurRad="38100" dist="38100" dir="2700000" algn="tl">
                    <a:srgbClr val="C0C0C0"/>
                  </a:outerShdw>
                </a:effectLst>
              </a:rPr>
              <a:t>توجيه وإرشاد الوالدين بما يحقق وجود مناخ نفسى صحى يؤدى الى الصحة النفسية لكل أفراد الأسرة .</a:t>
            </a:r>
          </a:p>
          <a:p>
            <a:pPr rtl="1">
              <a:lnSpc>
                <a:spcPct val="80000"/>
              </a:lnSpc>
              <a:buFont typeface="Arial" charset="0"/>
              <a:buChar char="•"/>
            </a:pPr>
            <a:r>
              <a:rPr lang="ar-SA" sz="2700" smtClean="0">
                <a:effectLst>
                  <a:outerShdw blurRad="38100" dist="38100" dir="2700000" algn="tl">
                    <a:srgbClr val="C0C0C0"/>
                  </a:outerShdw>
                </a:effectLst>
              </a:rPr>
              <a:t>ضمان وجود التعاون الكامل بين الأسرة والمدرسة في رعاية النمو النفسي للأطفال .</a:t>
            </a:r>
          </a:p>
          <a:p>
            <a:pPr rtl="1">
              <a:lnSpc>
                <a:spcPct val="80000"/>
              </a:lnSpc>
              <a:buFont typeface="Arial" charset="0"/>
              <a:buChar char="•"/>
            </a:pPr>
            <a:r>
              <a:rPr lang="ar-SA" sz="2700" smtClean="0">
                <a:effectLst>
                  <a:outerShdw blurRad="38100" dist="38100" dir="2700000" algn="tl">
                    <a:srgbClr val="C0C0C0"/>
                  </a:outerShdw>
                </a:effectLst>
              </a:rPr>
              <a:t> ضمان ملائمة المناهج  التربوية لمرحلة نمو التلاميذ وقدراتهم وحاجاتهم.</a:t>
            </a:r>
          </a:p>
          <a:p>
            <a:pPr rtl="1">
              <a:lnSpc>
                <a:spcPct val="80000"/>
              </a:lnSpc>
              <a:buFont typeface="Arial" charset="0"/>
              <a:buChar char="•"/>
            </a:pPr>
            <a:r>
              <a:rPr lang="ar-SA" sz="2700" smtClean="0">
                <a:effectLst>
                  <a:outerShdw blurRad="38100" dist="38100" dir="2700000" algn="tl">
                    <a:srgbClr val="C0C0C0"/>
                  </a:outerShdw>
                </a:effectLst>
              </a:rPr>
              <a:t>القيام بالتربية الجنسية في إطار التعاليم الدينية والمعاير الاجتماعية  والقيم الأخلاقية والضمير بهدف تحقيق التوافق والسلوك الجنسي السوي .</a:t>
            </a:r>
          </a:p>
          <a:p>
            <a:pPr rtl="1">
              <a:lnSpc>
                <a:spcPct val="80000"/>
              </a:lnSpc>
              <a:buFont typeface="Arial" charset="0"/>
              <a:buChar char="•"/>
            </a:pPr>
            <a:r>
              <a:rPr lang="ar-SA" sz="2700" smtClean="0">
                <a:effectLst>
                  <a:outerShdw blurRad="38100" dist="38100" dir="2700000" algn="tl">
                    <a:srgbClr val="C0C0C0"/>
                  </a:outerShdw>
                </a:effectLst>
              </a:rPr>
              <a:t>الاهتمام بنمو الشخصية بكافة مظاهره جسميا وعقليا واجتماعا وانفعاليا ....الخ</a:t>
            </a:r>
          </a:p>
          <a:p>
            <a:pPr rtl="1">
              <a:lnSpc>
                <a:spcPct val="80000"/>
              </a:lnSpc>
              <a:buFont typeface="Arial" charset="0"/>
              <a:buChar char="•"/>
            </a:pPr>
            <a:r>
              <a:rPr lang="ar-SA" sz="2700" smtClean="0">
                <a:effectLst>
                  <a:outerShdw blurRad="38100" dist="38100" dir="2700000" algn="tl">
                    <a:srgbClr val="C0C0C0"/>
                  </a:outerShdw>
                </a:effectLst>
              </a:rPr>
              <a:t>تحقيق التكامل الشخصي وتجنب أي مواقف مشكلة لا لزوم لها .</a:t>
            </a:r>
          </a:p>
          <a:p>
            <a:pPr rtl="1">
              <a:lnSpc>
                <a:spcPct val="80000"/>
              </a:lnSpc>
              <a:buFont typeface="Arial" charset="0"/>
              <a:buNone/>
            </a:pPr>
            <a:endParaRPr lang="ar-SA" sz="2700" smtClean="0">
              <a:effectLst>
                <a:outerShdw blurRad="38100" dist="38100" dir="2700000" algn="tl">
                  <a:srgbClr val="C0C0C0"/>
                </a:outerShdw>
              </a:effectLst>
            </a:endParaRPr>
          </a:p>
          <a:p>
            <a:pPr rtl="1">
              <a:lnSpc>
                <a:spcPct val="80000"/>
              </a:lnSpc>
              <a:buFont typeface="Arial" charset="0"/>
              <a:buNone/>
            </a:pPr>
            <a:endParaRPr lang="en-US" sz="2700" smtClean="0"/>
          </a:p>
        </p:txBody>
      </p:sp>
      <p:sp>
        <p:nvSpPr>
          <p:cNvPr id="45059" name="Slide Number Placeholder 3"/>
          <p:cNvSpPr>
            <a:spLocks noGrp="1"/>
          </p:cNvSpPr>
          <p:nvPr>
            <p:ph type="sldNum" sz="quarter" idx="10"/>
          </p:nvPr>
        </p:nvSpPr>
        <p:spPr bwMode="auto">
          <a:noFill/>
          <a:ln>
            <a:miter lim="800000"/>
            <a:headEnd/>
            <a:tailEnd/>
          </a:ln>
        </p:spPr>
        <p:txBody>
          <a:bodyPr/>
          <a:lstStyle/>
          <a:p>
            <a:fld id="{3B7FA5E3-94C7-4C7A-A64A-E2612162F032}" type="slidenum">
              <a:rPr lang="ar-SA" smtClean="0"/>
              <a:pPr/>
              <a:t>18</a:t>
            </a:fld>
            <a:endParaRPr lang="en-US" smtClean="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endParaRPr lang="en-US" dirty="0"/>
          </a:p>
        </p:txBody>
      </p:sp>
      <p:sp>
        <p:nvSpPr>
          <p:cNvPr id="3" name="Content Placeholder 2"/>
          <p:cNvSpPr>
            <a:spLocks noGrp="1"/>
          </p:cNvSpPr>
          <p:nvPr>
            <p:ph idx="1"/>
          </p:nvPr>
        </p:nvSpPr>
        <p:spPr/>
        <p:txBody>
          <a:bodyPr>
            <a:normAutofit/>
          </a:bodyPr>
          <a:lstStyle/>
          <a:p>
            <a:pPr rtl="1">
              <a:lnSpc>
                <a:spcPct val="80000"/>
              </a:lnSpc>
              <a:buFont typeface="Arial" charset="0"/>
              <a:buNone/>
            </a:pPr>
            <a:r>
              <a:rPr lang="ar-SA" sz="2700" smtClean="0"/>
              <a:t> </a:t>
            </a:r>
            <a:r>
              <a:rPr lang="ar-SA" sz="2700" b="1" smtClean="0">
                <a:solidFill>
                  <a:srgbClr val="10253F"/>
                </a:solidFill>
                <a:effectLst>
                  <a:outerShdw blurRad="38100" dist="38100" dir="2700000" algn="tl">
                    <a:srgbClr val="C0C0C0"/>
                  </a:outerShdw>
                </a:effectLst>
              </a:rPr>
              <a:t>نمو المهارات الأساسية وتشمل :</a:t>
            </a:r>
          </a:p>
          <a:p>
            <a:pPr rtl="1">
              <a:lnSpc>
                <a:spcPct val="80000"/>
              </a:lnSpc>
              <a:buFont typeface="Wingdings" pitchFamily="2" charset="2"/>
              <a:buChar char="q"/>
            </a:pPr>
            <a:r>
              <a:rPr lang="ar-SA" sz="2700" b="1" smtClean="0">
                <a:solidFill>
                  <a:srgbClr val="10253F"/>
                </a:solidFill>
                <a:effectLst>
                  <a:outerShdw blurRad="38100" dist="38100" dir="2700000" algn="tl">
                    <a:srgbClr val="C0C0C0"/>
                  </a:outerShdw>
                </a:effectLst>
              </a:rPr>
              <a:t>تحقيق التوافق الانفعالي ويتضمن :</a:t>
            </a:r>
          </a:p>
          <a:p>
            <a:pPr rtl="1">
              <a:lnSpc>
                <a:spcPct val="80000"/>
              </a:lnSpc>
              <a:buFont typeface="Wingdings" pitchFamily="2" charset="2"/>
              <a:buChar char="Ø"/>
            </a:pPr>
            <a:r>
              <a:rPr lang="ar-SA" sz="2700" smtClean="0">
                <a:effectLst>
                  <a:outerShdw blurRad="38100" dist="38100" dir="2700000" algn="tl">
                    <a:srgbClr val="C0C0C0"/>
                  </a:outerShdw>
                </a:effectLst>
              </a:rPr>
              <a:t> رعاية النمو الانفعالي وتربية الانفعالات وترويضها  من أجل التوافق الانفعالي مما يضمن المشاركة الإيجابية في الحياة .</a:t>
            </a:r>
          </a:p>
          <a:p>
            <a:pPr rtl="1">
              <a:lnSpc>
                <a:spcPct val="80000"/>
              </a:lnSpc>
              <a:buFont typeface="Wingdings" pitchFamily="2" charset="2"/>
              <a:buChar char="Ø"/>
            </a:pPr>
            <a:r>
              <a:rPr lang="ar-SA" sz="2700" smtClean="0">
                <a:effectLst>
                  <a:outerShdw blurRad="38100" dist="38100" dir="2700000" algn="tl">
                    <a:srgbClr val="C0C0C0"/>
                  </a:outerShdw>
                </a:effectLst>
              </a:rPr>
              <a:t>العمل على التخلص من الحساسية الانفعالية والتعبير السليم عن الانفعالات وضبطها حسب مقتضى الحال .</a:t>
            </a:r>
          </a:p>
          <a:p>
            <a:pPr rtl="1">
              <a:lnSpc>
                <a:spcPct val="80000"/>
              </a:lnSpc>
              <a:buFont typeface="Wingdings" pitchFamily="2" charset="2"/>
              <a:buChar char="Ø"/>
            </a:pPr>
            <a:r>
              <a:rPr lang="ar-SA" sz="2700" smtClean="0">
                <a:effectLst>
                  <a:outerShdw blurRad="38100" dist="38100" dir="2700000" algn="tl">
                    <a:srgbClr val="C0C0C0"/>
                  </a:outerShdw>
                </a:effectLst>
              </a:rPr>
              <a:t>القدرة على السلوك السوى بانفعالات عادية والقيام بالواجبات رغم هذه الانفعالات .</a:t>
            </a:r>
          </a:p>
          <a:p>
            <a:pPr rtl="1">
              <a:lnSpc>
                <a:spcPct val="80000"/>
              </a:lnSpc>
              <a:buFont typeface="Wingdings" pitchFamily="2" charset="2"/>
              <a:buChar char="Ø"/>
            </a:pPr>
            <a:r>
              <a:rPr lang="ar-SA" sz="2700" smtClean="0">
                <a:effectLst>
                  <a:outerShdw blurRad="38100" dist="38100" dir="2700000" algn="tl">
                    <a:srgbClr val="C0C0C0"/>
                  </a:outerShdw>
                </a:effectLst>
              </a:rPr>
              <a:t>القدرة على ضبط الانفعالات المشكلة مثل الخوف والغضب والعدوان والحزن وعلى فهم الدور العادي لمثل هذه الانفعالات في سلوك الفرد وعلى منعها من إعاقة تحقيق أهدافه  وتوافقه.</a:t>
            </a:r>
          </a:p>
          <a:p>
            <a:pPr rtl="1">
              <a:lnSpc>
                <a:spcPct val="80000"/>
              </a:lnSpc>
              <a:buFont typeface="Wingdings" pitchFamily="2" charset="2"/>
              <a:buChar char="Ø"/>
            </a:pPr>
            <a:r>
              <a:rPr lang="ar-SA" sz="2700" smtClean="0">
                <a:effectLst>
                  <a:outerShdw blurRad="38100" dist="38100" dir="2700000" algn="tl">
                    <a:srgbClr val="C0C0C0"/>
                  </a:outerShdw>
                </a:effectLst>
              </a:rPr>
              <a:t>تشجيع الانفعالات الإيجابية مثل الحب والمرح مما يملأ الحياة بهجة وسعادة.</a:t>
            </a:r>
          </a:p>
          <a:p>
            <a:pPr>
              <a:lnSpc>
                <a:spcPct val="80000"/>
              </a:lnSpc>
              <a:buFont typeface="Arial" charset="0"/>
              <a:buNone/>
            </a:pPr>
            <a:endParaRPr lang="en-US" sz="2700" smtClean="0"/>
          </a:p>
        </p:txBody>
      </p:sp>
      <p:sp>
        <p:nvSpPr>
          <p:cNvPr id="47107" name="Slide Number Placeholder 3"/>
          <p:cNvSpPr>
            <a:spLocks noGrp="1"/>
          </p:cNvSpPr>
          <p:nvPr>
            <p:ph type="sldNum" sz="quarter" idx="10"/>
          </p:nvPr>
        </p:nvSpPr>
        <p:spPr bwMode="auto">
          <a:noFill/>
          <a:ln>
            <a:miter lim="800000"/>
            <a:headEnd/>
            <a:tailEnd/>
          </a:ln>
        </p:spPr>
        <p:txBody>
          <a:bodyPr/>
          <a:lstStyle/>
          <a:p>
            <a:fld id="{7D9A3E14-C36A-4085-A810-EA476B512AC8}" type="slidenum">
              <a:rPr lang="ar-SA" smtClean="0"/>
              <a:pPr/>
              <a:t>19</a:t>
            </a:fld>
            <a:endParaRPr lang="en-US" smtClean="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endParaRPr lang="en-US"/>
          </a:p>
        </p:txBody>
      </p:sp>
      <p:sp>
        <p:nvSpPr>
          <p:cNvPr id="3" name="Content Placeholder 2"/>
          <p:cNvSpPr>
            <a:spLocks noGrp="1"/>
          </p:cNvSpPr>
          <p:nvPr>
            <p:ph idx="1"/>
          </p:nvPr>
        </p:nvSpPr>
        <p:spPr/>
        <p:txBody>
          <a:bodyPr>
            <a:normAutofit/>
          </a:bodyPr>
          <a:lstStyle/>
          <a:p>
            <a:pPr rtl="1">
              <a:lnSpc>
                <a:spcPct val="80000"/>
              </a:lnSpc>
              <a:buFont typeface="Wingdings" pitchFamily="2" charset="2"/>
              <a:buChar char="q"/>
            </a:pPr>
            <a:r>
              <a:rPr lang="ar-SA" sz="3100" b="1" smtClean="0">
                <a:solidFill>
                  <a:srgbClr val="10253F"/>
                </a:solidFill>
                <a:effectLst>
                  <a:outerShdw blurRad="38100" dist="38100" dir="2700000" algn="tl">
                    <a:srgbClr val="C0C0C0"/>
                  </a:outerShdw>
                </a:effectLst>
              </a:rPr>
              <a:t> تحقيق التوافق الاجتماعي ويتضمن :</a:t>
            </a:r>
          </a:p>
          <a:p>
            <a:pPr rtl="1">
              <a:lnSpc>
                <a:spcPct val="80000"/>
              </a:lnSpc>
              <a:buFont typeface="Wingdings" pitchFamily="2" charset="2"/>
              <a:buChar char="Ø"/>
            </a:pPr>
            <a:r>
              <a:rPr lang="ar-SA" sz="2500" smtClean="0">
                <a:effectLst>
                  <a:outerShdw blurRad="38100" dist="38100" dir="2700000" algn="tl">
                    <a:srgbClr val="C0C0C0"/>
                  </a:outerShdw>
                </a:effectLst>
              </a:rPr>
              <a:t> وجود علاقة متينة مع الوالدين أو من يقوم مقامهما ومع الأهل .</a:t>
            </a:r>
          </a:p>
          <a:p>
            <a:pPr rtl="1">
              <a:lnSpc>
                <a:spcPct val="80000"/>
              </a:lnSpc>
              <a:buFont typeface="Wingdings" pitchFamily="2" charset="2"/>
              <a:buChar char="Ø"/>
            </a:pPr>
            <a:r>
              <a:rPr lang="ar-SA" sz="2500" smtClean="0">
                <a:effectLst>
                  <a:outerShdw blurRad="38100" dist="38100" dir="2700000" algn="tl">
                    <a:srgbClr val="C0C0C0"/>
                  </a:outerShdw>
                </a:effectLst>
              </a:rPr>
              <a:t>رعاية النمو والتوافق الاجتماعي وتنمية الذكاء الاجتماعي .</a:t>
            </a:r>
          </a:p>
          <a:p>
            <a:pPr rtl="1">
              <a:lnSpc>
                <a:spcPct val="80000"/>
              </a:lnSpc>
              <a:buFont typeface="Wingdings" pitchFamily="2" charset="2"/>
              <a:buChar char="Ø"/>
            </a:pPr>
            <a:r>
              <a:rPr lang="ar-SA" sz="2500" smtClean="0">
                <a:effectLst>
                  <a:outerShdw blurRad="38100" dist="38100" dir="2700000" algn="tl">
                    <a:srgbClr val="C0C0C0"/>
                  </a:outerShdw>
                </a:effectLst>
              </a:rPr>
              <a:t>تحقيق علاقات اجتماعية سوية مع الأشخاص الهامين في حياة الفرد .</a:t>
            </a:r>
          </a:p>
          <a:p>
            <a:pPr rtl="1">
              <a:lnSpc>
                <a:spcPct val="80000"/>
              </a:lnSpc>
              <a:buFont typeface="Wingdings" pitchFamily="2" charset="2"/>
              <a:buChar char="Ø"/>
            </a:pPr>
            <a:r>
              <a:rPr lang="ar-SA" sz="2500" smtClean="0">
                <a:effectLst>
                  <a:outerShdw blurRad="38100" dist="38100" dir="2700000" algn="tl">
                    <a:srgbClr val="C0C0C0"/>
                  </a:outerShdw>
                </a:effectLst>
              </a:rPr>
              <a:t>النجاح في اجتذاب أنظار شريك الحياة والزواج السعيد وتكوين  صداقات ناجحة . </a:t>
            </a:r>
          </a:p>
          <a:p>
            <a:pPr rtl="1">
              <a:lnSpc>
                <a:spcPct val="80000"/>
              </a:lnSpc>
              <a:buFont typeface="Wingdings" pitchFamily="2" charset="2"/>
              <a:buChar char="Ø"/>
            </a:pPr>
            <a:r>
              <a:rPr lang="ar-SA" sz="2500" smtClean="0">
                <a:effectLst>
                  <a:outerShdw blurRad="38100" dist="38100" dir="2700000" algn="tl">
                    <a:srgbClr val="C0C0C0"/>
                  </a:outerShdw>
                </a:effectLst>
              </a:rPr>
              <a:t>العمل على تقبل المسئولية الاجتماعية وإتاحة الفرصة لممارستها .</a:t>
            </a:r>
          </a:p>
          <a:p>
            <a:pPr rtl="1">
              <a:lnSpc>
                <a:spcPct val="80000"/>
              </a:lnSpc>
              <a:buFont typeface="Wingdings" pitchFamily="2" charset="2"/>
              <a:buChar char="Ø"/>
            </a:pPr>
            <a:r>
              <a:rPr lang="ar-SA" sz="2500" smtClean="0">
                <a:effectLst>
                  <a:outerShdw blurRad="38100" dist="38100" dir="2700000" algn="tl">
                    <a:srgbClr val="C0C0C0"/>
                  </a:outerShdw>
                </a:effectLst>
              </a:rPr>
              <a:t>معرفة الحقوق والواجبات والحاجات والمسئوليات والأدوار في التفاعل الاجتماعي في ضوء المعايير الاجتماعية المرتضاة .</a:t>
            </a:r>
          </a:p>
          <a:p>
            <a:pPr rtl="1">
              <a:lnSpc>
                <a:spcPct val="80000"/>
              </a:lnSpc>
              <a:buFont typeface="Wingdings" pitchFamily="2" charset="2"/>
              <a:buChar char="Ø"/>
            </a:pPr>
            <a:r>
              <a:rPr lang="ar-SA" sz="2500" smtClean="0">
                <a:effectLst>
                  <a:outerShdw blurRad="38100" dist="38100" dir="2700000" algn="tl">
                    <a:srgbClr val="C0C0C0"/>
                  </a:outerShdw>
                </a:effectLst>
              </a:rPr>
              <a:t>فهم الذات وتنمية مفهوم موجب للذات وفهم الآخرين وإقامة علاقات متينة معهم وتقبل واحترام الآخرين وإن اختلفت الآراء.</a:t>
            </a:r>
          </a:p>
          <a:p>
            <a:pPr rtl="1">
              <a:lnSpc>
                <a:spcPct val="80000"/>
              </a:lnSpc>
              <a:buFont typeface="Wingdings" pitchFamily="2" charset="2"/>
              <a:buChar char="Ø"/>
            </a:pPr>
            <a:r>
              <a:rPr lang="ar-SA" sz="2500" smtClean="0">
                <a:effectLst>
                  <a:outerShdw blurRad="38100" dist="38100" dir="2700000" algn="tl">
                    <a:srgbClr val="C0C0C0"/>
                  </a:outerShdw>
                </a:effectLst>
              </a:rPr>
              <a:t>التحديد الواعي للأهداف والقيم والميول </a:t>
            </a:r>
            <a:r>
              <a:rPr lang="ar-SA" sz="2500" smtClean="0"/>
              <a:t>.</a:t>
            </a:r>
            <a:endParaRPr lang="en-US" sz="2500" smtClean="0"/>
          </a:p>
        </p:txBody>
      </p:sp>
      <p:sp>
        <p:nvSpPr>
          <p:cNvPr id="49155" name="Slide Number Placeholder 3"/>
          <p:cNvSpPr>
            <a:spLocks noGrp="1"/>
          </p:cNvSpPr>
          <p:nvPr>
            <p:ph type="sldNum" sz="quarter" idx="10"/>
          </p:nvPr>
        </p:nvSpPr>
        <p:spPr bwMode="auto">
          <a:noFill/>
          <a:ln>
            <a:miter lim="800000"/>
            <a:headEnd/>
            <a:tailEnd/>
          </a:ln>
        </p:spPr>
        <p:txBody>
          <a:bodyPr/>
          <a:lstStyle/>
          <a:p>
            <a:fld id="{98CF2C69-136D-41C0-80AD-396101913192}" type="slidenum">
              <a:rPr lang="ar-SA" smtClean="0"/>
              <a:pPr/>
              <a:t>20</a:t>
            </a:fld>
            <a:endParaRPr lang="en-US" smtClean="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endParaRPr lang="en-US"/>
          </a:p>
        </p:txBody>
      </p:sp>
      <p:sp>
        <p:nvSpPr>
          <p:cNvPr id="3" name="Content Placeholder 2"/>
          <p:cNvSpPr>
            <a:spLocks noGrp="1"/>
          </p:cNvSpPr>
          <p:nvPr>
            <p:ph idx="1"/>
          </p:nvPr>
        </p:nvSpPr>
        <p:spPr/>
        <p:txBody>
          <a:bodyPr/>
          <a:lstStyle/>
          <a:p>
            <a:pPr rtl="1">
              <a:buFont typeface="Wingdings" pitchFamily="2" charset="2"/>
              <a:buChar char="q"/>
              <a:defRPr/>
            </a:pPr>
            <a:r>
              <a:rPr lang="ar-SA" sz="3600" b="1" dirty="0" smtClean="0">
                <a:solidFill>
                  <a:schemeClr val="tx2">
                    <a:lumMod val="50000"/>
                  </a:schemeClr>
                </a:solidFill>
                <a:effectLst>
                  <a:outerShdw blurRad="38100" dist="38100" dir="2700000" algn="tl">
                    <a:srgbClr val="000000">
                      <a:alpha val="43137"/>
                    </a:srgbClr>
                  </a:outerShdw>
                </a:effectLst>
              </a:rPr>
              <a:t>رعاية النمو العقلي وتتضمن :</a:t>
            </a:r>
          </a:p>
          <a:p>
            <a:pPr rtl="1">
              <a:buFont typeface="Wingdings" pitchFamily="2" charset="2"/>
              <a:buChar char="Ø"/>
              <a:defRPr/>
            </a:pPr>
            <a:r>
              <a:rPr lang="ar-SA" dirty="0" smtClean="0"/>
              <a:t> رعاية نمو المهارات العقلية والذكاء والتحصيل وتنمية الابتكار والتوافق لدراسي.</a:t>
            </a:r>
          </a:p>
          <a:p>
            <a:pPr rtl="1">
              <a:buFont typeface="Wingdings" pitchFamily="2" charset="2"/>
              <a:buChar char="Ø"/>
              <a:defRPr/>
            </a:pPr>
            <a:r>
              <a:rPr lang="ar-SA" dirty="0" smtClean="0"/>
              <a:t>توفير إمكانات التعليم ونمو المهارات الكافية في التعلم وحل المشكلات واتخاذ القرارات .</a:t>
            </a:r>
          </a:p>
          <a:p>
            <a:pPr rtl="1">
              <a:buFont typeface="Wingdings" pitchFamily="2" charset="2"/>
              <a:buChar char="Ø"/>
              <a:defRPr/>
            </a:pPr>
            <a:r>
              <a:rPr lang="ar-SA" dirty="0" smtClean="0"/>
              <a:t>التوجيه التربوي الذي يضمن تحقيق مستقبل تربوي ناجح وموفق.</a:t>
            </a:r>
          </a:p>
          <a:p>
            <a:pPr>
              <a:defRPr/>
            </a:pPr>
            <a:endParaRPr lang="en-US" dirty="0"/>
          </a:p>
        </p:txBody>
      </p:sp>
      <p:sp>
        <p:nvSpPr>
          <p:cNvPr id="51203" name="Slide Number Placeholder 3"/>
          <p:cNvSpPr>
            <a:spLocks noGrp="1"/>
          </p:cNvSpPr>
          <p:nvPr>
            <p:ph type="sldNum" sz="quarter" idx="10"/>
          </p:nvPr>
        </p:nvSpPr>
        <p:spPr bwMode="auto">
          <a:noFill/>
          <a:ln>
            <a:miter lim="800000"/>
            <a:headEnd/>
            <a:tailEnd/>
          </a:ln>
        </p:spPr>
        <p:txBody>
          <a:bodyPr/>
          <a:lstStyle/>
          <a:p>
            <a:fld id="{75A4C295-CD64-414A-A69F-26152F369E85}" type="slidenum">
              <a:rPr lang="ar-SA" smtClean="0"/>
              <a:pPr/>
              <a:t>21</a:t>
            </a:fld>
            <a:endParaRPr lang="en-US" smtClean="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endParaRPr lang="en-US"/>
          </a:p>
        </p:txBody>
      </p:sp>
      <p:sp>
        <p:nvSpPr>
          <p:cNvPr id="3" name="Content Placeholder 2"/>
          <p:cNvSpPr>
            <a:spLocks noGrp="1"/>
          </p:cNvSpPr>
          <p:nvPr>
            <p:ph idx="1"/>
          </p:nvPr>
        </p:nvSpPr>
        <p:spPr>
          <a:xfrm>
            <a:off x="457200" y="1676400"/>
            <a:ext cx="8915400" cy="4525963"/>
          </a:xfrm>
        </p:spPr>
        <p:txBody>
          <a:bodyPr>
            <a:normAutofit/>
          </a:bodyPr>
          <a:lstStyle/>
          <a:p>
            <a:pPr>
              <a:lnSpc>
                <a:spcPct val="80000"/>
              </a:lnSpc>
              <a:buFont typeface="Arial" charset="0"/>
              <a:buNone/>
            </a:pPr>
            <a:r>
              <a:rPr lang="ar-SA" sz="3100" b="1" smtClean="0">
                <a:solidFill>
                  <a:srgbClr val="403152"/>
                </a:solidFill>
                <a:effectLst>
                  <a:outerShdw blurRad="38100" dist="38100" dir="2700000" algn="tl">
                    <a:srgbClr val="C0C0C0"/>
                  </a:outerShdw>
                </a:effectLst>
              </a:rPr>
              <a:t>التوافق الزواجي ,ويشمل :</a:t>
            </a:r>
            <a:r>
              <a:rPr lang="ar-SA" sz="2500" smtClean="0">
                <a:solidFill>
                  <a:srgbClr val="0D0D0D"/>
                </a:solidFill>
                <a:effectLst>
                  <a:outerShdw blurRad="38100" dist="38100" dir="2700000" algn="tl">
                    <a:srgbClr val="C0C0C0"/>
                  </a:outerShdw>
                </a:effectLst>
              </a:rPr>
              <a:t/>
            </a:r>
            <a:br>
              <a:rPr lang="ar-SA" sz="2500" smtClean="0">
                <a:solidFill>
                  <a:srgbClr val="0D0D0D"/>
                </a:solidFill>
                <a:effectLst>
                  <a:outerShdw blurRad="38100" dist="38100" dir="2700000" algn="tl">
                    <a:srgbClr val="C0C0C0"/>
                  </a:outerShdw>
                </a:effectLst>
              </a:rPr>
            </a:br>
            <a:r>
              <a:rPr lang="ar-SA" sz="2500" smtClean="0">
                <a:solidFill>
                  <a:srgbClr val="0D0D0D"/>
                </a:solidFill>
                <a:effectLst>
                  <a:outerShdw blurRad="38100" dist="38100" dir="2700000" algn="tl">
                    <a:srgbClr val="C0C0C0"/>
                  </a:outerShdw>
                </a:effectLst>
              </a:rPr>
              <a:t>- التوجيه والإرشاد قبل الزواج الذي يتضمن الإعداد الكافي للزواج ليؤدي إلى زواج مستمر والسعادة والرضا وخاصة ((في حالة الزواج المبكر والمتأخر)).</a:t>
            </a:r>
            <a:br>
              <a:rPr lang="ar-SA" sz="2500" smtClean="0">
                <a:solidFill>
                  <a:srgbClr val="0D0D0D"/>
                </a:solidFill>
                <a:effectLst>
                  <a:outerShdw blurRad="38100" dist="38100" dir="2700000" algn="tl">
                    <a:srgbClr val="C0C0C0"/>
                  </a:outerShdw>
                </a:effectLst>
              </a:rPr>
            </a:br>
            <a:r>
              <a:rPr lang="ar-SA" sz="2500" smtClean="0">
                <a:solidFill>
                  <a:srgbClr val="0D0D0D"/>
                </a:solidFill>
                <a:effectLst>
                  <a:outerShdw blurRad="38100" dist="38100" dir="2700000" algn="tl">
                    <a:srgbClr val="C0C0C0"/>
                  </a:outerShdw>
                </a:effectLst>
              </a:rPr>
              <a:t>- التوفيق في الزواج المبني على المشاركة في الخبرات وتكوين روابط انفعاليه قويه مما يساعد كلا من الزوجين على الشعور بالرضا والكفاية والأمن .</a:t>
            </a:r>
            <a:br>
              <a:rPr lang="ar-SA" sz="2500" smtClean="0">
                <a:solidFill>
                  <a:srgbClr val="0D0D0D"/>
                </a:solidFill>
                <a:effectLst>
                  <a:outerShdw blurRad="38100" dist="38100" dir="2700000" algn="tl">
                    <a:srgbClr val="C0C0C0"/>
                  </a:outerShdw>
                </a:effectLst>
              </a:rPr>
            </a:br>
            <a:r>
              <a:rPr lang="ar-SA" sz="2500" smtClean="0">
                <a:solidFill>
                  <a:srgbClr val="0D0D0D"/>
                </a:solidFill>
                <a:effectLst>
                  <a:outerShdw blurRad="38100" dist="38100" dir="2700000" algn="tl">
                    <a:srgbClr val="C0C0C0"/>
                  </a:outerShdw>
                </a:effectLst>
              </a:rPr>
              <a:t>- بناء وحدة أسرية قوية تضم أطفالا أصحاء مما يشعر الوالدين بالنجاح.</a:t>
            </a:r>
            <a:br>
              <a:rPr lang="ar-SA" sz="2500" smtClean="0">
                <a:solidFill>
                  <a:srgbClr val="0D0D0D"/>
                </a:solidFill>
                <a:effectLst>
                  <a:outerShdw blurRad="38100" dist="38100" dir="2700000" algn="tl">
                    <a:srgbClr val="C0C0C0"/>
                  </a:outerShdw>
                </a:effectLst>
              </a:rPr>
            </a:br>
            <a:r>
              <a:rPr lang="ar-SA" sz="2500" smtClean="0">
                <a:solidFill>
                  <a:srgbClr val="0D0D0D"/>
                </a:solidFill>
                <a:effectLst>
                  <a:outerShdw blurRad="38100" dist="38100" dir="2700000" algn="tl">
                    <a:srgbClr val="C0C0C0"/>
                  </a:outerShdw>
                </a:effectLst>
              </a:rPr>
              <a:t> - تحقيق العوامل الأساسية للزواج السعيد مثل النضج الانفعالي للزوجين والاتجاهات الواقعية نحو الزواج والفهم المتبادل للواجبات والمسئوليات</a:t>
            </a:r>
            <a:r>
              <a:rPr lang="ar-EG" sz="2500" smtClean="0">
                <a:solidFill>
                  <a:srgbClr val="0D0D0D"/>
                </a:solidFill>
                <a:effectLst>
                  <a:outerShdw blurRad="38100" dist="38100" dir="2700000" algn="tl">
                    <a:srgbClr val="C0C0C0"/>
                  </a:outerShdw>
                </a:effectLst>
              </a:rPr>
              <a:t> الزوجية </a:t>
            </a:r>
            <a:r>
              <a:rPr lang="ar-SA" sz="2500" smtClean="0">
                <a:solidFill>
                  <a:srgbClr val="0D0D0D"/>
                </a:solidFill>
                <a:effectLst>
                  <a:outerShdw blurRad="38100" dist="38100" dir="2700000" algn="tl">
                    <a:srgbClr val="C0C0C0"/>
                  </a:outerShdw>
                </a:effectLst>
              </a:rPr>
              <a:t> </a:t>
            </a:r>
            <a:endParaRPr lang="ar-EG" sz="2500" smtClean="0">
              <a:solidFill>
                <a:srgbClr val="0D0D0D"/>
              </a:solidFill>
              <a:effectLst>
                <a:outerShdw blurRad="38100" dist="38100" dir="2700000" algn="tl">
                  <a:srgbClr val="C0C0C0"/>
                </a:outerShdw>
              </a:effectLst>
            </a:endParaRPr>
          </a:p>
          <a:p>
            <a:pPr>
              <a:lnSpc>
                <a:spcPct val="80000"/>
              </a:lnSpc>
              <a:buFont typeface="Arial" charset="0"/>
              <a:buNone/>
            </a:pPr>
            <a:r>
              <a:rPr lang="ar-EG" sz="2500" smtClean="0">
                <a:solidFill>
                  <a:srgbClr val="0D0D0D"/>
                </a:solidFill>
              </a:rPr>
              <a:t>- </a:t>
            </a:r>
            <a:r>
              <a:rPr lang="ar-SA" sz="2500" smtClean="0">
                <a:solidFill>
                  <a:srgbClr val="0D0D0D"/>
                </a:solidFill>
              </a:rPr>
              <a:t>التوافق نتيجة للتشابه بين الزوجين من ناحية السن والمستوى العقلي المعرفي والديني والاتجاهات والقيم ...الخ</a:t>
            </a:r>
            <a:br>
              <a:rPr lang="ar-SA" sz="2500" smtClean="0">
                <a:solidFill>
                  <a:srgbClr val="0D0D0D"/>
                </a:solidFill>
              </a:rPr>
            </a:br>
            <a:r>
              <a:rPr lang="ar-SA" sz="2500" smtClean="0">
                <a:solidFill>
                  <a:srgbClr val="0D0D0D"/>
                </a:solidFill>
              </a:rPr>
              <a:t>- اتفاق الأهداف فيما يتعلق بإنجاب الأطفال والنواحي الاقتصادية وأوجه النشاط في وقت الفراغ والعلاقات مع الأقارب والأصدقاء ...الخ</a:t>
            </a:r>
            <a:br>
              <a:rPr lang="ar-SA" sz="2500" smtClean="0">
                <a:solidFill>
                  <a:srgbClr val="0D0D0D"/>
                </a:solidFill>
              </a:rPr>
            </a:br>
            <a:r>
              <a:rPr lang="ar-SA" sz="2500" smtClean="0">
                <a:solidFill>
                  <a:srgbClr val="0D0D0D"/>
                </a:solidFill>
              </a:rPr>
              <a:t>- التجاذب الجسمي والتقارب الانفعالي والتوافق الجنسي .</a:t>
            </a:r>
            <a:br>
              <a:rPr lang="ar-SA" sz="2500" smtClean="0">
                <a:solidFill>
                  <a:srgbClr val="0D0D0D"/>
                </a:solidFill>
              </a:rPr>
            </a:br>
            <a:r>
              <a:rPr lang="ar-SA" sz="2500" smtClean="0">
                <a:solidFill>
                  <a:srgbClr val="0D0D0D"/>
                </a:solidFill>
              </a:rPr>
              <a:t>-سلامة العوامل البيئية ومناسبة مستوى المعيشة.</a:t>
            </a:r>
            <a:endParaRPr lang="ar-EG" sz="2500" smtClean="0">
              <a:solidFill>
                <a:srgbClr val="0D0D0D"/>
              </a:solidFill>
              <a:effectLst>
                <a:outerShdw blurRad="38100" dist="38100" dir="2700000" algn="tl">
                  <a:srgbClr val="C0C0C0"/>
                </a:outerShdw>
              </a:effectLst>
            </a:endParaRPr>
          </a:p>
        </p:txBody>
      </p:sp>
      <p:sp>
        <p:nvSpPr>
          <p:cNvPr id="53251" name="Slide Number Placeholder 3"/>
          <p:cNvSpPr>
            <a:spLocks noGrp="1"/>
          </p:cNvSpPr>
          <p:nvPr>
            <p:ph type="sldNum" sz="quarter" idx="10"/>
          </p:nvPr>
        </p:nvSpPr>
        <p:spPr bwMode="auto">
          <a:noFill/>
          <a:ln>
            <a:miter lim="800000"/>
            <a:headEnd/>
            <a:tailEnd/>
          </a:ln>
        </p:spPr>
        <p:txBody>
          <a:bodyPr/>
          <a:lstStyle/>
          <a:p>
            <a:fld id="{0C75FF7D-8192-4BC7-8800-D20D120AC3E1}" type="slidenum">
              <a:rPr lang="ar-SA" smtClean="0"/>
              <a:pPr/>
              <a:t>22</a:t>
            </a:fld>
            <a:endParaRPr lang="en-US" smtClean="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endParaRPr lang="en-US"/>
          </a:p>
        </p:txBody>
      </p:sp>
      <p:sp>
        <p:nvSpPr>
          <p:cNvPr id="3" name="Content Placeholder 2"/>
          <p:cNvSpPr>
            <a:spLocks noGrp="1"/>
          </p:cNvSpPr>
          <p:nvPr>
            <p:ph idx="1"/>
          </p:nvPr>
        </p:nvSpPr>
        <p:spPr/>
        <p:txBody>
          <a:bodyPr/>
          <a:lstStyle/>
          <a:p>
            <a:pPr>
              <a:buFont typeface="Arial" charset="0"/>
              <a:buNone/>
            </a:pPr>
            <a:r>
              <a:rPr lang="ar-SA" b="1" smtClean="0">
                <a:solidFill>
                  <a:srgbClr val="403152"/>
                </a:solidFill>
                <a:effectLst>
                  <a:outerShdw blurRad="38100" dist="38100" dir="2700000" algn="tl">
                    <a:srgbClr val="C0C0C0"/>
                  </a:outerShdw>
                </a:effectLst>
              </a:rPr>
              <a:t>التوافق المهني , ويشمل :</a:t>
            </a:r>
            <a:r>
              <a:rPr lang="ar-SA" smtClean="0">
                <a:solidFill>
                  <a:srgbClr val="0D0D0D"/>
                </a:solidFill>
                <a:effectLst>
                  <a:outerShdw blurRad="38100" dist="38100" dir="2700000" algn="tl">
                    <a:srgbClr val="C0C0C0"/>
                  </a:outerShdw>
                </a:effectLst>
              </a:rPr>
              <a:t/>
            </a:r>
            <a:br>
              <a:rPr lang="ar-SA" smtClean="0">
                <a:solidFill>
                  <a:srgbClr val="0D0D0D"/>
                </a:solidFill>
                <a:effectLst>
                  <a:outerShdw blurRad="38100" dist="38100" dir="2700000" algn="tl">
                    <a:srgbClr val="C0C0C0"/>
                  </a:outerShdw>
                </a:effectLst>
              </a:rPr>
            </a:br>
            <a:r>
              <a:rPr lang="ar-SA" smtClean="0">
                <a:solidFill>
                  <a:srgbClr val="0D0D0D"/>
                </a:solidFill>
                <a:effectLst>
                  <a:outerShdw blurRad="38100" dist="38100" dir="2700000" algn="tl">
                    <a:srgbClr val="C0C0C0"/>
                  </a:outerShdw>
                </a:effectLst>
              </a:rPr>
              <a:t> *التوجيه المهني الذي يضمن الاختيار الموفق والنجاح والرضا والتقدم في العمل وتيسير الفرص المتكافئة في العمل .</a:t>
            </a:r>
            <a:br>
              <a:rPr lang="ar-SA" smtClean="0">
                <a:solidFill>
                  <a:srgbClr val="0D0D0D"/>
                </a:solidFill>
                <a:effectLst>
                  <a:outerShdw blurRad="38100" dist="38100" dir="2700000" algn="tl">
                    <a:srgbClr val="C0C0C0"/>
                  </a:outerShdw>
                </a:effectLst>
              </a:rPr>
            </a:br>
            <a:r>
              <a:rPr lang="ar-SA" smtClean="0">
                <a:solidFill>
                  <a:srgbClr val="0D0D0D"/>
                </a:solidFill>
                <a:effectLst>
                  <a:outerShdw blurRad="38100" dist="38100" dir="2700000" algn="tl">
                    <a:srgbClr val="C0C0C0"/>
                  </a:outerShdw>
                </a:effectLst>
              </a:rPr>
              <a:t>*التوافق المهني مما يؤدي إلى التحرر من القلق الاقتصادي والى الشعور باحترام الذات والانجاز والأمل في المستقبل .</a:t>
            </a:r>
          </a:p>
          <a:p>
            <a:pPr>
              <a:buFont typeface="Arial" charset="0"/>
              <a:buNone/>
            </a:pPr>
            <a:endParaRPr lang="en-US" smtClean="0"/>
          </a:p>
        </p:txBody>
      </p:sp>
      <p:sp>
        <p:nvSpPr>
          <p:cNvPr id="55299" name="Slide Number Placeholder 3"/>
          <p:cNvSpPr>
            <a:spLocks noGrp="1"/>
          </p:cNvSpPr>
          <p:nvPr>
            <p:ph type="sldNum" sz="quarter" idx="10"/>
          </p:nvPr>
        </p:nvSpPr>
        <p:spPr bwMode="auto">
          <a:noFill/>
          <a:ln>
            <a:miter lim="800000"/>
            <a:headEnd/>
            <a:tailEnd/>
          </a:ln>
        </p:spPr>
        <p:txBody>
          <a:bodyPr/>
          <a:lstStyle/>
          <a:p>
            <a:fld id="{DCF20DBA-41EE-4E57-BC85-A1BE5F87242E}" type="slidenum">
              <a:rPr lang="ar-SA" smtClean="0"/>
              <a:pPr/>
              <a:t>23</a:t>
            </a:fld>
            <a:endParaRPr lang="en-US" smtClean="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endParaRPr lang="en-US"/>
          </a:p>
        </p:txBody>
      </p:sp>
      <p:sp>
        <p:nvSpPr>
          <p:cNvPr id="3" name="Content Placeholder 2"/>
          <p:cNvSpPr>
            <a:spLocks noGrp="1"/>
          </p:cNvSpPr>
          <p:nvPr>
            <p:ph idx="1"/>
          </p:nvPr>
        </p:nvSpPr>
        <p:spPr/>
        <p:txBody>
          <a:bodyPr>
            <a:normAutofit/>
          </a:bodyPr>
          <a:lstStyle/>
          <a:p>
            <a:pPr>
              <a:lnSpc>
                <a:spcPct val="80000"/>
              </a:lnSpc>
              <a:buFont typeface="Arial" charset="0"/>
              <a:buNone/>
            </a:pPr>
            <a:r>
              <a:rPr lang="ar-SA" sz="3100" b="1" smtClean="0">
                <a:solidFill>
                  <a:srgbClr val="10253F"/>
                </a:solidFill>
                <a:effectLst>
                  <a:outerShdw blurRad="38100" dist="38100" dir="2700000" algn="tl">
                    <a:srgbClr val="C0C0C0"/>
                  </a:outerShdw>
                </a:effectLst>
              </a:rPr>
              <a:t>المساندة أثناء الفترات الحرجة,وتشمل:</a:t>
            </a:r>
          </a:p>
          <a:p>
            <a:pPr>
              <a:lnSpc>
                <a:spcPct val="80000"/>
              </a:lnSpc>
              <a:buFont typeface="Arial" charset="0"/>
              <a:buNone/>
            </a:pPr>
            <a:r>
              <a:rPr lang="ar-SA" sz="2200" smtClean="0">
                <a:solidFill>
                  <a:srgbClr val="0D0D0D"/>
                </a:solidFill>
                <a:effectLst>
                  <a:outerShdw blurRad="38100" dist="38100" dir="2700000" algn="tl">
                    <a:srgbClr val="C0C0C0"/>
                  </a:outerShdw>
                </a:effectLst>
              </a:rPr>
              <a:t/>
            </a:r>
            <a:br>
              <a:rPr lang="ar-SA" sz="2200" smtClean="0">
                <a:solidFill>
                  <a:srgbClr val="0D0D0D"/>
                </a:solidFill>
                <a:effectLst>
                  <a:outerShdw blurRad="38100" dist="38100" dir="2700000" algn="tl">
                    <a:srgbClr val="C0C0C0"/>
                  </a:outerShdw>
                </a:effectLst>
              </a:rPr>
            </a:br>
            <a:r>
              <a:rPr lang="ar-SA" sz="2200" smtClean="0">
                <a:solidFill>
                  <a:srgbClr val="0D0D0D"/>
                </a:solidFill>
                <a:effectLst>
                  <a:outerShdw blurRad="38100" dist="38100" dir="2700000" algn="tl">
                    <a:srgbClr val="C0C0C0"/>
                  </a:outerShdw>
                </a:effectLst>
              </a:rPr>
              <a:t>*المساندة الانفعالية لأفراد الأسرة في مواجهة المواقف الأليمة مثل الطلاق وموت عزيز أو فقد وظيفة أو عمليه جراحيه  أو ميلاد طفل معوق ....الخ</a:t>
            </a:r>
            <a:br>
              <a:rPr lang="ar-SA" sz="2200" smtClean="0">
                <a:solidFill>
                  <a:srgbClr val="0D0D0D"/>
                </a:solidFill>
                <a:effectLst>
                  <a:outerShdw blurRad="38100" dist="38100" dir="2700000" algn="tl">
                    <a:srgbClr val="C0C0C0"/>
                  </a:outerShdw>
                </a:effectLst>
              </a:rPr>
            </a:br>
            <a:r>
              <a:rPr lang="ar-SA" sz="2200" smtClean="0">
                <a:solidFill>
                  <a:srgbClr val="0D0D0D"/>
                </a:solidFill>
                <a:effectLst>
                  <a:outerShdw blurRad="38100" dist="38100" dir="2700000" algn="tl">
                    <a:srgbClr val="C0C0C0"/>
                  </a:outerShdw>
                </a:effectLst>
              </a:rPr>
              <a:t>*المساندة الانفعالية للطفل من جانب الوالدين لتجنب الصدمات الانفعالية التي قد تحدث نتيجة الإيداع بالمستشفى لتفادي القلق الذي يسببه البعد عن الأسرة  بالإضافة إلى القلق الذي يسببه المرض.</a:t>
            </a:r>
            <a:br>
              <a:rPr lang="ar-SA" sz="2200" smtClean="0">
                <a:solidFill>
                  <a:srgbClr val="0D0D0D"/>
                </a:solidFill>
                <a:effectLst>
                  <a:outerShdw blurRad="38100" dist="38100" dir="2700000" algn="tl">
                    <a:srgbClr val="C0C0C0"/>
                  </a:outerShdw>
                </a:effectLst>
              </a:rPr>
            </a:br>
            <a:r>
              <a:rPr lang="ar-SA" sz="2200" smtClean="0">
                <a:solidFill>
                  <a:srgbClr val="0D0D0D"/>
                </a:solidFill>
                <a:effectLst>
                  <a:outerShdw blurRad="38100" dist="38100" dir="2700000" algn="tl">
                    <a:srgbClr val="C0C0C0"/>
                  </a:outerShdw>
                </a:effectLst>
              </a:rPr>
              <a:t>*المساندة الانفعالية لمساعدة الفرد في تخطي العقبات , وأثناء الضغوط والاضطرابات الموقفية في الحياة </a:t>
            </a:r>
            <a:br>
              <a:rPr lang="ar-SA" sz="2200" smtClean="0">
                <a:solidFill>
                  <a:srgbClr val="0D0D0D"/>
                </a:solidFill>
                <a:effectLst>
                  <a:outerShdw blurRad="38100" dist="38100" dir="2700000" algn="tl">
                    <a:srgbClr val="C0C0C0"/>
                  </a:outerShdw>
                </a:effectLst>
              </a:rPr>
            </a:br>
            <a:r>
              <a:rPr lang="ar-SA" sz="2200" smtClean="0">
                <a:solidFill>
                  <a:srgbClr val="0D0D0D"/>
                </a:solidFill>
                <a:effectLst>
                  <a:outerShdw blurRad="38100" dist="38100" dir="2700000" algn="tl">
                    <a:srgbClr val="C0C0C0"/>
                  </a:outerShdw>
                </a:effectLst>
              </a:rPr>
              <a:t>*مساندة الراشدين والأطفال أثناء المواقف الحرجة مثل الطلاق ,وتأكيد أن الحياة لابد أن تستمر وان الفرد عليه أن يبني من جديد رغم مثل هذه الخبرات الصادمة .</a:t>
            </a:r>
            <a:br>
              <a:rPr lang="ar-SA" sz="2200" smtClean="0">
                <a:solidFill>
                  <a:srgbClr val="0D0D0D"/>
                </a:solidFill>
                <a:effectLst>
                  <a:outerShdw blurRad="38100" dist="38100" dir="2700000" algn="tl">
                    <a:srgbClr val="C0C0C0"/>
                  </a:outerShdw>
                </a:effectLst>
              </a:rPr>
            </a:br>
            <a:r>
              <a:rPr lang="ar-SA" sz="2200" smtClean="0">
                <a:solidFill>
                  <a:srgbClr val="0D0D0D"/>
                </a:solidFill>
                <a:effectLst>
                  <a:outerShdw blurRad="38100" dist="38100" dir="2700000" algn="tl">
                    <a:srgbClr val="C0C0C0"/>
                  </a:outerShdw>
                </a:effectLst>
              </a:rPr>
              <a:t>*المساندة الانفعالية أثناء التعرض للأحداث التي ترسب المرض النفسي والتي تظهر المرض الذي هيأت له عوامل أخرى كثيرة.</a:t>
            </a:r>
            <a:br>
              <a:rPr lang="ar-SA" sz="2200" smtClean="0">
                <a:solidFill>
                  <a:srgbClr val="0D0D0D"/>
                </a:solidFill>
                <a:effectLst>
                  <a:outerShdw blurRad="38100" dist="38100" dir="2700000" algn="tl">
                    <a:srgbClr val="C0C0C0"/>
                  </a:outerShdw>
                </a:effectLst>
              </a:rPr>
            </a:br>
            <a:r>
              <a:rPr lang="ar-SA" sz="2200" smtClean="0">
                <a:solidFill>
                  <a:srgbClr val="0D0D0D"/>
                </a:solidFill>
                <a:effectLst>
                  <a:outerShdw blurRad="38100" dist="38100" dir="2700000" algn="tl">
                    <a:srgbClr val="C0C0C0"/>
                  </a:outerShdw>
                </a:effectLst>
              </a:rPr>
              <a:t>*تهيئة الظروف اللازمة للنمو النفسي السوي في حالة فقدان احد الوالدين أو كليهما . </a:t>
            </a:r>
          </a:p>
          <a:p>
            <a:pPr>
              <a:lnSpc>
                <a:spcPct val="80000"/>
              </a:lnSpc>
              <a:buFont typeface="Arial" charset="0"/>
              <a:buNone/>
            </a:pPr>
            <a:endParaRPr lang="en-US" sz="2200" smtClean="0"/>
          </a:p>
        </p:txBody>
      </p:sp>
      <p:sp>
        <p:nvSpPr>
          <p:cNvPr id="57347" name="Slide Number Placeholder 3"/>
          <p:cNvSpPr>
            <a:spLocks noGrp="1"/>
          </p:cNvSpPr>
          <p:nvPr>
            <p:ph type="sldNum" sz="quarter" idx="10"/>
          </p:nvPr>
        </p:nvSpPr>
        <p:spPr bwMode="auto">
          <a:noFill/>
          <a:ln>
            <a:miter lim="800000"/>
            <a:headEnd/>
            <a:tailEnd/>
          </a:ln>
        </p:spPr>
        <p:txBody>
          <a:bodyPr/>
          <a:lstStyle/>
          <a:p>
            <a:fld id="{8C60E701-96A4-49BB-AA09-1C92F7EBF136}" type="slidenum">
              <a:rPr lang="ar-SA" smtClean="0"/>
              <a:pPr/>
              <a:t>24</a:t>
            </a:fld>
            <a:endParaRPr lang="en-US" smtClean="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endParaRPr lang="en-US" dirty="0"/>
          </a:p>
        </p:txBody>
      </p:sp>
      <p:sp>
        <p:nvSpPr>
          <p:cNvPr id="3" name="Content Placeholder 2"/>
          <p:cNvSpPr>
            <a:spLocks noGrp="1"/>
          </p:cNvSpPr>
          <p:nvPr>
            <p:ph idx="1"/>
          </p:nvPr>
        </p:nvSpPr>
        <p:spPr/>
        <p:txBody>
          <a:bodyPr>
            <a:normAutofit/>
          </a:bodyPr>
          <a:lstStyle/>
          <a:p>
            <a:pPr>
              <a:lnSpc>
                <a:spcPct val="90000"/>
              </a:lnSpc>
              <a:buFont typeface="Arial" charset="0"/>
              <a:buNone/>
            </a:pPr>
            <a:r>
              <a:rPr lang="ar-SA" sz="3300" b="1" smtClean="0">
                <a:solidFill>
                  <a:srgbClr val="10253F"/>
                </a:solidFill>
                <a:effectLst>
                  <a:outerShdw blurRad="38100" dist="38100" dir="2700000" algn="tl">
                    <a:srgbClr val="C0C0C0"/>
                  </a:outerShdw>
                </a:effectLst>
              </a:rPr>
              <a:t>التنشئة الاجتماعية ,وتشمل:</a:t>
            </a:r>
            <a:r>
              <a:rPr lang="ar-SA" sz="3000" smtClean="0"/>
              <a:t/>
            </a:r>
            <a:br>
              <a:rPr lang="ar-SA" sz="3000" smtClean="0"/>
            </a:br>
            <a:r>
              <a:rPr lang="ar-SA" sz="3000" smtClean="0">
                <a:solidFill>
                  <a:srgbClr val="254061"/>
                </a:solidFill>
              </a:rPr>
              <a:t>*</a:t>
            </a:r>
            <a:r>
              <a:rPr lang="ar-SA" sz="3000" smtClean="0">
                <a:solidFill>
                  <a:srgbClr val="0D0D0D"/>
                </a:solidFill>
                <a:effectLst>
                  <a:outerShdw blurRad="38100" dist="38100" dir="2700000" algn="tl">
                    <a:srgbClr val="C0C0C0"/>
                  </a:outerShdw>
                </a:effectLst>
              </a:rPr>
              <a:t>مساعدة الأطفال والمراهقين خلال عملية التنشئة الاجتماعية في تعلم الأدوار الاجتماعية والقيم والمعايير الاجتماعية وفلسفة الحياة.</a:t>
            </a:r>
            <a:br>
              <a:rPr lang="ar-SA" sz="3000" smtClean="0">
                <a:solidFill>
                  <a:srgbClr val="0D0D0D"/>
                </a:solidFill>
                <a:effectLst>
                  <a:outerShdw blurRad="38100" dist="38100" dir="2700000" algn="tl">
                    <a:srgbClr val="C0C0C0"/>
                  </a:outerShdw>
                </a:effectLst>
              </a:rPr>
            </a:br>
            <a:r>
              <a:rPr lang="ar-SA" sz="3000" smtClean="0">
                <a:solidFill>
                  <a:srgbClr val="0D0D0D"/>
                </a:solidFill>
                <a:effectLst>
                  <a:outerShdw blurRad="38100" dist="38100" dir="2700000" algn="tl">
                    <a:srgbClr val="C0C0C0"/>
                  </a:outerShdw>
                </a:effectLst>
              </a:rPr>
              <a:t>*تنمية المهارات المتعلقة بالصحة النفسية والتوافق الشخصي والاجتماعى والتي تجعل الفرد يشعر بأهمية ويثق في نفسه. </a:t>
            </a:r>
            <a:br>
              <a:rPr lang="ar-SA" sz="3000" smtClean="0">
                <a:solidFill>
                  <a:srgbClr val="0D0D0D"/>
                </a:solidFill>
                <a:effectLst>
                  <a:outerShdw blurRad="38100" dist="38100" dir="2700000" algn="tl">
                    <a:srgbClr val="C0C0C0"/>
                  </a:outerShdw>
                </a:effectLst>
              </a:rPr>
            </a:br>
            <a:r>
              <a:rPr lang="ar-SA" sz="3000" smtClean="0">
                <a:solidFill>
                  <a:srgbClr val="0D0D0D"/>
                </a:solidFill>
                <a:effectLst>
                  <a:outerShdw blurRad="38100" dist="38100" dir="2700000" algn="tl">
                    <a:srgbClr val="C0C0C0"/>
                  </a:outerShdw>
                </a:effectLst>
              </a:rPr>
              <a:t>*تقبل المسئوليات الاجتماعية والإسهام في التقدم الاجتماعي وتقبل التغير الاجتماعي.</a:t>
            </a:r>
            <a:br>
              <a:rPr lang="ar-SA" sz="3000" smtClean="0">
                <a:solidFill>
                  <a:srgbClr val="0D0D0D"/>
                </a:solidFill>
                <a:effectLst>
                  <a:outerShdw blurRad="38100" dist="38100" dir="2700000" algn="tl">
                    <a:srgbClr val="C0C0C0"/>
                  </a:outerShdw>
                </a:effectLst>
              </a:rPr>
            </a:br>
            <a:r>
              <a:rPr lang="ar-SA" sz="3000" smtClean="0">
                <a:solidFill>
                  <a:srgbClr val="0D0D0D"/>
                </a:solidFill>
                <a:effectLst>
                  <a:outerShdw blurRad="38100" dist="38100" dir="2700000" algn="tl">
                    <a:srgbClr val="C0C0C0"/>
                  </a:outerShdw>
                </a:effectLst>
              </a:rPr>
              <a:t>*الاعتقاد في القيم التي نحاول الوصول إليها عن طريق العلم  والتكنولوجيا والإيمان بالله والوطن وإشاعة المناخ الديمقراطي الذي يعتبر مناخا صحيا يؤدي إلى السعادة والتقدم لكل من الفرد والمجتمع</a:t>
            </a:r>
            <a:r>
              <a:rPr lang="ar-EG" sz="3000" smtClean="0">
                <a:solidFill>
                  <a:srgbClr val="0D0D0D"/>
                </a:solidFill>
                <a:effectLst>
                  <a:outerShdw blurRad="38100" dist="38100" dir="2700000" algn="tl">
                    <a:srgbClr val="C0C0C0"/>
                  </a:outerShdw>
                </a:effectLst>
              </a:rPr>
              <a:t>.</a:t>
            </a:r>
            <a:endParaRPr lang="en-US" sz="3000" smtClean="0"/>
          </a:p>
        </p:txBody>
      </p:sp>
      <p:sp>
        <p:nvSpPr>
          <p:cNvPr id="59395" name="Slide Number Placeholder 3"/>
          <p:cNvSpPr>
            <a:spLocks noGrp="1"/>
          </p:cNvSpPr>
          <p:nvPr>
            <p:ph type="sldNum" sz="quarter" idx="10"/>
          </p:nvPr>
        </p:nvSpPr>
        <p:spPr bwMode="auto">
          <a:noFill/>
          <a:ln>
            <a:miter lim="800000"/>
            <a:headEnd/>
            <a:tailEnd/>
          </a:ln>
        </p:spPr>
        <p:txBody>
          <a:bodyPr/>
          <a:lstStyle/>
          <a:p>
            <a:fld id="{56E09873-03E1-4EFA-A0EF-514D6936CEC8}" type="slidenum">
              <a:rPr lang="ar-SA" smtClean="0"/>
              <a:pPr/>
              <a:t>25</a:t>
            </a:fld>
            <a:endParaRPr lang="en-US" smtClean="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b="1" smtClean="0">
                <a:solidFill>
                  <a:srgbClr val="009900"/>
                </a:solidFill>
                <a:effectLst>
                  <a:outerShdw blurRad="38100" dist="38100" dir="2700000" algn="tl">
                    <a:srgbClr val="C0C0C0"/>
                  </a:outerShdw>
                </a:effectLst>
              </a:rPr>
              <a:t>الإجراءات الوقائية الاجتماعية</a:t>
            </a:r>
            <a:r>
              <a:rPr lang="ar-SA" b="1" smtClean="0">
                <a:solidFill>
                  <a:srgbClr val="403152"/>
                </a:solidFill>
                <a:effectLst>
                  <a:outerShdw blurRad="38100" dist="38100" dir="2700000" algn="tl">
                    <a:srgbClr val="C0C0C0"/>
                  </a:outerShdw>
                </a:effectLst>
              </a:rPr>
              <a:t> :</a:t>
            </a:r>
            <a:endParaRPr lang="en-US" smtClean="0">
              <a:solidFill>
                <a:srgbClr val="376092"/>
              </a:solidFill>
            </a:endParaRPr>
          </a:p>
        </p:txBody>
      </p:sp>
      <p:sp>
        <p:nvSpPr>
          <p:cNvPr id="3" name="Content Placeholder 2"/>
          <p:cNvSpPr>
            <a:spLocks noGrp="1"/>
          </p:cNvSpPr>
          <p:nvPr>
            <p:ph idx="1"/>
          </p:nvPr>
        </p:nvSpPr>
        <p:spPr/>
        <p:txBody>
          <a:bodyPr/>
          <a:lstStyle/>
          <a:p>
            <a:pPr>
              <a:buFont typeface="Arial" charset="0"/>
              <a:buNone/>
            </a:pPr>
            <a:r>
              <a:rPr lang="ar-SA" b="1" smtClean="0">
                <a:solidFill>
                  <a:srgbClr val="0D0D0D"/>
                </a:solidFill>
                <a:effectLst>
                  <a:outerShdw blurRad="38100" dist="38100" dir="2700000" algn="tl">
                    <a:srgbClr val="C0C0C0"/>
                  </a:outerShdw>
                </a:effectLst>
              </a:rPr>
              <a:t>يولي العلماء اهتماما متزايدا بالإجراءات الوقائية الاجتماعية . ولقد زاد الاهتمام بالبحوث العلمية ((المحلية,والقومية,والدولية)) التي تركز على فهم وتصحيح وضبط الأسباب الاجتماعية للاضطرابات النفسية .</a:t>
            </a:r>
            <a:br>
              <a:rPr lang="ar-SA" b="1" smtClean="0">
                <a:solidFill>
                  <a:srgbClr val="0D0D0D"/>
                </a:solidFill>
                <a:effectLst>
                  <a:outerShdw blurRad="38100" dist="38100" dir="2700000" algn="tl">
                    <a:srgbClr val="C0C0C0"/>
                  </a:outerShdw>
                </a:effectLst>
              </a:rPr>
            </a:br>
            <a:r>
              <a:rPr lang="ar-SA" b="1" smtClean="0">
                <a:solidFill>
                  <a:srgbClr val="403152"/>
                </a:solidFill>
                <a:effectLst>
                  <a:outerShdw blurRad="38100" dist="38100" dir="2700000" algn="tl">
                    <a:srgbClr val="C0C0C0"/>
                  </a:outerShdw>
                </a:effectLst>
              </a:rPr>
              <a:t>وتتضمن </a:t>
            </a:r>
            <a:r>
              <a:rPr lang="ar-SA" b="1" smtClean="0">
                <a:solidFill>
                  <a:srgbClr val="009900"/>
                </a:solidFill>
                <a:effectLst>
                  <a:outerShdw blurRad="38100" dist="38100" dir="2700000" algn="tl">
                    <a:srgbClr val="C0C0C0"/>
                  </a:outerShdw>
                </a:effectLst>
              </a:rPr>
              <a:t>الإجراءات الوقائية الاجتماعية</a:t>
            </a:r>
            <a:r>
              <a:rPr lang="ar-SA" b="1" smtClean="0">
                <a:solidFill>
                  <a:srgbClr val="403152"/>
                </a:solidFill>
                <a:effectLst>
                  <a:outerShdw blurRad="38100" dist="38100" dir="2700000" algn="tl">
                    <a:srgbClr val="C0C0C0"/>
                  </a:outerShdw>
                </a:effectLst>
              </a:rPr>
              <a:t> ما يلي:</a:t>
            </a:r>
            <a:r>
              <a:rPr lang="ar-SA" smtClean="0">
                <a:solidFill>
                  <a:srgbClr val="3172C4"/>
                </a:solidFill>
              </a:rPr>
              <a:t/>
            </a:r>
            <a:br>
              <a:rPr lang="ar-SA" smtClean="0">
                <a:solidFill>
                  <a:srgbClr val="3172C4"/>
                </a:solidFill>
              </a:rPr>
            </a:br>
            <a:r>
              <a:rPr lang="ar-SA" sz="2800" b="1" smtClean="0">
                <a:solidFill>
                  <a:srgbClr val="10253F"/>
                </a:solidFill>
                <a:effectLst>
                  <a:outerShdw blurRad="38100" dist="38100" dir="2700000" algn="tl">
                    <a:srgbClr val="C0C0C0"/>
                  </a:outerShdw>
                </a:effectLst>
              </a:rPr>
              <a:t>1-الإجراءات  الاجتماعية العامة .</a:t>
            </a:r>
            <a:br>
              <a:rPr lang="ar-SA" sz="2800" b="1" smtClean="0">
                <a:solidFill>
                  <a:srgbClr val="10253F"/>
                </a:solidFill>
                <a:effectLst>
                  <a:outerShdw blurRad="38100" dist="38100" dir="2700000" algn="tl">
                    <a:srgbClr val="C0C0C0"/>
                  </a:outerShdw>
                </a:effectLst>
              </a:rPr>
            </a:br>
            <a:r>
              <a:rPr lang="ar-SA" sz="2800" b="1" smtClean="0">
                <a:solidFill>
                  <a:srgbClr val="10253F"/>
                </a:solidFill>
                <a:effectLst>
                  <a:outerShdw blurRad="38100" dist="38100" dir="2700000" algn="tl">
                    <a:srgbClr val="C0C0C0"/>
                  </a:outerShdw>
                </a:effectLst>
              </a:rPr>
              <a:t>2-الدراسات والبحوث العلمية.</a:t>
            </a:r>
            <a:br>
              <a:rPr lang="ar-SA" sz="2800" b="1" smtClean="0">
                <a:solidFill>
                  <a:srgbClr val="10253F"/>
                </a:solidFill>
                <a:effectLst>
                  <a:outerShdw blurRad="38100" dist="38100" dir="2700000" algn="tl">
                    <a:srgbClr val="C0C0C0"/>
                  </a:outerShdw>
                </a:effectLst>
              </a:rPr>
            </a:br>
            <a:r>
              <a:rPr lang="ar-SA" sz="2800" b="1" smtClean="0">
                <a:solidFill>
                  <a:srgbClr val="10253F"/>
                </a:solidFill>
                <a:effectLst>
                  <a:outerShdw blurRad="38100" dist="38100" dir="2700000" algn="tl">
                    <a:srgbClr val="C0C0C0"/>
                  </a:outerShdw>
                </a:effectLst>
              </a:rPr>
              <a:t>3-التقييم والمتابعة. </a:t>
            </a:r>
            <a:endParaRPr lang="en-US" smtClean="0"/>
          </a:p>
        </p:txBody>
      </p:sp>
      <p:sp>
        <p:nvSpPr>
          <p:cNvPr id="61443" name="Slide Number Placeholder 3"/>
          <p:cNvSpPr>
            <a:spLocks noGrp="1"/>
          </p:cNvSpPr>
          <p:nvPr>
            <p:ph type="sldNum" sz="quarter" idx="10"/>
          </p:nvPr>
        </p:nvSpPr>
        <p:spPr bwMode="auto">
          <a:noFill/>
          <a:ln>
            <a:miter lim="800000"/>
            <a:headEnd/>
            <a:tailEnd/>
          </a:ln>
        </p:spPr>
        <p:txBody>
          <a:bodyPr/>
          <a:lstStyle/>
          <a:p>
            <a:fld id="{29CAC967-EFA6-4A75-95DA-6147D6F901F3}" type="slidenum">
              <a:rPr lang="ar-SA" smtClean="0"/>
              <a:pPr/>
              <a:t>26</a:t>
            </a:fld>
            <a:endParaRPr lang="en-US" smtClean="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endParaRPr lang="en-US"/>
          </a:p>
        </p:txBody>
      </p:sp>
      <p:sp>
        <p:nvSpPr>
          <p:cNvPr id="3" name="Content Placeholder 2"/>
          <p:cNvSpPr>
            <a:spLocks noGrp="1"/>
          </p:cNvSpPr>
          <p:nvPr>
            <p:ph idx="1"/>
          </p:nvPr>
        </p:nvSpPr>
        <p:spPr/>
        <p:txBody>
          <a:bodyPr>
            <a:normAutofit/>
          </a:bodyPr>
          <a:lstStyle/>
          <a:p>
            <a:pPr>
              <a:lnSpc>
                <a:spcPct val="90000"/>
              </a:lnSpc>
              <a:buFont typeface="Arial" charset="0"/>
              <a:buNone/>
            </a:pPr>
            <a:r>
              <a:rPr lang="ar-EG" b="1" smtClean="0">
                <a:solidFill>
                  <a:srgbClr val="403152"/>
                </a:solidFill>
                <a:effectLst>
                  <a:outerShdw blurRad="38100" dist="38100" dir="2700000" algn="tl">
                    <a:srgbClr val="C0C0C0"/>
                  </a:outerShdw>
                </a:effectLst>
              </a:rPr>
              <a:t>1</a:t>
            </a:r>
            <a:r>
              <a:rPr lang="ar-SA" b="1" smtClean="0">
                <a:solidFill>
                  <a:srgbClr val="403152"/>
                </a:solidFill>
                <a:effectLst>
                  <a:outerShdw blurRad="38100" dist="38100" dir="2700000" algn="tl">
                    <a:srgbClr val="C0C0C0"/>
                  </a:outerShdw>
                </a:effectLst>
              </a:rPr>
              <a:t>-الإجراءات الاجتماعية العامة,وتشمل :</a:t>
            </a:r>
            <a:r>
              <a:rPr lang="ar-SA" smtClean="0"/>
              <a:t/>
            </a:r>
            <a:br>
              <a:rPr lang="ar-SA" smtClean="0"/>
            </a:br>
            <a:r>
              <a:rPr lang="ar-SA" smtClean="0">
                <a:solidFill>
                  <a:srgbClr val="0D0D0D"/>
                </a:solidFill>
                <a:effectLst>
                  <a:outerShdw blurRad="38100" dist="38100" dir="2700000" algn="tl">
                    <a:srgbClr val="C0C0C0"/>
                  </a:outerShdw>
                </a:effectLst>
              </a:rPr>
              <a:t>*رفع مستوى المعيشة والاهتمام بالسكان ,والتخطيط  السكاني ,ووسائل المواصلات ,وتيسير الخدمات الاجتماعية,وخدمات الصحة النفسية في المجتمع .</a:t>
            </a:r>
            <a:br>
              <a:rPr lang="ar-SA" smtClean="0">
                <a:solidFill>
                  <a:srgbClr val="0D0D0D"/>
                </a:solidFill>
                <a:effectLst>
                  <a:outerShdw blurRad="38100" dist="38100" dir="2700000" algn="tl">
                    <a:srgbClr val="C0C0C0"/>
                  </a:outerShdw>
                </a:effectLst>
              </a:rPr>
            </a:br>
            <a:r>
              <a:rPr lang="ar-SA" smtClean="0">
                <a:solidFill>
                  <a:srgbClr val="0D0D0D"/>
                </a:solidFill>
                <a:effectLst>
                  <a:outerShdw blurRad="38100" dist="38100" dir="2700000" algn="tl">
                    <a:srgbClr val="C0C0C0"/>
                  </a:outerShdw>
                </a:effectLst>
              </a:rPr>
              <a:t>*الاهتمام ببرامج التوعية بوسائل الإعلام المختلفة كالإذاعة والتلفزيون والصحافة والنشرات العامة ,وتوجيه وإرشاد الوالدين والجمهور بصفة عامه بكل ما يتعلق بالوقاية من المرض النفسي .</a:t>
            </a:r>
            <a:br>
              <a:rPr lang="ar-SA" smtClean="0">
                <a:solidFill>
                  <a:srgbClr val="0D0D0D"/>
                </a:solidFill>
                <a:effectLst>
                  <a:outerShdw blurRad="38100" dist="38100" dir="2700000" algn="tl">
                    <a:srgbClr val="C0C0C0"/>
                  </a:outerShdw>
                </a:effectLst>
              </a:rPr>
            </a:br>
            <a:r>
              <a:rPr lang="ar-SA" smtClean="0">
                <a:solidFill>
                  <a:srgbClr val="0D0D0D"/>
                </a:solidFill>
                <a:effectLst>
                  <a:outerShdw blurRad="38100" dist="38100" dir="2700000" algn="tl">
                    <a:srgbClr val="C0C0C0"/>
                  </a:outerShdw>
                </a:effectLst>
              </a:rPr>
              <a:t>*الاهتمام بالبرامج الوقائية في مراكز رعاية الأسرة  ومراكز رعاية الطفولة والأمومة ومراكز رعاية الشباب ومراكز رعاية الشيوخ والعيادات النفسية ومراكز الإرشاد النفسي .</a:t>
            </a:r>
            <a:endParaRPr lang="en-US" smtClean="0"/>
          </a:p>
        </p:txBody>
      </p:sp>
      <p:sp>
        <p:nvSpPr>
          <p:cNvPr id="63491" name="Slide Number Placeholder 3"/>
          <p:cNvSpPr>
            <a:spLocks noGrp="1"/>
          </p:cNvSpPr>
          <p:nvPr>
            <p:ph type="sldNum" sz="quarter" idx="10"/>
          </p:nvPr>
        </p:nvSpPr>
        <p:spPr bwMode="auto">
          <a:noFill/>
          <a:ln>
            <a:miter lim="800000"/>
            <a:headEnd/>
            <a:tailEnd/>
          </a:ln>
        </p:spPr>
        <p:txBody>
          <a:bodyPr/>
          <a:lstStyle/>
          <a:p>
            <a:fld id="{035D8B77-CAE1-492A-B848-0337C133FDF5}" type="slidenum">
              <a:rPr lang="ar-SA" smtClean="0"/>
              <a:pPr/>
              <a:t>27</a:t>
            </a:fld>
            <a:endParaRPr lang="en-US" smtClean="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endParaRPr lang="en-US"/>
          </a:p>
        </p:txBody>
      </p:sp>
      <p:sp>
        <p:nvSpPr>
          <p:cNvPr id="3" name="Content Placeholder 2"/>
          <p:cNvSpPr>
            <a:spLocks noGrp="1"/>
          </p:cNvSpPr>
          <p:nvPr>
            <p:ph idx="1"/>
          </p:nvPr>
        </p:nvSpPr>
        <p:spPr/>
        <p:txBody>
          <a:bodyPr>
            <a:normAutofit/>
          </a:bodyPr>
          <a:lstStyle/>
          <a:p>
            <a:pPr>
              <a:lnSpc>
                <a:spcPct val="80000"/>
              </a:lnSpc>
              <a:buFont typeface="Arial" charset="0"/>
              <a:buNone/>
            </a:pPr>
            <a:r>
              <a:rPr lang="ar-SA" sz="2500" b="1" smtClean="0">
                <a:solidFill>
                  <a:srgbClr val="403152"/>
                </a:solidFill>
                <a:effectLst>
                  <a:outerShdw blurRad="38100" dist="38100" dir="2700000" algn="tl">
                    <a:srgbClr val="C0C0C0"/>
                  </a:outerShdw>
                </a:effectLst>
              </a:rPr>
              <a:t>2-الدراسات والبحوث العلمية,وتشمل:</a:t>
            </a:r>
            <a:r>
              <a:rPr lang="ar-SA" sz="2200" smtClean="0"/>
              <a:t/>
            </a:r>
            <a:br>
              <a:rPr lang="ar-SA" sz="2200" smtClean="0"/>
            </a:br>
            <a:r>
              <a:rPr lang="ar-SA" sz="2200" smtClean="0">
                <a:solidFill>
                  <a:srgbClr val="0D0D0D"/>
                </a:solidFill>
                <a:effectLst>
                  <a:outerShdw blurRad="38100" dist="38100" dir="2700000" algn="tl">
                    <a:srgbClr val="C0C0C0"/>
                  </a:outerShdw>
                </a:effectLst>
              </a:rPr>
              <a:t>*البحوث حول مدى حدوث وتوزيع الاضطرابات النفسية مع الاهتمام بوصف أنماط السلوك الشاذ وتحديد كمه وتباينه بالنسبة للمناطق الجغرافية والمستويات الاجتماعية ألاقتصاديه مما يساعد في تحديد ((مناطق المرض)) حيث يجب أن تتركز الجهود الوقائية والعلاجية.</a:t>
            </a:r>
            <a:br>
              <a:rPr lang="ar-SA" sz="2200" smtClean="0">
                <a:solidFill>
                  <a:srgbClr val="0D0D0D"/>
                </a:solidFill>
                <a:effectLst>
                  <a:outerShdw blurRad="38100" dist="38100" dir="2700000" algn="tl">
                    <a:srgbClr val="C0C0C0"/>
                  </a:outerShdw>
                </a:effectLst>
              </a:rPr>
            </a:br>
            <a:r>
              <a:rPr lang="ar-SA" sz="2200" smtClean="0">
                <a:solidFill>
                  <a:srgbClr val="0D0D0D"/>
                </a:solidFill>
                <a:effectLst>
                  <a:outerShdw blurRad="38100" dist="38100" dir="2700000" algn="tl">
                    <a:srgbClr val="C0C0C0"/>
                  </a:outerShdw>
                </a:effectLst>
              </a:rPr>
              <a:t>*البحوث حول الأسباب الاجتماعية للسلوك المنحرف ,وتشمل تأثير الظروف الاجتماعية على نمو الشخصية وسماتها تمهيدا لإزالة هذه الأسباب .</a:t>
            </a:r>
            <a:br>
              <a:rPr lang="ar-SA" sz="2200" smtClean="0">
                <a:solidFill>
                  <a:srgbClr val="0D0D0D"/>
                </a:solidFill>
                <a:effectLst>
                  <a:outerShdw blurRad="38100" dist="38100" dir="2700000" algn="tl">
                    <a:srgbClr val="C0C0C0"/>
                  </a:outerShdw>
                </a:effectLst>
              </a:rPr>
            </a:br>
            <a:r>
              <a:rPr lang="ar-SA" sz="2200" smtClean="0">
                <a:solidFill>
                  <a:srgbClr val="0D0D0D"/>
                </a:solidFill>
                <a:effectLst>
                  <a:outerShdw blurRad="38100" dist="38100" dir="2700000" algn="tl">
                    <a:srgbClr val="C0C0C0"/>
                  </a:outerShdw>
                </a:effectLst>
              </a:rPr>
              <a:t>*البحوث حول الآثار النفسية لمشكلات التقدم العلمي والتكنولوجي والصناعي , وأثار القلق الناتج عن العجز أمام خطر الحرب النووية , والانفجار السكاني العالمي والتغير الاجتماعي والثقافي السريع . ويجب عمل حساب الإجراءات الوقائية الخاصة بالضبط الاجتماعي اللازم مع</a:t>
            </a:r>
            <a:r>
              <a:rPr lang="ar-EG" sz="2200" smtClean="0">
                <a:solidFill>
                  <a:srgbClr val="0D0D0D"/>
                </a:solidFill>
                <a:effectLst>
                  <a:outerShdw blurRad="38100" dist="38100" dir="2700000" algn="tl">
                    <a:srgbClr val="C0C0C0"/>
                  </a:outerShdw>
                </a:effectLst>
              </a:rPr>
              <a:t> </a:t>
            </a:r>
            <a:r>
              <a:rPr lang="ar-SA" sz="2200" smtClean="0">
                <a:solidFill>
                  <a:srgbClr val="0D0D0D"/>
                </a:solidFill>
                <a:effectLst>
                  <a:outerShdw blurRad="38100" dist="38100" dir="2700000" algn="tl">
                    <a:srgbClr val="C0C0C0"/>
                  </a:outerShdw>
                </a:effectLst>
              </a:rPr>
              <a:t>التغير الاجتماعي مثل النمو الحضري والتغير العمراني والتصنيع , وتغير الأسرة من حيث حجمها وشكلها وخروج المرأة إلى ميدان العمل والإنتاج والهجرة والانفتاح وتغير بعض القيم الاجتماعية التقليدية وقضية الحرب والسلام....الخ</a:t>
            </a:r>
            <a:r>
              <a:rPr lang="ar-SA" sz="2200" smtClean="0">
                <a:solidFill>
                  <a:srgbClr val="3172C4"/>
                </a:solidFill>
              </a:rPr>
              <a:t/>
            </a:r>
            <a:br>
              <a:rPr lang="ar-SA" sz="2200" smtClean="0">
                <a:solidFill>
                  <a:srgbClr val="3172C4"/>
                </a:solidFill>
              </a:rPr>
            </a:br>
            <a:endParaRPr lang="en-US" sz="2200" smtClean="0"/>
          </a:p>
        </p:txBody>
      </p:sp>
      <p:sp>
        <p:nvSpPr>
          <p:cNvPr id="65539" name="Slide Number Placeholder 3"/>
          <p:cNvSpPr>
            <a:spLocks noGrp="1"/>
          </p:cNvSpPr>
          <p:nvPr>
            <p:ph type="sldNum" sz="quarter" idx="10"/>
          </p:nvPr>
        </p:nvSpPr>
        <p:spPr bwMode="auto">
          <a:noFill/>
          <a:ln>
            <a:miter lim="800000"/>
            <a:headEnd/>
            <a:tailEnd/>
          </a:ln>
        </p:spPr>
        <p:txBody>
          <a:bodyPr/>
          <a:lstStyle/>
          <a:p>
            <a:fld id="{0B5CDA35-DF91-4EF9-AD66-7F289C1DBE63}" type="slidenum">
              <a:rPr lang="ar-SA" smtClean="0"/>
              <a:pPr/>
              <a:t>28</a:t>
            </a:fld>
            <a:endParaRPr lang="en-US" smtClean="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endParaRPr lang="en-US"/>
          </a:p>
        </p:txBody>
      </p:sp>
      <p:sp>
        <p:nvSpPr>
          <p:cNvPr id="3" name="Content Placeholder 2"/>
          <p:cNvSpPr>
            <a:spLocks noGrp="1"/>
          </p:cNvSpPr>
          <p:nvPr>
            <p:ph idx="1"/>
          </p:nvPr>
        </p:nvSpPr>
        <p:spPr/>
        <p:txBody>
          <a:bodyPr/>
          <a:lstStyle/>
          <a:p>
            <a:pPr>
              <a:defRPr/>
            </a:pPr>
            <a:r>
              <a:rPr lang="ar-EG" sz="4000" b="1" dirty="0" smtClean="0">
                <a:solidFill>
                  <a:schemeClr val="accent4">
                    <a:lumMod val="50000"/>
                  </a:schemeClr>
                </a:solidFill>
                <a:effectLst>
                  <a:outerShdw blurRad="38100" dist="38100" dir="2700000" algn="tl">
                    <a:srgbClr val="000000">
                      <a:alpha val="43137"/>
                    </a:srgbClr>
                  </a:outerShdw>
                </a:effectLst>
              </a:rPr>
              <a:t>3 - </a:t>
            </a:r>
            <a:r>
              <a:rPr lang="ar-SA" sz="4000" b="1" dirty="0" smtClean="0">
                <a:solidFill>
                  <a:schemeClr val="accent4">
                    <a:lumMod val="50000"/>
                  </a:schemeClr>
                </a:solidFill>
                <a:effectLst>
                  <a:outerShdw blurRad="38100" dist="38100" dir="2700000" algn="tl">
                    <a:srgbClr val="000000">
                      <a:alpha val="43137"/>
                    </a:srgbClr>
                  </a:outerShdw>
                </a:effectLst>
              </a:rPr>
              <a:t>التقييم والمتابعة ,وتشمل:</a:t>
            </a:r>
            <a:r>
              <a:rPr lang="ar-SA" dirty="0" smtClean="0"/>
              <a:t/>
            </a:r>
            <a:br>
              <a:rPr lang="ar-SA" dirty="0" smtClean="0"/>
            </a:br>
            <a:r>
              <a:rPr lang="ar-SA" dirty="0" smtClean="0">
                <a:solidFill>
                  <a:schemeClr val="tx1">
                    <a:lumMod val="95000"/>
                    <a:lumOff val="5000"/>
                  </a:schemeClr>
                </a:solidFill>
                <a:effectLst>
                  <a:outerShdw blurRad="38100" dist="38100" dir="2700000" algn="tl">
                    <a:srgbClr val="000000">
                      <a:alpha val="43137"/>
                    </a:srgbClr>
                  </a:outerShdw>
                </a:effectLst>
              </a:rPr>
              <a:t>*تقييم نتائج الجهود الوقائية والعلاجية والآثار الجانبية لبعض أنواع العلاج ووسائله</a:t>
            </a:r>
            <a:br>
              <a:rPr lang="ar-SA" dirty="0" smtClean="0">
                <a:solidFill>
                  <a:schemeClr val="tx1">
                    <a:lumMod val="95000"/>
                    <a:lumOff val="5000"/>
                  </a:schemeClr>
                </a:solidFill>
                <a:effectLst>
                  <a:outerShdw blurRad="38100" dist="38100" dir="2700000" algn="tl">
                    <a:srgbClr val="000000">
                      <a:alpha val="43137"/>
                    </a:srgbClr>
                  </a:outerShdw>
                </a:effectLst>
              </a:rPr>
            </a:br>
            <a:r>
              <a:rPr lang="ar-SA" dirty="0" smtClean="0">
                <a:solidFill>
                  <a:schemeClr val="tx1">
                    <a:lumMod val="95000"/>
                    <a:lumOff val="5000"/>
                  </a:schemeClr>
                </a:solidFill>
                <a:effectLst>
                  <a:outerShdw blurRad="38100" dist="38100" dir="2700000" algn="tl">
                    <a:srgbClr val="000000">
                      <a:alpha val="43137"/>
                    </a:srgbClr>
                  </a:outerShdw>
                </a:effectLst>
              </a:rPr>
              <a:t>*تقييم برامج الصحة النفسية التي تقوم بها المؤسسات العامة والخاصة .</a:t>
            </a:r>
            <a:br>
              <a:rPr lang="ar-SA" dirty="0" smtClean="0">
                <a:solidFill>
                  <a:schemeClr val="tx1">
                    <a:lumMod val="95000"/>
                    <a:lumOff val="5000"/>
                  </a:schemeClr>
                </a:solidFill>
                <a:effectLst>
                  <a:outerShdw blurRad="38100" dist="38100" dir="2700000" algn="tl">
                    <a:srgbClr val="000000">
                      <a:alpha val="43137"/>
                    </a:srgbClr>
                  </a:outerShdw>
                </a:effectLst>
              </a:rPr>
            </a:br>
            <a:r>
              <a:rPr lang="ar-SA" dirty="0" smtClean="0">
                <a:solidFill>
                  <a:schemeClr val="tx1">
                    <a:lumMod val="95000"/>
                    <a:lumOff val="5000"/>
                  </a:schemeClr>
                </a:solidFill>
                <a:effectLst>
                  <a:outerShdw blurRad="38100" dist="38100" dir="2700000" algn="tl">
                    <a:srgbClr val="000000">
                      <a:alpha val="43137"/>
                    </a:srgbClr>
                  </a:outerShdw>
                </a:effectLst>
              </a:rPr>
              <a:t>*تقييم ومتابعة عمل المعالجين النفسيين والأطباء النفسيين في عملهم الحر.</a:t>
            </a:r>
            <a:endParaRPr lang="en-US" dirty="0"/>
          </a:p>
        </p:txBody>
      </p:sp>
      <p:sp>
        <p:nvSpPr>
          <p:cNvPr id="67587" name="Slide Number Placeholder 3"/>
          <p:cNvSpPr>
            <a:spLocks noGrp="1"/>
          </p:cNvSpPr>
          <p:nvPr>
            <p:ph type="sldNum" sz="quarter" idx="10"/>
          </p:nvPr>
        </p:nvSpPr>
        <p:spPr bwMode="auto">
          <a:noFill/>
          <a:ln>
            <a:miter lim="800000"/>
            <a:headEnd/>
            <a:tailEnd/>
          </a:ln>
        </p:spPr>
        <p:txBody>
          <a:bodyPr/>
          <a:lstStyle/>
          <a:p>
            <a:fld id="{658E2909-2DDC-4D03-8634-5C850C74E4C0}" type="slidenum">
              <a:rPr lang="ar-SA" smtClean="0"/>
              <a:pPr/>
              <a:t>29</a:t>
            </a:fld>
            <a:endParaRPr lang="en-US" smtClean="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ar-SA" b="1" dirty="0" smtClean="0">
                <a:solidFill>
                  <a:schemeClr val="accent4">
                    <a:lumMod val="50000"/>
                  </a:schemeClr>
                </a:solidFill>
                <a:effectLst>
                  <a:outerShdw blurRad="38100" dist="38100" dir="2700000" algn="tl">
                    <a:srgbClr val="000000">
                      <a:alpha val="43137"/>
                    </a:srgbClr>
                  </a:outerShdw>
                </a:effectLst>
              </a:rPr>
              <a:t>تخطيط الإجراءات الوقائية :</a:t>
            </a:r>
            <a:endParaRPr lang="en-US" dirty="0"/>
          </a:p>
        </p:txBody>
      </p:sp>
      <p:sp>
        <p:nvSpPr>
          <p:cNvPr id="3" name="Content Placeholder 2"/>
          <p:cNvSpPr>
            <a:spLocks noGrp="1"/>
          </p:cNvSpPr>
          <p:nvPr>
            <p:ph idx="1"/>
          </p:nvPr>
        </p:nvSpPr>
        <p:spPr/>
        <p:txBody>
          <a:bodyPr>
            <a:normAutofit/>
          </a:bodyPr>
          <a:lstStyle/>
          <a:p>
            <a:pPr>
              <a:lnSpc>
                <a:spcPct val="80000"/>
              </a:lnSpc>
              <a:buFont typeface="Arial" charset="0"/>
              <a:buNone/>
            </a:pPr>
            <a:r>
              <a:rPr lang="ar-EG" sz="1500" smtClean="0">
                <a:solidFill>
                  <a:srgbClr val="0D0D0D"/>
                </a:solidFill>
                <a:effectLst>
                  <a:outerShdw blurRad="38100" dist="38100" dir="2700000" algn="tl">
                    <a:srgbClr val="C0C0C0"/>
                  </a:outerShdw>
                </a:effectLst>
              </a:rPr>
              <a:t>- </a:t>
            </a:r>
            <a:r>
              <a:rPr lang="ar-SA" sz="1800" smtClean="0">
                <a:solidFill>
                  <a:srgbClr val="0D0D0D"/>
                </a:solidFill>
                <a:effectLst>
                  <a:outerShdw blurRad="38100" dist="38100" dir="2700000" algn="tl">
                    <a:srgbClr val="C0C0C0"/>
                  </a:outerShdw>
                </a:effectLst>
              </a:rPr>
              <a:t>تقع مسئولية تخطيط الإجراءات الوقائية من المرض النفسي على عاتق المؤسسات النفسية والاجتماعية والطبية والمعاهد العلمية المتخصصة في هذا المجال .وهناك مسئوليه متكاملة تحتم ضرورة المشاركة في التخطيط بين كل الجهات المعنية لصالح الجميع .</a:t>
            </a:r>
            <a:endParaRPr lang="ar-EG" sz="1800" smtClean="0">
              <a:solidFill>
                <a:srgbClr val="0D0D0D"/>
              </a:solidFill>
              <a:effectLst>
                <a:outerShdw blurRad="38100" dist="38100" dir="2700000" algn="tl">
                  <a:srgbClr val="C0C0C0"/>
                </a:outerShdw>
              </a:effectLst>
            </a:endParaRPr>
          </a:p>
          <a:p>
            <a:pPr>
              <a:lnSpc>
                <a:spcPct val="80000"/>
              </a:lnSpc>
              <a:buFont typeface="Arial" charset="0"/>
              <a:buNone/>
            </a:pPr>
            <a:r>
              <a:rPr lang="ar-SA" sz="1800" smtClean="0">
                <a:solidFill>
                  <a:srgbClr val="3172C4"/>
                </a:solidFill>
              </a:rPr>
              <a:t/>
            </a:r>
            <a:br>
              <a:rPr lang="ar-SA" sz="1800" smtClean="0">
                <a:solidFill>
                  <a:srgbClr val="3172C4"/>
                </a:solidFill>
              </a:rPr>
            </a:br>
            <a:r>
              <a:rPr lang="ar-SA" sz="1800" b="1" smtClean="0">
                <a:solidFill>
                  <a:srgbClr val="403152"/>
                </a:solidFill>
                <a:effectLst>
                  <a:outerShdw blurRad="38100" dist="38100" dir="2700000" algn="tl">
                    <a:srgbClr val="C0C0C0"/>
                  </a:outerShdw>
                </a:effectLst>
              </a:rPr>
              <a:t>ان برنامج الوقاية </a:t>
            </a:r>
            <a:r>
              <a:rPr lang="ar-SA" sz="1800" smtClean="0">
                <a:solidFill>
                  <a:srgbClr val="0D0D0D"/>
                </a:solidFill>
                <a:effectLst>
                  <a:outerShdw blurRad="38100" dist="38100" dir="2700000" algn="tl">
                    <a:srgbClr val="C0C0C0"/>
                  </a:outerShdw>
                </a:effectLst>
              </a:rPr>
              <a:t>يجب ان يتناول ظروف الفرد والجماعة والمجتمع , ويجب ان يختلف بحسب عضو الأسرة الذي يوجه إليه كالأب أو الأم أو الأولاد ..الخ , ويجب ان يوجه على مستوى المجتمع في مجالات التربية والعمل والصحة ...الخ , وعلى مستوى الأحداث الهامة مثل الزواج والولادة والتقاعد ..الخ , وعلى مستوى احتمال الاضطراب لدى الفرد أو الأسرة أو في المجتمع </a:t>
            </a:r>
            <a:r>
              <a:rPr lang="ar-SA" sz="1800" smtClean="0">
                <a:solidFill>
                  <a:srgbClr val="3172C4"/>
                </a:solidFill>
              </a:rPr>
              <a:t>.</a:t>
            </a:r>
            <a:r>
              <a:rPr lang="ar-EG" sz="1800" smtClean="0">
                <a:solidFill>
                  <a:srgbClr val="3172C4"/>
                </a:solidFill>
              </a:rPr>
              <a:t> </a:t>
            </a:r>
          </a:p>
          <a:p>
            <a:pPr>
              <a:lnSpc>
                <a:spcPct val="80000"/>
              </a:lnSpc>
              <a:buFont typeface="Arial" charset="0"/>
              <a:buNone/>
            </a:pPr>
            <a:r>
              <a:rPr lang="ar-SA" sz="1800" smtClean="0">
                <a:solidFill>
                  <a:srgbClr val="376092"/>
                </a:solidFill>
              </a:rPr>
              <a:t/>
            </a:r>
            <a:br>
              <a:rPr lang="ar-SA" sz="1800" smtClean="0">
                <a:solidFill>
                  <a:srgbClr val="376092"/>
                </a:solidFill>
              </a:rPr>
            </a:br>
            <a:r>
              <a:rPr lang="ar-SA" sz="1800" smtClean="0">
                <a:solidFill>
                  <a:srgbClr val="0D0D0D"/>
                </a:solidFill>
                <a:effectLst>
                  <a:outerShdw blurRad="38100" dist="38100" dir="2700000" algn="tl">
                    <a:srgbClr val="C0C0C0"/>
                  </a:outerShdw>
                </a:effectLst>
              </a:rPr>
              <a:t>ولاشك ان </a:t>
            </a:r>
            <a:r>
              <a:rPr lang="ar-SA" sz="1800" b="1" smtClean="0">
                <a:solidFill>
                  <a:srgbClr val="403152"/>
                </a:solidFill>
                <a:effectLst>
                  <a:outerShdw blurRad="38100" dist="38100" dir="2700000" algn="tl">
                    <a:srgbClr val="C0C0C0"/>
                  </a:outerShdw>
                </a:effectLst>
              </a:rPr>
              <a:t>المجتمع الذكي </a:t>
            </a:r>
            <a:r>
              <a:rPr lang="ar-SA" sz="1800" smtClean="0">
                <a:solidFill>
                  <a:srgbClr val="0D0D0D"/>
                </a:solidFill>
                <a:effectLst>
                  <a:outerShdw blurRad="38100" dist="38100" dir="2700000" algn="tl">
                    <a:srgbClr val="C0C0C0"/>
                  </a:outerShdw>
                </a:effectLst>
              </a:rPr>
              <a:t>هو الذي يهيئ المناخ الاجتماعي والثقافي الذي ييسر النمو السوي لأفراده </a:t>
            </a:r>
            <a:r>
              <a:rPr lang="ar-EG" sz="1800" smtClean="0">
                <a:solidFill>
                  <a:srgbClr val="0D0D0D"/>
                </a:solidFill>
                <a:effectLst>
                  <a:outerShdw blurRad="38100" dist="38100" dir="2700000" algn="tl">
                    <a:srgbClr val="C0C0C0"/>
                  </a:outerShdw>
                </a:effectLst>
              </a:rPr>
              <a:t>  </a:t>
            </a:r>
            <a:r>
              <a:rPr lang="ar-SA" sz="1800" smtClean="0">
                <a:solidFill>
                  <a:srgbClr val="0D0D0D"/>
                </a:solidFill>
                <a:effectLst>
                  <a:outerShdw blurRad="38100" dist="38100" dir="2700000" algn="tl">
                    <a:srgbClr val="C0C0C0"/>
                  </a:outerShdw>
                </a:effectLst>
              </a:rPr>
              <a:t>وجماعاته ويقوم بكل ما يكفل  الوقاية من المرض النفسي .</a:t>
            </a:r>
            <a:r>
              <a:rPr lang="ar-EG" sz="1800" smtClean="0">
                <a:solidFill>
                  <a:srgbClr val="0D0D0D"/>
                </a:solidFill>
                <a:effectLst>
                  <a:outerShdw blurRad="38100" dist="38100" dir="2700000" algn="tl">
                    <a:srgbClr val="C0C0C0"/>
                  </a:outerShdw>
                </a:effectLst>
              </a:rPr>
              <a:t> </a:t>
            </a:r>
          </a:p>
          <a:p>
            <a:pPr>
              <a:lnSpc>
                <a:spcPct val="80000"/>
              </a:lnSpc>
              <a:buFont typeface="Arial" charset="0"/>
              <a:buNone/>
            </a:pPr>
            <a:r>
              <a:rPr lang="ar-SA" sz="1800" smtClean="0">
                <a:solidFill>
                  <a:srgbClr val="0D0D0D"/>
                </a:solidFill>
                <a:effectLst>
                  <a:outerShdw blurRad="38100" dist="38100" dir="2700000" algn="tl">
                    <a:srgbClr val="C0C0C0"/>
                  </a:outerShdw>
                </a:effectLst>
              </a:rPr>
              <a:t/>
            </a:r>
            <a:br>
              <a:rPr lang="ar-SA" sz="1800" smtClean="0">
                <a:solidFill>
                  <a:srgbClr val="0D0D0D"/>
                </a:solidFill>
                <a:effectLst>
                  <a:outerShdw blurRad="38100" dist="38100" dir="2700000" algn="tl">
                    <a:srgbClr val="C0C0C0"/>
                  </a:outerShdw>
                </a:effectLst>
              </a:rPr>
            </a:br>
            <a:r>
              <a:rPr lang="ar-SA" sz="1800" smtClean="0">
                <a:solidFill>
                  <a:srgbClr val="0D0D0D"/>
                </a:solidFill>
                <a:effectLst>
                  <a:outerShdw blurRad="38100" dist="38100" dir="2700000" algn="tl">
                    <a:srgbClr val="C0C0C0"/>
                  </a:outerShdw>
                </a:effectLst>
              </a:rPr>
              <a:t>ولعل المواطنين يتعودون على إجراء </a:t>
            </a:r>
            <a:r>
              <a:rPr lang="ar-SA" sz="1800" b="1" smtClean="0">
                <a:solidFill>
                  <a:srgbClr val="403152"/>
                </a:solidFill>
                <a:effectLst>
                  <a:outerShdw blurRad="38100" dist="38100" dir="2700000" algn="tl">
                    <a:srgbClr val="C0C0C0"/>
                  </a:outerShdw>
                </a:effectLst>
              </a:rPr>
              <a:t>الفحص النفسي الشامل دوريا </a:t>
            </a:r>
            <a:r>
              <a:rPr lang="ar-SA" sz="1800" smtClean="0">
                <a:solidFill>
                  <a:srgbClr val="0D0D0D"/>
                </a:solidFill>
                <a:effectLst>
                  <a:outerShdw blurRad="38100" dist="38100" dir="2700000" algn="tl">
                    <a:srgbClr val="C0C0C0"/>
                  </a:outerShdw>
                </a:effectLst>
              </a:rPr>
              <a:t>من اجل الوقاية من الاضطرابات والأمراض </a:t>
            </a:r>
            <a:r>
              <a:rPr lang="ar-EG" sz="1800" smtClean="0">
                <a:solidFill>
                  <a:srgbClr val="0D0D0D"/>
                </a:solidFill>
                <a:effectLst>
                  <a:outerShdw blurRad="38100" dist="38100" dir="2700000" algn="tl">
                    <a:srgbClr val="C0C0C0"/>
                  </a:outerShdw>
                </a:effectLst>
              </a:rPr>
              <a:t>    </a:t>
            </a:r>
            <a:r>
              <a:rPr lang="ar-SA" sz="1800" smtClean="0">
                <a:solidFill>
                  <a:srgbClr val="0D0D0D"/>
                </a:solidFill>
                <a:effectLst>
                  <a:outerShdw blurRad="38100" dist="38100" dir="2700000" algn="tl">
                    <a:srgbClr val="C0C0C0"/>
                  </a:outerShdw>
                </a:effectLst>
              </a:rPr>
              <a:t>النفسية ولعل مدارسنا تبدأ بتقديم هذه الخدمات الضرورية .</a:t>
            </a:r>
            <a:br>
              <a:rPr lang="ar-SA" sz="1800" smtClean="0">
                <a:solidFill>
                  <a:srgbClr val="0D0D0D"/>
                </a:solidFill>
                <a:effectLst>
                  <a:outerShdw blurRad="38100" dist="38100" dir="2700000" algn="tl">
                    <a:srgbClr val="C0C0C0"/>
                  </a:outerShdw>
                </a:effectLst>
              </a:rPr>
            </a:br>
            <a:endParaRPr lang="ar-EG" sz="1800" smtClean="0">
              <a:solidFill>
                <a:srgbClr val="0D0D0D"/>
              </a:solidFill>
              <a:effectLst>
                <a:outerShdw blurRad="38100" dist="38100" dir="2700000" algn="tl">
                  <a:srgbClr val="C0C0C0"/>
                </a:outerShdw>
              </a:effectLst>
            </a:endParaRPr>
          </a:p>
          <a:p>
            <a:pPr>
              <a:lnSpc>
                <a:spcPct val="80000"/>
              </a:lnSpc>
              <a:buFont typeface="Arial" charset="0"/>
              <a:buNone/>
            </a:pPr>
            <a:r>
              <a:rPr lang="ar-SA" sz="1800" smtClean="0">
                <a:solidFill>
                  <a:srgbClr val="0D0D0D"/>
                </a:solidFill>
                <a:effectLst>
                  <a:outerShdw blurRad="38100" dist="38100" dir="2700000" algn="tl">
                    <a:srgbClr val="C0C0C0"/>
                  </a:outerShdw>
                </a:effectLst>
              </a:rPr>
              <a:t>هذا , وقد أكدت توصيات المؤتمر المصري الأول للطب النفسي الذي عقد في القاهرة (مارس 1986)على ضرورة الاهتمام بالوقاية من المرض النفسي , ويدخل في ذلك الاهتمام بالنواحي النفسية والتأهيلية في وسائل الإعلام والمدارس ومؤسسات العمل .</a:t>
            </a:r>
            <a:r>
              <a:rPr lang="ar-SA" sz="1800" smtClean="0">
                <a:solidFill>
                  <a:srgbClr val="376092"/>
                </a:solidFill>
              </a:rPr>
              <a:t/>
            </a:r>
            <a:br>
              <a:rPr lang="ar-SA" sz="1800" smtClean="0">
                <a:solidFill>
                  <a:srgbClr val="376092"/>
                </a:solidFill>
              </a:rPr>
            </a:br>
            <a:endParaRPr lang="ar-SA" sz="1800" smtClean="0"/>
          </a:p>
          <a:p>
            <a:pPr>
              <a:lnSpc>
                <a:spcPct val="80000"/>
              </a:lnSpc>
              <a:buFont typeface="Arial" charset="0"/>
              <a:buNone/>
            </a:pPr>
            <a:endParaRPr lang="en-US" sz="1800" smtClean="0"/>
          </a:p>
        </p:txBody>
      </p:sp>
      <p:sp>
        <p:nvSpPr>
          <p:cNvPr id="69635" name="Slide Number Placeholder 3"/>
          <p:cNvSpPr>
            <a:spLocks noGrp="1"/>
          </p:cNvSpPr>
          <p:nvPr>
            <p:ph type="sldNum" sz="quarter" idx="10"/>
          </p:nvPr>
        </p:nvSpPr>
        <p:spPr bwMode="auto">
          <a:noFill/>
          <a:ln>
            <a:miter lim="800000"/>
            <a:headEnd/>
            <a:tailEnd/>
          </a:ln>
        </p:spPr>
        <p:txBody>
          <a:bodyPr/>
          <a:lstStyle/>
          <a:p>
            <a:fld id="{42CAEBA1-25C1-4F5A-8A0D-64FBCCF39FF9}" type="slidenum">
              <a:rPr lang="ar-SA" smtClean="0"/>
              <a:pPr/>
              <a:t>30</a:t>
            </a:fld>
            <a:endParaRPr lang="en-US" smtClean="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1" name="Slide Number Placeholder 3"/>
          <p:cNvSpPr>
            <a:spLocks noGrp="1"/>
          </p:cNvSpPr>
          <p:nvPr>
            <p:ph type="sldNum" sz="quarter" idx="10"/>
          </p:nvPr>
        </p:nvSpPr>
        <p:spPr bwMode="auto">
          <a:noFill/>
          <a:ln>
            <a:miter lim="800000"/>
            <a:headEnd/>
            <a:tailEnd/>
          </a:ln>
        </p:spPr>
        <p:txBody>
          <a:bodyPr/>
          <a:lstStyle/>
          <a:p>
            <a:fld id="{47B39983-268F-4A92-84CB-53DA740636F6}" type="slidenum">
              <a:rPr lang="ar-SA" smtClean="0"/>
              <a:pPr/>
              <a:t>31</a:t>
            </a:fld>
            <a:endParaRPr lang="en-US" smtClean="0"/>
          </a:p>
        </p:txBody>
      </p:sp>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71683" name="Group 5"/>
          <p:cNvGrpSpPr>
            <a:grpSpLocks/>
          </p:cNvGrpSpPr>
          <p:nvPr/>
        </p:nvGrpSpPr>
        <p:grpSpPr bwMode="auto">
          <a:xfrm>
            <a:off x="5181600" y="1981200"/>
            <a:ext cx="2600325" cy="2524125"/>
            <a:chOff x="5210750" y="1066800"/>
            <a:chExt cx="2976900" cy="3130677"/>
          </a:xfrm>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71687" name="Picture 2" descr="http://kfu.files.googlepages.com/newKFUlogo.jpg"/>
            <p:cNvPicPr>
              <a:picLocks noChangeAspect="1" noChangeArrowheads="1"/>
            </p:cNvPicPr>
            <p:nvPr/>
          </p:nvPicPr>
          <p:blipFill>
            <a:blip r:embed="rId3">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71684" name="Rectangle 8"/>
          <p:cNvSpPr>
            <a:spLocks noChangeArrowheads="1"/>
          </p:cNvSpPr>
          <p:nvPr/>
        </p:nvSpPr>
        <p:spPr bwMode="auto">
          <a:xfrm>
            <a:off x="23622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71685" name="Freeform 6"/>
          <p:cNvSpPr>
            <a:spLocks noEditPoints="1"/>
          </p:cNvSpPr>
          <p:nvPr/>
        </p:nvSpPr>
        <p:spPr bwMode="auto">
          <a:xfrm>
            <a:off x="23622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3172</TotalTime>
  <Words>2100</Words>
  <Application>Microsoft Office PowerPoint</Application>
  <PresentationFormat>A4 Paper (210x297 mm)</PresentationFormat>
  <Paragraphs>194</Paragraphs>
  <Slides>31</Slides>
  <Notes>31</Notes>
  <HiddenSlides>0</HiddenSlides>
  <MMClips>0</MMClips>
  <ScaleCrop>false</ScaleCrop>
  <HeadingPairs>
    <vt:vector size="6" baseType="variant">
      <vt:variant>
        <vt:lpstr>الخطوط المستخدمة</vt:lpstr>
      </vt:variant>
      <vt:variant>
        <vt:i4>5</vt:i4>
      </vt:variant>
      <vt:variant>
        <vt:lpstr>قالب التصميم</vt:lpstr>
      </vt:variant>
      <vt:variant>
        <vt:i4>4</vt:i4>
      </vt:variant>
      <vt:variant>
        <vt:lpstr>عناوين الشرائح</vt:lpstr>
      </vt:variant>
      <vt:variant>
        <vt:i4>31</vt:i4>
      </vt:variant>
    </vt:vector>
  </HeadingPairs>
  <TitlesOfParts>
    <vt:vector size="40" baseType="lpstr">
      <vt:lpstr>Arial</vt:lpstr>
      <vt:lpstr>Calibri</vt:lpstr>
      <vt:lpstr>AYM Wadiy S_U normal.</vt:lpstr>
      <vt:lpstr>Times New Roman</vt:lpstr>
      <vt:lpstr>Wingdings</vt:lpstr>
      <vt:lpstr>Office Theme</vt:lpstr>
      <vt:lpstr>Office Theme</vt:lpstr>
      <vt:lpstr>Office Theme</vt:lpstr>
      <vt:lpstr>Office Theme</vt:lpstr>
      <vt:lpstr>الشريحة 1</vt:lpstr>
      <vt:lpstr>                    الفصل الأول                           MENTAL HEALTHالصحة النفسية </vt:lpstr>
      <vt:lpstr>ملخص ما سبق عرضه في المحاضرة الأولى</vt:lpstr>
      <vt:lpstr>ملخص ما سبق عرضه في المحاضرة الثانية</vt:lpstr>
      <vt:lpstr>ملخص ما سبق عرضه في المحاضرة الثالثة</vt:lpstr>
      <vt:lpstr>ملخص ما سبق عرضه في المحاضرة الرابعة</vt:lpstr>
      <vt:lpstr> ملخص ما سبق عرضه في المحاضرة الخامسة</vt:lpstr>
      <vt:lpstr>ملخص ما سبق عرضه في المحاضره السادسة</vt:lpstr>
      <vt:lpstr>ملخص ما سبق عرضه في المحاضره السابعة</vt:lpstr>
      <vt:lpstr>ملخص ما سبق عرضه في المحاضره الثامنة</vt:lpstr>
      <vt:lpstr>المحاضرة التاسعة </vt:lpstr>
      <vt:lpstr> </vt:lpstr>
      <vt:lpstr>الشريحة 13</vt:lpstr>
      <vt:lpstr>الشريحة 14</vt:lpstr>
      <vt:lpstr> الإجراءات الوقائية الحيوية :</vt:lpstr>
      <vt:lpstr>الشريحة 16</vt:lpstr>
      <vt:lpstr>الإجراءات الوقائية النفسية: </vt:lpstr>
      <vt:lpstr>الشريحة 18</vt:lpstr>
      <vt:lpstr>الشريحة 19</vt:lpstr>
      <vt:lpstr>الشريحة 20</vt:lpstr>
      <vt:lpstr>الشريحة 21</vt:lpstr>
      <vt:lpstr>الشريحة 22</vt:lpstr>
      <vt:lpstr>الشريحة 23</vt:lpstr>
      <vt:lpstr>الشريحة 24</vt:lpstr>
      <vt:lpstr>الشريحة 25</vt:lpstr>
      <vt:lpstr>الإجراءات الوقائية الاجتماعية :</vt:lpstr>
      <vt:lpstr>الشريحة 27</vt:lpstr>
      <vt:lpstr>الشريحة 28</vt:lpstr>
      <vt:lpstr>الشريحة 29</vt:lpstr>
      <vt:lpstr>تخطيط الإجراءات الوقائية :</vt:lpstr>
      <vt:lpstr>الشريحة 31</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user</cp:lastModifiedBy>
  <cp:revision>171</cp:revision>
  <dcterms:created xsi:type="dcterms:W3CDTF">2009-10-14T19:14:34Z</dcterms:created>
  <dcterms:modified xsi:type="dcterms:W3CDTF">2010-12-01T00:18:33Z</dcterms:modified>
</cp:coreProperties>
</file>