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 userDrawn="1"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B2047-B614-4822-9D97-DDBA7B70DED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8" name="Rectangle 10"/>
          <p:cNvSpPr>
            <a:spLocks noChangeArrowheads="1"/>
          </p:cNvSpPr>
          <p:nvPr userDrawn="1"/>
        </p:nvSpPr>
        <p:spPr bwMode="auto">
          <a:xfrm>
            <a:off x="381000" y="6372225"/>
            <a:ext cx="25193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C04AF3E-6408-4EC3-8C35-1D1912D044E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FF54F3-36A2-4BB2-8BB8-5007707F1EBF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457200"/>
            <a:ext cx="7086600" cy="731838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376092"/>
                </a:solidFill>
                <a:cs typeface="Arial" pitchFamily="34" charset="0"/>
              </a:rPr>
              <a:t>ما يدخل على الجملة الاسمية :</a:t>
            </a:r>
            <a:endParaRPr lang="en-US" b="1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1116013" y="1412875"/>
            <a:ext cx="73453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ar-SA" sz="3600" b="1">
                <a:solidFill>
                  <a:srgbClr val="376092"/>
                </a:solidFill>
                <a:cs typeface="AL-Battar" pitchFamily="2" charset="-78"/>
              </a:rPr>
              <a:t>كان وأخواتها: ترفع المبتدأ ، وتنصب الخبر . </a:t>
            </a:r>
            <a:endParaRPr lang="en-US" sz="3600" b="1">
              <a:solidFill>
                <a:srgbClr val="376092"/>
              </a:solidFill>
              <a:cs typeface="AL-Battar" pitchFamily="2" charset="-78"/>
            </a:endParaRPr>
          </a:p>
        </p:txBody>
      </p:sp>
      <p:graphicFrame>
        <p:nvGraphicFramePr>
          <p:cNvPr id="5" name="Group 68"/>
          <p:cNvGraphicFramePr>
            <a:graphicFrameLocks noGrp="1"/>
          </p:cNvGraphicFramePr>
          <p:nvPr>
            <p:ph idx="1"/>
          </p:nvPr>
        </p:nvGraphicFramePr>
        <p:xfrm>
          <a:off x="611188" y="2133600"/>
          <a:ext cx="7900987" cy="4017531"/>
        </p:xfrm>
        <a:graphic>
          <a:graphicData uri="http://schemas.openxmlformats.org/drawingml/2006/table">
            <a:tbl>
              <a:tblPr rtl="1"/>
              <a:tblGrid>
                <a:gridCol w="1922462"/>
                <a:gridCol w="3436938"/>
                <a:gridCol w="2541587"/>
              </a:tblGrid>
              <a:tr h="3962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الأداة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فائدتـــــــــها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أمثـــــــلة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6705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كان، أَصبح، أَضحى، ظل، أَمسى، بات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تقيّد الحدث بوقت مخصوص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كان زيدٌ ذا نظر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أَصبحتٌ بارعاً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2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صار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تفيد التحول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صار الماءُ جليداً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66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دام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تقيد الحدث بحالة مخصوصة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ويشترط أَن تتقدمها (ما) المصدرية الظرفية و هي تأتي في صيغة الماضي فقط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أَقرأ ما دمتُ نشيطاً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66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انفك، زال، فتئ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تفيد الاستمرار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 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و يشترط أَن يتقدمها نفي وهي تأتي في صيغة الماضي و المضارع فقط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ما زال أَخوك غاضباً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 لا تفتأ ذاكراً عهدك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2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ليس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نفي الحال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Century Gothic" pitchFamily="34" charset="0"/>
                          <a:cs typeface="+mj-cs"/>
                        </a:rPr>
                        <a:t>لستُ منصرفاً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Century Gothic" pitchFamily="34" charset="0"/>
                        <a:cs typeface="+mj-cs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105</Words>
  <Application>Microsoft Office PowerPoint</Application>
  <PresentationFormat>A4 Paper (210x297 mm)‎</PresentationFormat>
  <Paragraphs>28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Office Theme</vt:lpstr>
      <vt:lpstr>ما يدخل على الجملة الاسمية 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الثانية</dc:title>
  <dc:creator>nader darawsheh</dc:creator>
  <dc:description>ما يدخل على الجملة الاسمية :</dc:description>
  <cp:lastModifiedBy>win7</cp:lastModifiedBy>
  <cp:revision>21</cp:revision>
  <dcterms:created xsi:type="dcterms:W3CDTF">2009-10-14T19:14:34Z</dcterms:created>
  <dcterms:modified xsi:type="dcterms:W3CDTF">2011-06-04T02:11:04Z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المحاضرة الثانية</vt:lpwstr>
  </property>
  <property fmtid="{D5CDD505-2E9C-101B-9397-08002B2CF9AE}" pid="3" name="SlideDescription">
    <vt:lpwstr>ما يدخل على الجملة الاسمية :</vt:lpwstr>
  </property>
</Properties>
</file>