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6" d="100"/>
          <a:sy n="66" d="100"/>
        </p:scale>
        <p:origin x="-1494" y="-1218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34E0B90-3C57-4DD6-A264-35E7BAB8E642}" type="datetimeFigureOut">
              <a:rPr lang="ar-SA" smtClean="0"/>
              <a:t>06/01/32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6B751EF-2F43-4F5B-8600-4662A71421D3}"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6B751EF-2F43-4F5B-8600-4662A71421D3}" type="slidenum">
              <a:rPr lang="ar-SA" smtClean="0"/>
              <a:t>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06/01/32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06/01/32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06/01/32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06/01/32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06/01/32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06/01/32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06/01/32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06/01/32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06/01/32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06/01/32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06/01/32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06/01/32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r>
              <a:rPr lang="ar-SA" b="1" u="sng" dirty="0" smtClean="0"/>
              <a:t>1-النبض بعد النشاط:</a:t>
            </a:r>
            <a:r>
              <a:rPr lang="ar-SA" b="1" dirty="0" smtClean="0"/>
              <a:t/>
            </a:r>
            <a:br>
              <a:rPr lang="ar-SA" b="1" dirty="0" smtClean="0"/>
            </a:br>
            <a:r>
              <a:rPr lang="ar-SA" b="1" dirty="0" smtClean="0"/>
              <a:t>نحتاج الى صندوق ارتفاعه 41 سم وميقات</a:t>
            </a:r>
            <a:br>
              <a:rPr lang="ar-SA" b="1" dirty="0" smtClean="0"/>
            </a:br>
            <a:r>
              <a:rPr lang="ar-SA" b="1" dirty="0" smtClean="0"/>
              <a:t>خطوة الصعود بالرجل اليمنى+خطوة النزول بالرجل اليمنى +خطوة الصعود بالرجل اليسرى+ خطوة النزول بالرجل اليسرى = خطوه كامله</a:t>
            </a:r>
            <a:br>
              <a:rPr lang="ar-SA" b="1" dirty="0" smtClean="0"/>
            </a:br>
            <a:r>
              <a:rPr lang="ar-SA" b="1" dirty="0" smtClean="0"/>
              <a:t>نعمل هاذا النشاط على الصندوق لمدة 3 دقائق للرجال24 مره وللنساء 22</a:t>
            </a:r>
            <a:br>
              <a:rPr lang="ar-SA" b="1" dirty="0" smtClean="0"/>
            </a:br>
            <a:r>
              <a:rPr lang="ar-SA" b="1" dirty="0" smtClean="0"/>
              <a:t>بعد التوقف بـ 5 ثواني نقيس نبضات القلب بوضع السباب والوسطى تحت الحنك(يجب التدرب على المكان) نحسب عدد النبضات لمدة 15 ثانيه ونضربها في 4 </a:t>
            </a:r>
            <a:br>
              <a:rPr lang="ar-SA" b="1" dirty="0" smtClean="0"/>
            </a:br>
            <a:r>
              <a:rPr lang="ar-SA" b="1" dirty="0" smtClean="0"/>
              <a:t>مثلا: شخص عدد النبضات في 15 ثانيه = 54*4=180</a:t>
            </a:r>
            <a:br>
              <a:rPr lang="ar-SA" b="1" dirty="0" smtClean="0"/>
            </a:br>
            <a:r>
              <a:rPr lang="ar-SA" b="1" dirty="0" smtClean="0"/>
              <a:t>180 هو مستوى لياقة هذا الشخص</a:t>
            </a:r>
            <a:br>
              <a:rPr lang="ar-SA" b="1" dirty="0" smtClean="0"/>
            </a:br>
            <a:r>
              <a:rPr lang="ar-SA" b="1" dirty="0" smtClean="0"/>
              <a:t>(نحن لسنا مطالبين بحفظ جدول اللياقه الموجود في المحاضرات- بل مطالبين بالمعادلات)</a:t>
            </a:r>
            <a:br>
              <a:rPr lang="ar-SA" b="1" dirty="0" smtClean="0"/>
            </a:br>
            <a:r>
              <a:rPr lang="ar-SA" b="1" u="sng" dirty="0" smtClean="0"/>
              <a:t>2- قياس النبض اثناء الراحه:</a:t>
            </a:r>
            <a:r>
              <a:rPr lang="ar-SA" b="1" dirty="0" smtClean="0"/>
              <a:t/>
            </a:r>
            <a:br>
              <a:rPr lang="ar-SA" b="1" dirty="0" smtClean="0"/>
            </a:br>
            <a:r>
              <a:rPr lang="ar-SA" b="1" dirty="0" smtClean="0"/>
              <a:t>(معدل النبض اثناء الراحه يجب ان لا يتعدى 100 يعني اقل من 100)</a:t>
            </a:r>
            <a:br>
              <a:rPr lang="ar-SA" b="1" dirty="0" smtClean="0"/>
            </a:br>
            <a:r>
              <a:rPr lang="ar-SA" b="1" dirty="0" smtClean="0"/>
              <a:t>بعد راحه بدون حركه دامت لمدة 10 دقائق نقيس النبض بالطريقه المعروفه المذكوره سابقآ لمدة 15 ثانيه ونضربها في4</a:t>
            </a:r>
            <a:br>
              <a:rPr lang="ar-SA" b="1" dirty="0" smtClean="0"/>
            </a:br>
            <a:r>
              <a:rPr lang="ar-SA" b="1" u="sng" dirty="0" smtClean="0"/>
              <a:t>3-قياس الشده المناسبه (الحد الأعلى):</a:t>
            </a:r>
            <a:r>
              <a:rPr lang="ar-SA" b="1" dirty="0" smtClean="0"/>
              <a:t/>
            </a:r>
            <a:br>
              <a:rPr lang="ar-SA" b="1" dirty="0" smtClean="0"/>
            </a:br>
            <a:r>
              <a:rPr lang="ar-SA" b="1" dirty="0" smtClean="0"/>
              <a:t>اقوى شده هي 220</a:t>
            </a:r>
            <a:br>
              <a:rPr lang="ar-SA" b="1" dirty="0" smtClean="0"/>
            </a:br>
            <a:r>
              <a:rPr lang="ar-SA" b="1" dirty="0" smtClean="0"/>
              <a:t>نطرحها من العمر</a:t>
            </a:r>
            <a:br>
              <a:rPr lang="ar-SA" b="1" dirty="0" smtClean="0"/>
            </a:br>
            <a:r>
              <a:rPr lang="ar-SA" b="1" dirty="0" smtClean="0"/>
              <a:t>كثلا شخص عمره 20</a:t>
            </a:r>
            <a:br>
              <a:rPr lang="ar-SA" b="1" dirty="0" smtClean="0"/>
            </a:br>
            <a:r>
              <a:rPr lang="ar-SA" b="1" dirty="0" smtClean="0"/>
              <a:t>220-20=200 نبضه في الدقيقه </a:t>
            </a:r>
            <a:r>
              <a:rPr lang="en-US" b="1" dirty="0" smtClean="0"/>
              <a:t>à </a:t>
            </a:r>
            <a:r>
              <a:rPr lang="ar-SA" b="1" dirty="0" smtClean="0"/>
              <a:t>وهي الشده المناسبه لشخص عمره 20</a:t>
            </a:r>
            <a:br>
              <a:rPr lang="ar-SA" b="1" dirty="0" smtClean="0"/>
            </a:br>
            <a:r>
              <a:rPr lang="ar-SA" b="1" u="sng" dirty="0" smtClean="0"/>
              <a:t>4- الحد الأعلى الأحتياطي:</a:t>
            </a:r>
            <a:r>
              <a:rPr lang="ar-SA" b="1" dirty="0" smtClean="0"/>
              <a:t/>
            </a:r>
            <a:br>
              <a:rPr lang="ar-SA" b="1" dirty="0" smtClean="0"/>
            </a:br>
            <a:r>
              <a:rPr lang="ar-SA" b="1" dirty="0" smtClean="0"/>
              <a:t>لمعرفة الحد الأعلى الأحتياطي مثلا لشخص عمره 20 ونبضه اثناء الراحه 80 نحتاج الى عدة خطوات</a:t>
            </a:r>
            <a:br>
              <a:rPr lang="ar-SA" b="1" dirty="0" smtClean="0"/>
            </a:br>
            <a:r>
              <a:rPr lang="ar-SA" b="1" dirty="0" smtClean="0"/>
              <a:t>أ-نقيس الحد الأعلى 200-العمر=؟</a:t>
            </a:r>
            <a:br>
              <a:rPr lang="ar-SA" b="1" dirty="0" smtClean="0"/>
            </a:br>
            <a:r>
              <a:rPr lang="ar-SA" b="1" dirty="0" smtClean="0"/>
              <a:t>220-20=200</a:t>
            </a:r>
            <a:br>
              <a:rPr lang="ar-SA" b="1" dirty="0" smtClean="0"/>
            </a:br>
            <a:r>
              <a:rPr lang="ar-SA" b="1" dirty="0" smtClean="0"/>
              <a:t>ب- (الحد الأعلى-النبض اثناء الراحه) * 0.70 + النبض اثناء الراحه= ؟ </a:t>
            </a:r>
            <a:br>
              <a:rPr lang="ar-SA" b="1" dirty="0" smtClean="0"/>
            </a:br>
            <a:r>
              <a:rPr lang="ar-SA" b="1" dirty="0" smtClean="0"/>
              <a:t>(200-80) * 0.70 +80=</a:t>
            </a:r>
            <a:br>
              <a:rPr lang="ar-SA" b="1" dirty="0" smtClean="0"/>
            </a:br>
            <a:r>
              <a:rPr lang="ar-SA" b="1" dirty="0" smtClean="0"/>
              <a:t>164 نبضه في الدقيقه </a:t>
            </a:r>
            <a:r>
              <a:rPr lang="en-US" b="1" dirty="0" smtClean="0"/>
              <a:t>à </a:t>
            </a:r>
            <a:r>
              <a:rPr lang="ar-SA" b="1" dirty="0" smtClean="0"/>
              <a:t>الحد الأعلى الأحتياطي</a:t>
            </a:r>
            <a:br>
              <a:rPr lang="ar-SA" b="1" dirty="0" smtClean="0"/>
            </a:br>
            <a:r>
              <a:rPr lang="ar-SA" b="1" dirty="0" smtClean="0"/>
              <a:t>5- الرطل الواحد = 3500 سعره حراريه</a:t>
            </a:r>
            <a:br>
              <a:rPr lang="ar-SA" b="1" dirty="0" smtClean="0"/>
            </a:br>
            <a:r>
              <a:rPr lang="ar-SA" b="1" dirty="0" smtClean="0"/>
              <a:t>اذا خفض شخص السعرات الحراريه يوميا الى 500 سعره حراريه يفقد 1 رطل بعد 7 ايام لأن</a:t>
            </a:r>
            <a:br>
              <a:rPr lang="ar-SA" b="1" dirty="0" smtClean="0"/>
            </a:br>
            <a:r>
              <a:rPr lang="ar-SA" b="1" dirty="0" smtClean="0"/>
              <a:t>500*7=3500</a:t>
            </a:r>
            <a:br>
              <a:rPr lang="ar-SA" b="1" dirty="0" smtClean="0"/>
            </a:br>
            <a:r>
              <a:rPr lang="ar-SA" b="1" dirty="0" smtClean="0"/>
              <a:t/>
            </a:r>
            <a:br>
              <a:rPr lang="ar-SA" b="1" dirty="0" smtClean="0"/>
            </a:br>
            <a:r>
              <a:rPr lang="ar-SA" b="1" u="sng" dirty="0" smtClean="0"/>
              <a:t>تمرين :</a:t>
            </a:r>
            <a:r>
              <a:rPr lang="ar-SA" b="1" dirty="0" smtClean="0"/>
              <a:t/>
            </a:r>
            <a:br>
              <a:rPr lang="ar-SA" b="1" dirty="0" smtClean="0"/>
            </a:br>
            <a:r>
              <a:rPr lang="ar-SA" b="1" dirty="0" smtClean="0"/>
              <a:t>شخص عمره 23 سنه </a:t>
            </a:r>
            <a:br>
              <a:rPr lang="ar-SA" b="1" dirty="0" smtClean="0"/>
            </a:br>
            <a:r>
              <a:rPr lang="ar-SA" b="1" dirty="0" smtClean="0"/>
              <a:t>اوجد/ ي التالي:-</a:t>
            </a:r>
            <a:br>
              <a:rPr lang="ar-SA" b="1" dirty="0" smtClean="0"/>
            </a:br>
            <a:r>
              <a:rPr lang="ar-SA" b="1" dirty="0" smtClean="0"/>
              <a:t>1- 15 نبضه في 15 ثانيه اثناء فترة الراحه كم ستكون النبضات في دقيقه كامله؟</a:t>
            </a:r>
            <a:br>
              <a:rPr lang="ar-SA" b="1" dirty="0" smtClean="0"/>
            </a:br>
            <a:r>
              <a:rPr lang="ar-SA" b="1" dirty="0" smtClean="0"/>
              <a:t>2- اذا كان نبضه في 15 ثانيه بعد عمل نشاط دام 3 دقائق 45 كم سيكون معدل نبضاته في الدقيقه؟</a:t>
            </a:r>
            <a:br>
              <a:rPr lang="ar-SA" b="1" dirty="0" smtClean="0"/>
            </a:br>
            <a:r>
              <a:rPr lang="ar-SA" b="1" dirty="0" smtClean="0"/>
              <a:t>3- اوجد\ي الحد الأعلى لهذا الشخص؟</a:t>
            </a:r>
            <a:br>
              <a:rPr lang="ar-SA" b="1" dirty="0" smtClean="0"/>
            </a:br>
            <a:r>
              <a:rPr lang="ar-SA" b="1" dirty="0" smtClean="0"/>
              <a:t>4- اوجد\ي الحد الأعلى الأحتياطي لهذا الشخص؟</a:t>
            </a:r>
            <a:br>
              <a:rPr lang="ar-SA" b="1" dirty="0" smtClean="0"/>
            </a:br>
            <a:r>
              <a:rPr lang="ar-SA" b="1" dirty="0" smtClean="0"/>
              <a:t/>
            </a:r>
            <a:br>
              <a:rPr lang="ar-SA" b="1" dirty="0" smtClean="0"/>
            </a:br>
            <a:r>
              <a:rPr lang="ar-SA" b="1" u="sng" dirty="0" smtClean="0"/>
              <a:t>الجواب:</a:t>
            </a:r>
            <a:r>
              <a:rPr lang="ar-SA" b="1" dirty="0" smtClean="0"/>
              <a:t/>
            </a:r>
            <a:br>
              <a:rPr lang="ar-SA" b="1" dirty="0" smtClean="0"/>
            </a:br>
            <a:r>
              <a:rPr lang="ar-SA" b="1" dirty="0" smtClean="0"/>
              <a:t>1- 15*4= 60</a:t>
            </a:r>
            <a:br>
              <a:rPr lang="ar-SA" b="1" dirty="0" smtClean="0"/>
            </a:br>
            <a:r>
              <a:rPr lang="ar-SA" b="1" dirty="0" smtClean="0"/>
              <a:t>2- 45*4=180</a:t>
            </a:r>
            <a:br>
              <a:rPr lang="ar-SA" b="1" dirty="0" smtClean="0"/>
            </a:br>
            <a:r>
              <a:rPr lang="ar-SA" b="1" dirty="0" smtClean="0"/>
              <a:t>3- 220-23=197</a:t>
            </a:r>
            <a:br>
              <a:rPr lang="ar-SA" b="1" dirty="0" smtClean="0"/>
            </a:br>
            <a:r>
              <a:rPr lang="ar-SA" b="1" dirty="0" smtClean="0"/>
              <a:t>4- (197-60)*0.70-60=؟+60</a:t>
            </a:r>
            <a:br>
              <a:rPr lang="ar-SA" b="1" dirty="0" smtClean="0"/>
            </a:br>
            <a:r>
              <a:rPr lang="ar-SA" b="1" dirty="0" smtClean="0"/>
              <a:t>(197-60)=137</a:t>
            </a:r>
            <a:br>
              <a:rPr lang="ar-SA" b="1" dirty="0" smtClean="0"/>
            </a:br>
            <a:r>
              <a:rPr lang="ar-SA" b="1" dirty="0" smtClean="0"/>
              <a:t>137*0.70=95</a:t>
            </a:r>
            <a:br>
              <a:rPr lang="ar-SA" b="1" dirty="0" smtClean="0"/>
            </a:br>
            <a:r>
              <a:rPr lang="ar-SA" b="1" dirty="0" smtClean="0"/>
              <a:t>95+60=</a:t>
            </a:r>
            <a:br>
              <a:rPr lang="ar-SA" b="1" dirty="0" smtClean="0"/>
            </a:br>
            <a:r>
              <a:rPr lang="ar-SA" b="1" dirty="0" smtClean="0"/>
              <a:t>155 نبضه في الدقيقه</a:t>
            </a:r>
            <a:r>
              <a:rPr lang="en-US" b="1" dirty="0" smtClean="0"/>
              <a:t>à </a:t>
            </a:r>
            <a:r>
              <a:rPr lang="ar-SA" b="1" smtClean="0"/>
              <a:t>الحد الأعلى الأحتياطي</a:t>
            </a:r>
            <a:br>
              <a:rPr lang="ar-SA" b="1" smtClean="0"/>
            </a:br>
            <a:r>
              <a:rPr lang="ar-SA" b="1" smtClean="0"/>
              <a:t>- اذا طبقتوها بتلاحظون ان بتجي فاصلات 95.9 </a:t>
            </a:r>
            <a:br>
              <a:rPr lang="ar-SA" b="1" smtClean="0"/>
            </a:br>
            <a:r>
              <a:rPr lang="ar-SA" b="1" smtClean="0"/>
              <a:t>حنا ناخذ العدد الصحيح اللي قبل الفاصله 95 وليس اللي بعدها 9 </a:t>
            </a:r>
            <a:br>
              <a:rPr lang="ar-SA" b="1" smtClean="0"/>
            </a:br>
            <a:r>
              <a:rPr lang="ar-SA" b="1" smtClean="0"/>
              <a:t>طيب</a:t>
            </a:r>
            <a:br>
              <a:rPr lang="ar-SA" b="1" smtClean="0"/>
            </a:br>
            <a:r>
              <a:rPr lang="ar-SA" b="1" smtClean="0"/>
              <a:t/>
            </a:r>
            <a:br>
              <a:rPr lang="ar-SA" b="1" smtClean="0"/>
            </a:br>
            <a:r>
              <a:rPr lang="ar-SA" b="1" smtClean="0"/>
              <a:t>6-لمعرفة الوزن المناسب لشخص معين؟</a:t>
            </a:r>
            <a:br>
              <a:rPr lang="ar-SA" b="1" smtClean="0"/>
            </a:br>
            <a:r>
              <a:rPr lang="ar-SA" b="1" smtClean="0"/>
              <a:t>الطول - 100= الوزن الحالي للشخص (المطلوب حاليا)</a:t>
            </a:r>
            <a:br>
              <a:rPr lang="ar-SA" b="1" smtClean="0"/>
            </a:br>
            <a:r>
              <a:rPr lang="ar-SA" b="1" smtClean="0"/>
              <a:t>الطول-108=الوزن المثالي </a:t>
            </a:r>
            <a:br>
              <a:rPr lang="ar-SA" b="1" smtClean="0"/>
            </a:br>
            <a:r>
              <a:rPr lang="ar-SA" b="1" smtClean="0"/>
              <a:t/>
            </a:r>
            <a:br>
              <a:rPr lang="ar-SA" b="1" smtClean="0"/>
            </a:br>
            <a:r>
              <a:rPr lang="ar-SA" b="1" smtClean="0"/>
              <a:t>مثلا شخص طوله 170 وزنه الطبيعي يكون</a:t>
            </a:r>
            <a:br>
              <a:rPr lang="ar-SA" b="1" smtClean="0"/>
            </a:br>
            <a:r>
              <a:rPr lang="ar-SA" b="1" smtClean="0"/>
              <a:t>170-100=70</a:t>
            </a:r>
            <a:br>
              <a:rPr lang="ar-SA" b="1" smtClean="0"/>
            </a:br>
            <a:r>
              <a:rPr lang="ar-SA" b="1" smtClean="0"/>
              <a:t/>
            </a:r>
            <a:br>
              <a:rPr lang="ar-SA" b="1" smtClean="0"/>
            </a:br>
            <a:r>
              <a:rPr lang="ar-SA" b="1" smtClean="0"/>
              <a:t>ووزمه المثالي يكون </a:t>
            </a:r>
            <a:br>
              <a:rPr lang="ar-SA" b="1" smtClean="0"/>
            </a:br>
            <a:r>
              <a:rPr lang="ar-SA" b="1" smtClean="0"/>
              <a:t>170-108=62</a:t>
            </a:r>
            <a:br>
              <a:rPr lang="ar-SA" b="1" smtClean="0"/>
            </a:br>
            <a:r>
              <a:rPr lang="ar-SA" b="1" smtClean="0"/>
              <a:t/>
            </a:r>
            <a:br>
              <a:rPr lang="ar-SA" b="1" smtClean="0"/>
            </a:br>
            <a:r>
              <a:rPr lang="ar-SA" b="1" smtClean="0"/>
              <a:t>7-ولمعرفة السعرات الحراريه المطلوبه</a:t>
            </a:r>
            <a:br>
              <a:rPr lang="ar-SA" b="1" smtClean="0"/>
            </a:br>
            <a:r>
              <a:rPr lang="ar-SA" b="1" smtClean="0"/>
              <a:t>الوزن الطبيعي*1لكل كيلو جزام*24 ساعه+500 سعره حراريه</a:t>
            </a:r>
            <a:br>
              <a:rPr lang="ar-SA" b="1" smtClean="0"/>
            </a:br>
            <a:r>
              <a:rPr lang="ar-SA" b="1" smtClean="0"/>
              <a:t>70*1=*24+500=2180</a:t>
            </a:r>
            <a:br>
              <a:rPr lang="ar-SA" b="1" smtClean="0"/>
            </a:br>
            <a:r>
              <a:rPr lang="ar-SA" b="1" smtClean="0"/>
              <a:t>8-لتحديد شكل الجسم:</a:t>
            </a:r>
            <a:br>
              <a:rPr lang="ar-SA" b="1" smtClean="0"/>
            </a:br>
            <a:r>
              <a:rPr lang="ar-SA" b="1" smtClean="0"/>
              <a:t>1- يؤخذ قياس الوسط</a:t>
            </a:r>
            <a:br>
              <a:rPr lang="ar-SA" b="1" smtClean="0"/>
            </a:br>
            <a:r>
              <a:rPr lang="ar-SA" b="1" smtClean="0"/>
              <a:t>2-يؤخذ قياس المقعده(المؤخره)</a:t>
            </a:r>
            <a:br>
              <a:rPr lang="ar-SA" b="1" smtClean="0"/>
            </a:br>
            <a:r>
              <a:rPr lang="ar-SA" b="1" smtClean="0"/>
              <a:t>3-تقسيم قياس الوسط على قياس المقعده</a:t>
            </a:r>
            <a:br>
              <a:rPr lang="ar-SA" b="1" smtClean="0"/>
            </a:br>
            <a:r>
              <a:rPr lang="ar-SA" b="1" smtClean="0"/>
              <a:t>تحديد شكل الجسم = قياس الوسط÷قياس المقعده</a:t>
            </a:r>
            <a:br>
              <a:rPr lang="ar-SA" b="1" smtClean="0"/>
            </a:br>
            <a:r>
              <a:rPr lang="ar-SA" b="1" smtClean="0"/>
              <a:t/>
            </a:r>
            <a:br>
              <a:rPr lang="ar-SA" b="1" smtClean="0"/>
            </a:br>
            <a:r>
              <a:rPr lang="ar-SA" b="1" smtClean="0"/>
              <a:t>9-تحديد الوزن الطبيعي:</a:t>
            </a:r>
            <a:br>
              <a:rPr lang="ar-SA" b="1" smtClean="0"/>
            </a:br>
            <a:r>
              <a:rPr lang="ar-SA" b="1" smtClean="0"/>
              <a:t>1-قياس الطول بالإنش</a:t>
            </a:r>
            <a:br>
              <a:rPr lang="ar-SA" b="1" smtClean="0"/>
            </a:br>
            <a:r>
              <a:rPr lang="ar-SA" b="1" smtClean="0"/>
              <a:t>2-تقسيم الطول على 66</a:t>
            </a:r>
            <a:br>
              <a:rPr lang="ar-SA" b="1" smtClean="0"/>
            </a:br>
            <a:r>
              <a:rPr lang="ar-SA" b="1" smtClean="0"/>
              <a:t>3-ضرب الناتج بنفسه</a:t>
            </a:r>
            <a:br>
              <a:rPr lang="ar-SA" b="1" smtClean="0"/>
            </a:br>
            <a:r>
              <a:rPr lang="ar-SA" b="1" smtClean="0"/>
              <a:t>4-ضرب الناتج في العمر+100</a:t>
            </a:r>
            <a:br>
              <a:rPr lang="ar-SA" b="1" smtClean="0"/>
            </a:br>
            <a:r>
              <a:rPr lang="ar-SA" b="1" smtClean="0"/>
              <a:t>مثال انثى عمرها 35 طولها 64 إنش</a:t>
            </a:r>
            <a:br>
              <a:rPr lang="ar-SA" b="1" smtClean="0"/>
            </a:br>
            <a:r>
              <a:rPr lang="ar-SA" b="1" smtClean="0"/>
              <a:t>64÷66=0.97</a:t>
            </a:r>
            <a:br>
              <a:rPr lang="ar-SA" b="1" smtClean="0"/>
            </a:br>
            <a:r>
              <a:rPr lang="ar-SA" b="1" smtClean="0"/>
              <a:t>0.97*0.97=0.94</a:t>
            </a:r>
            <a:br>
              <a:rPr lang="ar-SA" b="1" smtClean="0"/>
            </a:br>
            <a:r>
              <a:rPr lang="ar-SA" b="1" smtClean="0"/>
              <a:t>0.94*35-100=127</a:t>
            </a:r>
            <a:br>
              <a:rPr lang="ar-SA" b="1" smtClean="0"/>
            </a:br>
            <a:r>
              <a:rPr lang="ar-SA" b="1" smtClean="0"/>
              <a:t>127 باوند هو الوزن الطبيعي</a:t>
            </a:r>
            <a:endParaRPr lang="ar-SA"/>
          </a:p>
        </p:txBody>
      </p:sp>
      <p:sp>
        <p:nvSpPr>
          <p:cNvPr id="3" name="عنوان فرعي 2"/>
          <p:cNvSpPr>
            <a:spLocks noGrp="1"/>
          </p:cNvSpPr>
          <p:nvPr>
            <p:ph type="subTitle" idx="1"/>
          </p:nvPr>
        </p:nvSpPr>
        <p:spPr/>
        <p:txBody>
          <a:bodyPr/>
          <a:lstStyle/>
          <a:p>
            <a:endParaRPr lang="ar-SA"/>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Words>
  <PresentationFormat>عرض على الشاشة (3:4)‏</PresentationFormat>
  <Paragraphs>2</Paragraphs>
  <Slides>1</Slides>
  <Notes>1</Notes>
  <HiddenSlides>0</HiddenSlides>
  <MMClips>0</MMClips>
  <ScaleCrop>false</ScaleCrop>
  <HeadingPairs>
    <vt:vector size="4" baseType="variant">
      <vt:variant>
        <vt:lpstr>سمة</vt:lpstr>
      </vt:variant>
      <vt:variant>
        <vt:i4>1</vt:i4>
      </vt:variant>
      <vt:variant>
        <vt:lpstr>عناوين الشرائح</vt:lpstr>
      </vt:variant>
      <vt:variant>
        <vt:i4>1</vt:i4>
      </vt:variant>
    </vt:vector>
  </HeadingPairs>
  <TitlesOfParts>
    <vt:vector size="2" baseType="lpstr">
      <vt:lpstr>سمة Office</vt:lpstr>
      <vt:lpstr>1-النبض بعد النشاط: نحتاج الى صندوق ارتفاعه 41 سم وميقات خطوة الصعود بالرجل اليمنى+خطوة النزول بالرجل اليمنى +خطوة الصعود بالرجل اليسرى+ خطوة النزول بالرجل اليسرى = خطوه كامله نعمل هاذا النشاط على الصندوق لمدة 3 دقائق للرجال24 مره وللنساء 22 بعد التوقف بـ 5 ثواني نقيس نبضات القلب بوضع السباب والوسطى تحت الحنك(يجب التدرب على المكان) نحسب عدد النبضات لمدة 15 ثانيه ونضربها في 4  مثلا: شخص عدد النبضات في 15 ثانيه = 54*4=180 180 هو مستوى لياقة هذا الشخص (نحن لسنا مطالبين بحفظ جدول اللياقه الموجود في المحاضرات- بل مطالبين بالمعادلات) 2- قياس النبض اثناء الراحه: (معدل النبض اثناء الراحه يجب ان لا يتعدى 100 يعني اقل من 100) بعد راحه بدون حركه دامت لمدة 10 دقائق نقيس النبض بالطريقه المعروفه المذكوره سابقآ لمدة 15 ثانيه ونضربها في4 3-قياس الشده المناسبه (الحد الأعلى): اقوى شده هي 220 نطرحها من العمر كثلا شخص عمره 20 220-20=200 نبضه في الدقيقه à وهي الشده المناسبه لشخص عمره 20 4- الحد الأعلى الأحتياطي: لمعرفة الحد الأعلى الأحتياطي مثلا لشخص عمره 20 ونبضه اثناء الراحه 80 نحتاج الى عدة خطوات أ-نقيس الحد الأعلى 200-العمر=؟ 220-20=200 ب- (الحد الأعلى-النبض اثناء الراحه) * 0.70 + النبض اثناء الراحه= ؟  (200-80) * 0.70 +80= 164 نبضه في الدقيقه à الحد الأعلى الأحتياطي 5- الرطل الواحد = 3500 سعره حراريه اذا خفض شخص السعرات الحراريه يوميا الى 500 سعره حراريه يفقد 1 رطل بعد 7 ايام لأن 500*7=3500  تمرين : شخص عمره 23 سنه  اوجد/ ي التالي:- 1- 15 نبضه في 15 ثانيه اثناء فترة الراحه كم ستكون النبضات في دقيقه كامله؟ 2- اذا كان نبضه في 15 ثانيه بعد عمل نشاط دام 3 دقائق 45 كم سيكون معدل نبضاته في الدقيقه؟ 3- اوجد\ي الحد الأعلى لهذا الشخص؟ 4- اوجد\ي الحد الأعلى الأحتياطي لهذا الشخص؟  الجواب: 1- 15*4= 60 2- 45*4=180 3- 220-23=197 4- (197-60)*0.70-60=؟+60 (197-60)=137 137*0.70=95 95+60= 155 نبضه في الدقيقهà الحد الأعلى الأحتياطي - اذا طبقتوها بتلاحظون ان بتجي فاصلات 95.9  حنا ناخذ العدد الصحيح اللي قبل الفاصله 95 وليس اللي بعدها 9  طيب  6-لمعرفة الوزن المناسب لشخص معين؟ الطول - 100= الوزن الحالي للشخص (المطلوب حاليا) الطول-108=الوزن المثالي   مثلا شخص طوله 170 وزنه الطبيعي يكون 170-100=70  ووزمه المثالي يكون  170-108=62  7-ولمعرفة السعرات الحراريه المطلوبه الوزن الطبيعي*1لكل كيلو جزام*24 ساعه+500 سعره حراريه 70*1=*24+500=2180 8-لتحديد شكل الجسم: 1- يؤخذ قياس الوسط 2-يؤخذ قياس المقعده(المؤخره) 3-تقسيم قياس الوسط على قياس المقعده تحديد شكل الجسم = قياس الوسط÷قياس المقعده  9-تحديد الوزن الطبيعي: 1-قياس الطول بالإنش 2-تقسيم الطول على 66 3-ضرب الناتج بنفسه 4-ضرب الناتج في العمر+100 مثال انثى عمرها 35 طولها 64 إنش 64÷66=0.97 0.97*0.97=0.94 0.94*35-100=127 127 باوند هو الوزن الطبيعي</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1-النبض بعد النشاط: نحتاج الى صندوق ارتفاعه 41 سم وميقات خطوة الصعود بالرجل اليمنى+خطوة النزول بالرجل اليمنى +خطوة الصعود بالرجل اليسرى+ خطوة النزول بالرجل اليسرى = خطوه كامله نعمل هاذا النشاط على الصندوق لمدة 3 دقائق للرجال24 مره وللنساء 22 بعد التوقف بـ 5 ثواني نقيس نبضات القلب بوضع السباب والوسطى تحت الحنك(يجب التدرب على المكان) نحسب عدد النبضات لمدة 15 ثانيه ونضربها في 4  مثلا: شخص عدد النبضات في 15 ثانيه = 54*4=180 180 هو مستوى لياقة هذا الشخص (نحن لسنا مطالبين بحفظ جدول اللياقه الموجود في المحاضرات- بل مطالبين بالمعادلات) 2- قياس النبض اثناء الراحه: (معدل النبض اثناء الراحه يجب ان لا يتعدى 100 يعني اقل من 100) بعد راحه بدون حركه دامت لمدة 10 دقائق نقيس النبض بالطريقه المعروفه المذكوره سابقآ لمدة 15 ثانيه ونضربها في4 3-قياس الشده المناسبه (الحد الأعلى): اقوى شده هي 220 نطرحها من العمر كثلا شخص عمره 20 220-20=200 نبضه في الدقيقه à وهي الشده المناسبه لشخص عمره 20 4- الحد الأعلى الأحتياطي: لمعرفة الحد الأعلى الأحتياطي مثلا لشخص عمره 20 ونبضه اثناء الراحه 80 نحتاج الى عدة خطوات أ-نقيس الحد الأعلى 200-العمر=؟ 220-20=200 ب- (الحد الأعلى-النبض اثناء الراحه) * 0.70 + النبض اثناء الراحه= ؟  (200-80) * 0.70 +80= 164 نبضه في الدقيقه à الحد الأعلى الأحتياطي 5- الرطل الواحد = 3500 سعره حراريه اذا خفض شخص السعرات الحراريه يوميا الى 500 سعره حراريه يفقد 1 رطل بعد 7 ايام لأن 500*7=3500  تمرين : شخص عمره 23 سنه  اوجد/ ي التالي:- 1- 15 نبضه في 15 ثانيه اثناء فترة الراحه كم ستكون النبضات في دقيقه كامله؟ 2- اذا كان نبضه في 15 ثانيه بعد عمل نشاط دام 3 دقائق 45 كم سيكون معدل نبضاته في الدقيقه؟ 3- اوجد\ي الحد الأعلى لهذا الشخص؟ 4- اوجد\ي الحد الأعلى الأحتياطي لهذا الشخص؟  الجواب: 1- 15*4= 60 2- 45*4=180 3- 220-23=197 4- (197-60)*0.70-60=؟+60 (197-60)=137 137*0.70=95 95+60= 155 نبضه في الدقيقهà الحد الأعلى الأحتياطي - اذا طبقتوها بتلاحظون ان بتجي فاصلات 95.9  حنا ناخذ العدد الصحيح اللي قبل الفاصله 95 وليس اللي بعدها 9  طيب  6-لمعرفة الوزن المناسب لشخص معين؟ الطول - 100= الوزن الحالي للشخص (المطلوب حاليا) الطول-108=الوزن المثالي   مثلا شخص طوله 170 وزنه الطبيعي يكون 170-100=70  ووزمه المثالي يكون  170-108=62  7-ولمعرفة السعرات الحراريه المطلوبه الوزن الطبيعي*1لكل كيلو جزام*24 ساعه+500 سعره حراريه 70*1=*24+500=2180 8-لتحديد شكل الجسم: 1- يؤخذ قياس الوسط 2-يؤخذ قياس المقعده(المؤخره) 3-تقسيم قياس الوسط على قياس المقعده تحديد شكل الجسم = قياس الوسط÷قياس المقعده  9-تحديد الوزن الطبيعي: 1-قياس الطول بالإنش 2-تقسيم الطول على 66 3-ضرب الناتج بنفسه 4-ضرب الناتج في العمر+100 مثال انثى عمرها 35 طولها 64 إنش 64÷66=0.97 0.97*0.97=0.94 0.94*35-100=127 127 باوند هو الوزن الطبيعي</dc:title>
  <dc:creator>www</dc:creator>
  <cp:lastModifiedBy>www</cp:lastModifiedBy>
  <cp:revision>1</cp:revision>
  <dcterms:created xsi:type="dcterms:W3CDTF">2010-12-11T21:13:54Z</dcterms:created>
  <dcterms:modified xsi:type="dcterms:W3CDTF">2010-12-11T21:14:14Z</dcterms:modified>
</cp:coreProperties>
</file>