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8" d="100"/>
          <a:sy n="78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F4E3-0458-42C1-A58E-3C2F7E080F74}" type="datetimeFigureOut">
              <a:rPr lang="ar-SA" smtClean="0"/>
              <a:pPr/>
              <a:t>04/07/33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شكل بيضاوي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965B33D-1869-4C01-8B55-1622F64D0B3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F4E3-0458-42C1-A58E-3C2F7E080F74}" type="datetimeFigureOut">
              <a:rPr lang="ar-SA" smtClean="0"/>
              <a:pPr/>
              <a:t>04/07/33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965B33D-1869-4C01-8B55-1622F64D0B3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مستطيل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F4E3-0458-42C1-A58E-3C2F7E080F74}" type="datetimeFigureOut">
              <a:rPr lang="ar-SA" smtClean="0"/>
              <a:pPr/>
              <a:t>04/07/33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965B33D-1869-4C01-8B55-1622F64D0B3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D7DF4E3-0458-42C1-A58E-3C2F7E080F74}" type="datetimeFigureOut">
              <a:rPr lang="ar-SA" smtClean="0"/>
              <a:pPr/>
              <a:t>04/07/33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5B33D-1869-4C01-8B55-1622F64D0B3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عنصر نائب للمحتوى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محتوى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F4E3-0458-42C1-A58E-3C2F7E080F74}" type="datetimeFigureOut">
              <a:rPr lang="ar-SA" smtClean="0"/>
              <a:pPr/>
              <a:t>04/07/33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عنصر نائب للمحتوى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محتوى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شكل بيضاوي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شكل بيضاوي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965B33D-1869-4C01-8B55-1622F64D0B3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وان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F4E3-0458-42C1-A58E-3C2F7E080F74}" type="datetimeFigureOut">
              <a:rPr lang="ar-SA" smtClean="0"/>
              <a:pPr/>
              <a:t>04/07/33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965B33D-1869-4C01-8B55-1622F64D0B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مستطيل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مستطيل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F4E3-0458-42C1-A58E-3C2F7E080F74}" type="datetimeFigureOut">
              <a:rPr lang="ar-SA" smtClean="0"/>
              <a:pPr/>
              <a:t>04/07/33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65B33D-1869-4C01-8B55-1622F64D0B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ستطيل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عنصر نائب للمحتوى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965B33D-1869-4C01-8B55-1622F64D0B3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F4E3-0458-42C1-A58E-3C2F7E080F74}" type="datetimeFigureOut">
              <a:rPr lang="ar-SA" smtClean="0"/>
              <a:pPr/>
              <a:t>04/07/33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رابط مستقيم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شكل بيضاوي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965B33D-1869-4C01-8B55-1622F64D0B3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D7DF4E3-0458-42C1-A58E-3C2F7E080F74}" type="datetimeFigureOut">
              <a:rPr lang="ar-SA" smtClean="0"/>
              <a:pPr/>
              <a:t>04/07/33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F4E3-0458-42C1-A58E-3C2F7E080F74}" type="datetimeFigureOut">
              <a:rPr lang="ar-SA" smtClean="0"/>
              <a:pPr/>
              <a:t>04/07/33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5B33D-1869-4C01-8B55-1622F64D0B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965B33D-1869-4C01-8B55-1622F64D0B3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F4E3-0458-42C1-A58E-3C2F7E080F74}" type="datetimeFigureOut">
              <a:rPr lang="ar-SA" smtClean="0"/>
              <a:pPr/>
              <a:t>04/07/33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D7DF4E3-0458-42C1-A58E-3C2F7E080F74}" type="datetimeFigureOut">
              <a:rPr lang="ar-SA" smtClean="0"/>
              <a:pPr/>
              <a:t>04/07/33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965B33D-1869-4C01-8B55-1622F64D0B3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1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rtl="1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rtl="1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noFill/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ar-SA" sz="2400" b="1" cap="all" dirty="0" smtClean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دكتور</a:t>
            </a:r>
            <a:r>
              <a:rPr lang="en-US" sz="2400" b="1" cap="all" dirty="0" smtClean="0">
                <a:ln w="0"/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/</a:t>
            </a:r>
            <a:r>
              <a:rPr lang="ar-SA" sz="2400" b="1" cap="all" dirty="0" smtClean="0">
                <a:ln w="0"/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محمد </a:t>
            </a:r>
            <a:r>
              <a:rPr lang="ar-SA" sz="2400" b="1" cap="all" dirty="0" err="1" smtClean="0">
                <a:ln w="0"/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عماشه</a:t>
            </a:r>
            <a:r>
              <a:rPr lang="ar-SA" sz="2400" b="1" cap="all" dirty="0" smtClean="0">
                <a:ln w="0"/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 </a:t>
            </a:r>
          </a:p>
          <a:p>
            <a:r>
              <a:rPr lang="ar-SA" sz="2400" b="1" cap="all" dirty="0" smtClean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عمل </a:t>
            </a:r>
            <a:r>
              <a:rPr lang="ar-SA" sz="2400" b="1" cap="all" dirty="0" err="1" smtClean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الطالب</a:t>
            </a:r>
            <a:r>
              <a:rPr lang="ar-SA" sz="2400" dirty="0" err="1" smtClean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ه/</a:t>
            </a:r>
            <a:endParaRPr lang="ar-SA" sz="2400" dirty="0" smtClean="0">
              <a:ln w="0"/>
              <a:solidFill>
                <a:schemeClr val="tx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reflection blurRad="12700" stA="50000" endPos="50000" dist="5000" dir="5400000" sy="-100000" rotWithShape="0"/>
              </a:effectLst>
            </a:endParaRPr>
          </a:p>
          <a:p>
            <a:endParaRPr lang="ar-SA" sz="2400" b="1" cap="all" dirty="0" smtClean="0">
              <a:ln w="0"/>
              <a:solidFill>
                <a:schemeClr val="tx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reflection blurRad="12700" stA="50000" endPos="50000" dist="5000" dir="5400000" sy="-100000" rotWithShape="0"/>
              </a:effectLst>
            </a:endParaRPr>
          </a:p>
          <a:p>
            <a:r>
              <a:rPr lang="ar-SA" sz="2400" dirty="0" smtClean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الرقم </a:t>
            </a:r>
            <a:r>
              <a:rPr lang="ar-SA" sz="2400" dirty="0" err="1" smtClean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الجامعي /</a:t>
            </a:r>
            <a:r>
              <a:rPr lang="ar-SA" sz="2400" dirty="0" smtClean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 </a:t>
            </a:r>
            <a:endParaRPr lang="ar-SA" sz="2400" b="1" cap="all" dirty="0">
              <a:ln w="0"/>
              <a:solidFill>
                <a:srgbClr val="FF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02624" cy="1368152"/>
          </a:xfrm>
          <a:solidFill>
            <a:schemeClr val="accent6">
              <a:lumMod val="20000"/>
              <a:lumOff val="8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anchor="ctr" anchorCtr="1">
            <a:normAutofit/>
          </a:bodyPr>
          <a:lstStyle/>
          <a:p>
            <a:r>
              <a:rPr lang="ar-SA" sz="6000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DecoType Naskh Swashes" pitchFamily="2" charset="-78"/>
              </a:rPr>
              <a:t>تطبيقات الحاسب في التعليم </a:t>
            </a:r>
            <a:endParaRPr lang="ar-SA" sz="6000" dirty="0">
              <a:solidFill>
                <a:srgbClr val="FF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cs typeface="DecoType Naskh Swashes" pitchFamily="2" charset="-7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مراحل تصميم التعلم </a:t>
            </a:r>
            <a:r>
              <a:rPr lang="ar-SA" dirty="0" err="1" smtClean="0">
                <a:solidFill>
                  <a:srgbClr val="FF0000"/>
                </a:solidFill>
              </a:rPr>
              <a:t>الالكتروني :</a:t>
            </a:r>
            <a:endParaRPr lang="en-US" dirty="0">
              <a:solidFill>
                <a:srgbClr val="FF0000"/>
              </a:solidFill>
              <a:effectLst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ar-SA" dirty="0" smtClean="0"/>
          </a:p>
          <a:p>
            <a:r>
              <a:rPr lang="ar-SA" dirty="0" smtClean="0"/>
              <a:t>مرحلة التحليل:</a:t>
            </a:r>
            <a:endParaRPr lang="en-US" dirty="0" smtClean="0"/>
          </a:p>
          <a:p>
            <a:r>
              <a:rPr lang="ar-SA" b="1" dirty="0" smtClean="0"/>
              <a:t>وتشمل هذه المرحلة </a:t>
            </a:r>
            <a:r>
              <a:rPr lang="ar-SA" b="1" dirty="0" err="1" smtClean="0"/>
              <a:t>مايلى</a:t>
            </a:r>
            <a:r>
              <a:rPr lang="ar-SA" b="1" dirty="0" smtClean="0"/>
              <a:t> </a:t>
            </a:r>
            <a:r>
              <a:rPr lang="ar-SA" b="1" dirty="0" err="1" smtClean="0"/>
              <a:t>:</a:t>
            </a:r>
            <a:endParaRPr lang="en-US" dirty="0" smtClean="0"/>
          </a:p>
          <a:p>
            <a:pPr lvl="0"/>
            <a:r>
              <a:rPr lang="ar-SA" dirty="0" smtClean="0"/>
              <a:t>تحليل المشكلة وتقدير </a:t>
            </a:r>
            <a:r>
              <a:rPr lang="ar-SA" dirty="0" err="1" smtClean="0"/>
              <a:t>الحاجات.</a:t>
            </a:r>
            <a:r>
              <a:rPr lang="ar-SA" dirty="0" smtClean="0"/>
              <a:t> </a:t>
            </a:r>
            <a:endParaRPr lang="en-US" dirty="0" smtClean="0"/>
          </a:p>
          <a:p>
            <a:pPr lvl="0"/>
            <a:r>
              <a:rPr lang="ar-SA" dirty="0" smtClean="0"/>
              <a:t>تحليل المهمات التعليمية.</a:t>
            </a:r>
            <a:endParaRPr lang="en-US" dirty="0" smtClean="0"/>
          </a:p>
          <a:p>
            <a:pPr lvl="0"/>
            <a:r>
              <a:rPr lang="ar-SA" dirty="0" smtClean="0"/>
              <a:t>تحليل خصائص المتعلمين وسلوكهم المد </a:t>
            </a:r>
            <a:r>
              <a:rPr lang="ar-SA" dirty="0" err="1" smtClean="0"/>
              <a:t>خلى.</a:t>
            </a:r>
            <a:r>
              <a:rPr lang="ar-SA" dirty="0" smtClean="0"/>
              <a:t> </a:t>
            </a:r>
            <a:endParaRPr lang="en-US" dirty="0" smtClean="0"/>
          </a:p>
          <a:p>
            <a:pPr lvl="0"/>
            <a:r>
              <a:rPr lang="ar-SA" dirty="0" smtClean="0"/>
              <a:t>تحليل الموارد والقيود في البيئة.</a:t>
            </a:r>
            <a:endParaRPr lang="en-US" dirty="0" smtClean="0"/>
          </a:p>
          <a:p>
            <a:r>
              <a:rPr lang="ar-SA" dirty="0" smtClean="0"/>
              <a:t>اتخاذ القرار النهائي بشان الحلول التعليمية الأكثر مناسبة للمشكلات والحاجات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692696"/>
            <a:ext cx="8534400" cy="216024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مراحل تصميم التعلم الالكتروني </a:t>
            </a:r>
            <a:endParaRPr lang="ar-S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lvl="0"/>
            <a:r>
              <a:rPr lang="ar-SA" dirty="0" smtClean="0"/>
              <a:t>مرحلة التصميم:</a:t>
            </a:r>
            <a:endParaRPr lang="en-US" dirty="0" smtClean="0"/>
          </a:p>
          <a:p>
            <a:pPr lvl="0"/>
            <a:r>
              <a:rPr lang="ar-SA" dirty="0" smtClean="0"/>
              <a:t>تصميم الأهداف التعليمية.</a:t>
            </a:r>
            <a:endParaRPr lang="en-US" dirty="0" smtClean="0"/>
          </a:p>
          <a:p>
            <a:pPr lvl="0"/>
            <a:r>
              <a:rPr lang="ar-SA" dirty="0" smtClean="0"/>
              <a:t>تصميم أدوات القياس محكية المرجع.</a:t>
            </a:r>
            <a:endParaRPr lang="en-US" dirty="0" smtClean="0"/>
          </a:p>
          <a:p>
            <a:pPr lvl="0"/>
            <a:r>
              <a:rPr lang="ar-SA" dirty="0" smtClean="0"/>
              <a:t>تصميم المحتوى واستراتيجيات تنظيمية.</a:t>
            </a:r>
            <a:endParaRPr lang="en-US" dirty="0" smtClean="0"/>
          </a:p>
          <a:p>
            <a:pPr lvl="0"/>
            <a:r>
              <a:rPr lang="ar-SA" dirty="0" smtClean="0"/>
              <a:t>تصميم استراتيجيات التعليم والتعلم.</a:t>
            </a:r>
            <a:endParaRPr lang="en-US" dirty="0" smtClean="0"/>
          </a:p>
          <a:p>
            <a:pPr lvl="0"/>
            <a:r>
              <a:rPr lang="ar-SA" dirty="0" smtClean="0"/>
              <a:t>تحديد نمط التعليم </a:t>
            </a:r>
            <a:r>
              <a:rPr lang="ar-SA" dirty="0" err="1" smtClean="0"/>
              <a:t>واساليبة</a:t>
            </a:r>
            <a:r>
              <a:rPr lang="ar-SA" dirty="0" smtClean="0"/>
              <a:t> المناسبة.</a:t>
            </a:r>
            <a:endParaRPr lang="en-US" dirty="0" smtClean="0"/>
          </a:p>
          <a:p>
            <a:pPr lvl="0"/>
            <a:r>
              <a:rPr lang="ar-SA" dirty="0" smtClean="0"/>
              <a:t>تصميم استراتيجيه التعلم العامة.</a:t>
            </a:r>
            <a:endParaRPr lang="en-US" dirty="0" smtClean="0"/>
          </a:p>
          <a:p>
            <a:pPr lvl="0"/>
            <a:r>
              <a:rPr lang="ar-SA" dirty="0" smtClean="0"/>
              <a:t>اختيار مصادر التعلم المتعددة.</a:t>
            </a:r>
            <a:endParaRPr lang="en-US" dirty="0" smtClean="0"/>
          </a:p>
          <a:p>
            <a:pPr lvl="0"/>
            <a:r>
              <a:rPr lang="ar-SA" dirty="0" smtClean="0"/>
              <a:t>وصف </a:t>
            </a:r>
            <a:r>
              <a:rPr lang="ar-SA" dirty="0" err="1" smtClean="0"/>
              <a:t>المصادر.</a:t>
            </a:r>
            <a:r>
              <a:rPr lang="ar-SA" dirty="0" smtClean="0"/>
              <a:t> </a:t>
            </a:r>
            <a:endParaRPr lang="en-US" dirty="0" smtClean="0"/>
          </a:p>
          <a:p>
            <a:pPr lvl="0"/>
            <a:r>
              <a:rPr lang="ar-SA" dirty="0" smtClean="0"/>
              <a:t>اتخاذ القرار بشأن الحصول على المصادر أو إنتاجها حليا.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مرحلة التطوير:</a:t>
            </a:r>
            <a:endParaRPr lang="en-US" dirty="0" smtClean="0"/>
          </a:p>
          <a:p>
            <a:pPr lvl="0"/>
            <a:r>
              <a:rPr lang="ar-SA" dirty="0" smtClean="0"/>
              <a:t>إعداد السيناريوهات.</a:t>
            </a:r>
            <a:endParaRPr lang="en-US" dirty="0" smtClean="0"/>
          </a:p>
          <a:p>
            <a:pPr lvl="0"/>
            <a:r>
              <a:rPr lang="ar-SA" dirty="0" smtClean="0"/>
              <a:t>التخطيط </a:t>
            </a:r>
            <a:r>
              <a:rPr lang="ar-SA" dirty="0" err="1" smtClean="0"/>
              <a:t>للإنتاج .</a:t>
            </a:r>
            <a:endParaRPr lang="en-US" dirty="0" smtClean="0"/>
          </a:p>
          <a:p>
            <a:pPr lvl="0"/>
            <a:r>
              <a:rPr lang="ar-SA" dirty="0" err="1" smtClean="0"/>
              <a:t>التطوير </a:t>
            </a:r>
            <a:r>
              <a:rPr lang="ar-SA" dirty="0" smtClean="0"/>
              <a:t>(الإنتاج) الفعلي.</a:t>
            </a:r>
            <a:endParaRPr lang="en-US" dirty="0" smtClean="0"/>
          </a:p>
          <a:p>
            <a:pPr lvl="0"/>
            <a:r>
              <a:rPr lang="ar-SA" dirty="0" smtClean="0"/>
              <a:t>عمليات </a:t>
            </a:r>
            <a:r>
              <a:rPr lang="ar-SA" dirty="0" err="1" smtClean="0"/>
              <a:t>التقويم.</a:t>
            </a:r>
            <a:r>
              <a:rPr lang="ar-SA" dirty="0" smtClean="0"/>
              <a:t> </a:t>
            </a:r>
            <a:endParaRPr lang="en-US" dirty="0" smtClean="0"/>
          </a:p>
          <a:p>
            <a:r>
              <a:rPr lang="ar-SA" dirty="0" smtClean="0"/>
              <a:t>التشطيب والإخراج النهائي </a:t>
            </a:r>
            <a:r>
              <a:rPr lang="ar-SA" dirty="0" err="1" smtClean="0"/>
              <a:t>للمنتوج</a:t>
            </a:r>
            <a:r>
              <a:rPr lang="ar-SA" dirty="0" smtClean="0"/>
              <a:t> التعليمي </a:t>
            </a:r>
            <a:endParaRPr lang="ar-SA" dirty="0"/>
          </a:p>
        </p:txBody>
      </p:sp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301752" y="692696"/>
            <a:ext cx="8534400" cy="294856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مراحل تصميم التعلم الالكتروني </a:t>
            </a:r>
            <a:endParaRPr lang="ar-S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ar-SA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تابع </a:t>
            </a:r>
            <a:r>
              <a:rPr lang="en-US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/</a:t>
            </a:r>
            <a:r>
              <a:rPr lang="ar-SA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مراحل تصميم التعلم </a:t>
            </a:r>
            <a:r>
              <a:rPr lang="ar-SA" b="1" cap="all" dirty="0" err="1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الاكتروني</a:t>
            </a:r>
            <a:endParaRPr lang="ar-SA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مرحلة التقويم النهائي:</a:t>
            </a:r>
            <a:endParaRPr lang="en-US" dirty="0" smtClean="0"/>
          </a:p>
          <a:p>
            <a:pPr lvl="0"/>
            <a:r>
              <a:rPr lang="ar-SA" dirty="0" smtClean="0"/>
              <a:t>إعداد أدوات </a:t>
            </a:r>
            <a:r>
              <a:rPr lang="ar-SA" dirty="0" err="1" smtClean="0"/>
              <a:t>التقويم (اختبارات </a:t>
            </a:r>
            <a:r>
              <a:rPr lang="ar-SA" dirty="0" smtClean="0"/>
              <a:t>, </a:t>
            </a:r>
            <a:r>
              <a:rPr lang="ar-SA" dirty="0" err="1" smtClean="0"/>
              <a:t>استبيانات </a:t>
            </a:r>
            <a:r>
              <a:rPr lang="ar-SA" dirty="0" smtClean="0"/>
              <a:t>, قوائم ملاحظة</a:t>
            </a:r>
            <a:r>
              <a:rPr lang="ar-SA" dirty="0" err="1" smtClean="0"/>
              <a:t>)</a:t>
            </a:r>
            <a:endParaRPr lang="en-US" dirty="0" smtClean="0"/>
          </a:p>
          <a:p>
            <a:pPr lvl="0"/>
            <a:r>
              <a:rPr lang="ar-SA" dirty="0" smtClean="0"/>
              <a:t>الاستخدام الميداني في مواقف </a:t>
            </a:r>
            <a:r>
              <a:rPr lang="ar-SA" dirty="0" err="1" smtClean="0"/>
              <a:t>حقيقية.</a:t>
            </a:r>
            <a:endParaRPr lang="en-US" dirty="0" smtClean="0"/>
          </a:p>
          <a:p>
            <a:pPr lvl="0"/>
            <a:r>
              <a:rPr lang="ar-SA" dirty="0" smtClean="0"/>
              <a:t>تطبيق الأدوات.</a:t>
            </a:r>
            <a:endParaRPr lang="en-US" dirty="0" smtClean="0"/>
          </a:p>
          <a:p>
            <a:pPr lvl="0"/>
            <a:r>
              <a:rPr lang="ar-SA" dirty="0" smtClean="0"/>
              <a:t>المعالجة الإحصائية.</a:t>
            </a:r>
            <a:endParaRPr lang="en-US" dirty="0" smtClean="0"/>
          </a:p>
          <a:p>
            <a:pPr lvl="0"/>
            <a:r>
              <a:rPr lang="ar-SA" dirty="0" smtClean="0"/>
              <a:t>تحليل النتائج ومناقشتها وتفسيرها.</a:t>
            </a:r>
            <a:endParaRPr lang="en-US" dirty="0" smtClean="0"/>
          </a:p>
          <a:p>
            <a:pPr lvl="0"/>
            <a:r>
              <a:rPr lang="ar-SA" dirty="0" smtClean="0"/>
              <a:t>تحديد المراجعات </a:t>
            </a:r>
            <a:r>
              <a:rPr lang="ar-SA" dirty="0" err="1" smtClean="0"/>
              <a:t>المطلوبة.</a:t>
            </a:r>
            <a:r>
              <a:rPr lang="ar-SA" dirty="0" smtClean="0"/>
              <a:t> </a:t>
            </a:r>
            <a:endParaRPr lang="en-US" dirty="0" smtClean="0"/>
          </a:p>
          <a:p>
            <a:pPr lvl="0"/>
            <a:r>
              <a:rPr lang="ar-SA" dirty="0" smtClean="0"/>
              <a:t>اتخاذ القرار بشان الاستخدام أو المراجعة.</a:t>
            </a:r>
            <a:endParaRPr lang="en-US" dirty="0" smtClean="0"/>
          </a:p>
          <a:p>
            <a:r>
              <a:rPr lang="ar-SA" dirty="0" smtClean="0"/>
              <a:t>تسجيل حقوق الملكية</a:t>
            </a:r>
            <a:endParaRPr lang="ar-SA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332656"/>
            <a:ext cx="8534400" cy="758952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en-US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endParaRPr lang="ar-SA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ar-SA" dirty="0" smtClean="0"/>
              <a:t>مرحلة النشر:</a:t>
            </a:r>
            <a:endParaRPr lang="en-US" dirty="0" smtClean="0"/>
          </a:p>
          <a:p>
            <a:pPr lvl="0"/>
            <a:r>
              <a:rPr lang="ar-SA" dirty="0" smtClean="0"/>
              <a:t>النشر.</a:t>
            </a:r>
            <a:endParaRPr lang="en-US" dirty="0" smtClean="0"/>
          </a:p>
          <a:p>
            <a:pPr lvl="0"/>
            <a:r>
              <a:rPr lang="ar-SA" dirty="0" smtClean="0"/>
              <a:t>التبني.</a:t>
            </a:r>
            <a:endParaRPr lang="en-US" dirty="0" smtClean="0"/>
          </a:p>
          <a:p>
            <a:pPr lvl="0"/>
            <a:r>
              <a:rPr lang="ar-SA" dirty="0" smtClean="0"/>
              <a:t>التنفيذ(التوظيف والاستخدام</a:t>
            </a:r>
            <a:r>
              <a:rPr lang="ar-SA" dirty="0" err="1" smtClean="0"/>
              <a:t>).</a:t>
            </a:r>
            <a:endParaRPr lang="en-US" dirty="0" smtClean="0"/>
          </a:p>
          <a:p>
            <a:pPr lvl="0"/>
            <a:r>
              <a:rPr lang="ar-SA" dirty="0" smtClean="0"/>
              <a:t>التثبيت والدمج.</a:t>
            </a:r>
            <a:endParaRPr lang="en-US" dirty="0" smtClean="0"/>
          </a:p>
          <a:p>
            <a:r>
              <a:rPr lang="ar-SA" dirty="0" smtClean="0"/>
              <a:t>المتابعة المستمرة </a:t>
            </a:r>
            <a:r>
              <a:rPr lang="ar-SA" dirty="0"/>
              <a:t> 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شريط مثقب 1"/>
          <p:cNvSpPr/>
          <p:nvPr/>
        </p:nvSpPr>
        <p:spPr>
          <a:xfrm>
            <a:off x="2051720" y="2708920"/>
            <a:ext cx="5040560" cy="2232248"/>
          </a:xfrm>
          <a:prstGeom prst="flowChartPunchedTap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600000" scaled="0"/>
            <a:tileRect/>
          </a:gradFill>
          <a:ln cap="sq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000" b="1" dirty="0" smtClean="0"/>
              <a:t>تمت بحمد الله </a:t>
            </a:r>
            <a:r>
              <a:rPr lang="ar-SA" sz="2000" b="1" dirty="0" err="1" smtClean="0"/>
              <a:t>وتوفيقه ...</a:t>
            </a:r>
            <a:endParaRPr lang="ar-SA" sz="2000" b="1" dirty="0" smtClean="0"/>
          </a:p>
          <a:p>
            <a:pPr algn="ctr">
              <a:defRPr/>
            </a:pPr>
            <a:endParaRPr lang="ar-SA" sz="2000" b="1" dirty="0" smtClean="0"/>
          </a:p>
          <a:p>
            <a:pPr algn="ctr">
              <a:defRPr/>
            </a:pPr>
            <a:r>
              <a:rPr lang="ar-SA" sz="2000" b="1" dirty="0" smtClean="0"/>
              <a:t>اعداد </a:t>
            </a:r>
            <a:r>
              <a:rPr lang="ar-SA" sz="2000" b="1" dirty="0" err="1" smtClean="0"/>
              <a:t>الطالبه :</a:t>
            </a:r>
            <a:endParaRPr lang="ar-SA" sz="2000" b="1" dirty="0" smtClean="0"/>
          </a:p>
        </p:txBody>
      </p:sp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دني">
  <a:themeElements>
    <a:clrScheme name="مدني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مدني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دني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144</TotalTime>
  <Words>217</Words>
  <Application>Microsoft Office PowerPoint</Application>
  <PresentationFormat>عرض على الشاشة (3:4)‏</PresentationFormat>
  <Paragraphs>52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مدني</vt:lpstr>
      <vt:lpstr>تطبيقات الحاسب في التعليم </vt:lpstr>
      <vt:lpstr>مراحل تصميم التعلم الالكتروني :</vt:lpstr>
      <vt:lpstr>مراحل تصميم التعلم الالكتروني </vt:lpstr>
      <vt:lpstr>مراحل تصميم التعلم الالكتروني </vt:lpstr>
      <vt:lpstr>تابع /مراحل تصميم التعلم الاكتروني</vt:lpstr>
      <vt:lpstr> </vt:lpstr>
      <vt:lpstr>الشريحة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تطبيقات الحاسب في التعليم </dc:title>
  <dc:creator>pc</dc:creator>
  <cp:lastModifiedBy>hp</cp:lastModifiedBy>
  <cp:revision>24</cp:revision>
  <dcterms:created xsi:type="dcterms:W3CDTF">2011-07-17T20:30:36Z</dcterms:created>
  <dcterms:modified xsi:type="dcterms:W3CDTF">2012-05-23T21:21:40Z</dcterms:modified>
</cp:coreProperties>
</file>