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9"/>
  </p:notesMasterIdLst>
  <p:sldIdLst>
    <p:sldId id="256" r:id="rId2"/>
    <p:sldId id="257" r:id="rId3"/>
    <p:sldId id="267" r:id="rId4"/>
    <p:sldId id="273" r:id="rId5"/>
    <p:sldId id="271" r:id="rId6"/>
    <p:sldId id="269" r:id="rId7"/>
    <p:sldId id="294" r:id="rId8"/>
    <p:sldId id="281" r:id="rId9"/>
    <p:sldId id="282" r:id="rId10"/>
    <p:sldId id="283" r:id="rId11"/>
    <p:sldId id="284" r:id="rId12"/>
    <p:sldId id="317" r:id="rId13"/>
    <p:sldId id="318" r:id="rId14"/>
    <p:sldId id="319" r:id="rId15"/>
    <p:sldId id="320" r:id="rId16"/>
    <p:sldId id="321" r:id="rId17"/>
    <p:sldId id="322" r:id="rId18"/>
    <p:sldId id="323" r:id="rId19"/>
    <p:sldId id="324" r:id="rId20"/>
    <p:sldId id="325" r:id="rId21"/>
    <p:sldId id="304" r:id="rId22"/>
    <p:sldId id="305" r:id="rId23"/>
    <p:sldId id="306" r:id="rId24"/>
    <p:sldId id="307" r:id="rId25"/>
    <p:sldId id="308" r:id="rId26"/>
    <p:sldId id="309"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مقطع افتراضي" id="{60B9F78D-5E57-4C42-834F-EC9E2A37454D}">
          <p14:sldIdLst>
            <p14:sldId id="256"/>
            <p14:sldId id="257"/>
            <p14:sldId id="267"/>
            <p14:sldId id="273"/>
            <p14:sldId id="271"/>
          </p14:sldIdLst>
        </p14:section>
        <p14:section name="مقطع بدون عنوان" id="{19A86B64-8EBA-4B18-9900-22579F262890}">
          <p14:sldIdLst>
            <p14:sldId id="269"/>
            <p14:sldId id="294"/>
            <p14:sldId id="281"/>
            <p14:sldId id="282"/>
            <p14:sldId id="283"/>
            <p14:sldId id="284"/>
            <p14:sldId id="317"/>
            <p14:sldId id="318"/>
            <p14:sldId id="319"/>
            <p14:sldId id="320"/>
            <p14:sldId id="321"/>
            <p14:sldId id="322"/>
            <p14:sldId id="323"/>
            <p14:sldId id="324"/>
            <p14:sldId id="325"/>
            <p14:sldId id="304"/>
            <p14:sldId id="305"/>
            <p14:sldId id="306"/>
            <p14:sldId id="307"/>
            <p14:sldId id="308"/>
            <p14:sldId id="309"/>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537" autoAdjust="0"/>
    <p:restoredTop sz="94667" autoAdjust="0"/>
  </p:normalViewPr>
  <p:slideViewPr>
    <p:cSldViewPr>
      <p:cViewPr>
        <p:scale>
          <a:sx n="60" d="100"/>
          <a:sy n="60" d="100"/>
        </p:scale>
        <p:origin x="-648" y="-306"/>
      </p:cViewPr>
      <p:guideLst>
        <p:guide orient="horz" pos="2160"/>
        <p:guide pos="3120"/>
      </p:guideLst>
    </p:cSldViewPr>
  </p:slideViewPr>
  <p:outlineViewPr>
    <p:cViewPr>
      <p:scale>
        <a:sx n="33" d="100"/>
        <a:sy n="33" d="100"/>
      </p:scale>
      <p:origin x="0" y="23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9A018B-9B56-4868-A43C-1B6B80A9AAE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59F42DA1-C79E-4F9D-BB7F-ADFD4479BB6E}">
      <dgm:prSet phldrT="[نص]"/>
      <dgm:spPr/>
      <dgm:t>
        <a:bodyPr/>
        <a:lstStyle/>
        <a:p>
          <a:pPr algn="ctr" rtl="1"/>
          <a:r>
            <a:rPr lang="ar-SA" b="1" dirty="0" smtClean="0"/>
            <a:t>العلم</a:t>
          </a:r>
          <a:endParaRPr lang="ar-SA" b="1" dirty="0"/>
        </a:p>
      </dgm:t>
    </dgm:pt>
    <dgm:pt modelId="{0635798A-10AB-454E-84FD-3981EE264883}" type="parTrans" cxnId="{48914F50-1F1A-47A1-A880-778D18C3F542}">
      <dgm:prSet/>
      <dgm:spPr/>
      <dgm:t>
        <a:bodyPr/>
        <a:lstStyle/>
        <a:p>
          <a:pPr algn="ctr" rtl="1"/>
          <a:endParaRPr lang="ar-SA" b="1"/>
        </a:p>
      </dgm:t>
    </dgm:pt>
    <dgm:pt modelId="{604531C1-E87E-49D8-831E-1120D3378D08}" type="sibTrans" cxnId="{48914F50-1F1A-47A1-A880-778D18C3F542}">
      <dgm:prSet/>
      <dgm:spPr/>
      <dgm:t>
        <a:bodyPr/>
        <a:lstStyle/>
        <a:p>
          <a:pPr algn="ctr" rtl="1"/>
          <a:endParaRPr lang="ar-SA" b="1"/>
        </a:p>
      </dgm:t>
    </dgm:pt>
    <dgm:pt modelId="{257763B6-67A1-46BD-82AE-38399B8409D0}">
      <dgm:prSet phldrT="[نص]"/>
      <dgm:spPr/>
      <dgm:t>
        <a:bodyPr/>
        <a:lstStyle/>
        <a:p>
          <a:pPr algn="ctr" rtl="1"/>
          <a:r>
            <a:rPr lang="ar-SA" b="1" dirty="0" smtClean="0"/>
            <a:t>العلوم الإنسانية والاجتماعية</a:t>
          </a:r>
          <a:endParaRPr lang="ar-SA" b="1" dirty="0"/>
        </a:p>
      </dgm:t>
    </dgm:pt>
    <dgm:pt modelId="{15E79A1D-DDA9-48E3-9873-3D17BE45EC4A}" type="parTrans" cxnId="{68295257-3EEE-45C3-AE3D-9DB754CB1C3D}">
      <dgm:prSet/>
      <dgm:spPr/>
      <dgm:t>
        <a:bodyPr/>
        <a:lstStyle/>
        <a:p>
          <a:pPr algn="ctr" rtl="1"/>
          <a:endParaRPr lang="ar-SA" b="1"/>
        </a:p>
      </dgm:t>
    </dgm:pt>
    <dgm:pt modelId="{EABA7B1F-BDA7-4F94-A82F-1F9C3241DB5C}" type="sibTrans" cxnId="{68295257-3EEE-45C3-AE3D-9DB754CB1C3D}">
      <dgm:prSet/>
      <dgm:spPr/>
      <dgm:t>
        <a:bodyPr/>
        <a:lstStyle/>
        <a:p>
          <a:pPr algn="ctr" rtl="1"/>
          <a:endParaRPr lang="ar-SA" b="1"/>
        </a:p>
      </dgm:t>
    </dgm:pt>
    <dgm:pt modelId="{DB0FF606-0443-47B8-88FE-450DDDDF4250}">
      <dgm:prSet phldrT="[نص]"/>
      <dgm:spPr/>
      <dgm:t>
        <a:bodyPr/>
        <a:lstStyle/>
        <a:p>
          <a:pPr algn="ctr" rtl="1"/>
          <a:r>
            <a:rPr lang="ar-SA" b="1" dirty="0" smtClean="0"/>
            <a:t>العلوم الطبيعية والحيوية </a:t>
          </a:r>
          <a:endParaRPr lang="ar-SA" b="1" dirty="0"/>
        </a:p>
      </dgm:t>
    </dgm:pt>
    <dgm:pt modelId="{AEDA7A33-2092-4782-98B9-B6A64D7C1D01}" type="parTrans" cxnId="{B5B906EE-A394-43AD-9B9F-D33901067705}">
      <dgm:prSet/>
      <dgm:spPr/>
      <dgm:t>
        <a:bodyPr/>
        <a:lstStyle/>
        <a:p>
          <a:pPr algn="ctr" rtl="1"/>
          <a:endParaRPr lang="ar-SA" b="1"/>
        </a:p>
      </dgm:t>
    </dgm:pt>
    <dgm:pt modelId="{AB50C456-9209-4D5B-9A05-B95C36A0AE05}" type="sibTrans" cxnId="{B5B906EE-A394-43AD-9B9F-D33901067705}">
      <dgm:prSet/>
      <dgm:spPr/>
      <dgm:t>
        <a:bodyPr/>
        <a:lstStyle/>
        <a:p>
          <a:pPr algn="ctr" rtl="1"/>
          <a:endParaRPr lang="ar-SA" b="1"/>
        </a:p>
      </dgm:t>
    </dgm:pt>
    <dgm:pt modelId="{BF735235-470D-42F4-B34C-400F39B121EA}">
      <dgm:prSet phldrT="[نص]"/>
      <dgm:spPr/>
      <dgm:t>
        <a:bodyPr/>
        <a:lstStyle/>
        <a:p>
          <a:pPr algn="ctr" rtl="1"/>
          <a:r>
            <a:rPr lang="ar-SA" b="1" dirty="0" smtClean="0"/>
            <a:t>العلوم الرياضية </a:t>
          </a:r>
          <a:endParaRPr lang="ar-SA" b="1" dirty="0"/>
        </a:p>
      </dgm:t>
    </dgm:pt>
    <dgm:pt modelId="{B4835323-EDB3-417C-B503-A93D8FFCA607}" type="parTrans" cxnId="{475C5A47-0B6C-46C4-B6CC-6B68CBDB635B}">
      <dgm:prSet/>
      <dgm:spPr/>
      <dgm:t>
        <a:bodyPr/>
        <a:lstStyle/>
        <a:p>
          <a:pPr algn="ctr" rtl="1"/>
          <a:endParaRPr lang="ar-SA" b="1"/>
        </a:p>
      </dgm:t>
    </dgm:pt>
    <dgm:pt modelId="{AF5248E9-BE01-4869-888E-313780D5CCF1}" type="sibTrans" cxnId="{475C5A47-0B6C-46C4-B6CC-6B68CBDB635B}">
      <dgm:prSet/>
      <dgm:spPr/>
      <dgm:t>
        <a:bodyPr/>
        <a:lstStyle/>
        <a:p>
          <a:pPr algn="ctr" rtl="1"/>
          <a:endParaRPr lang="ar-SA" b="1"/>
        </a:p>
      </dgm:t>
    </dgm:pt>
    <dgm:pt modelId="{506376F8-498B-402C-9085-6F27CD561172}">
      <dgm:prSet/>
      <dgm:spPr/>
      <dgm:t>
        <a:bodyPr/>
        <a:lstStyle/>
        <a:p>
          <a:pPr algn="ctr" rtl="1"/>
          <a:r>
            <a:rPr lang="ar-SA" b="1" dirty="0" smtClean="0"/>
            <a:t>الحساب</a:t>
          </a:r>
          <a:endParaRPr lang="ar-SA" b="1" dirty="0"/>
        </a:p>
      </dgm:t>
    </dgm:pt>
    <dgm:pt modelId="{8131DDBB-1D32-420E-A0F3-9D12290B7A6C}" type="parTrans" cxnId="{3B0491FA-74D9-480D-9047-E593A68F16B2}">
      <dgm:prSet/>
      <dgm:spPr/>
      <dgm:t>
        <a:bodyPr/>
        <a:lstStyle/>
        <a:p>
          <a:pPr algn="ctr" rtl="1"/>
          <a:endParaRPr lang="ar-SA" b="1"/>
        </a:p>
      </dgm:t>
    </dgm:pt>
    <dgm:pt modelId="{E163B2BB-5F41-44E6-9755-C64610A89F3B}" type="sibTrans" cxnId="{3B0491FA-74D9-480D-9047-E593A68F16B2}">
      <dgm:prSet/>
      <dgm:spPr/>
      <dgm:t>
        <a:bodyPr/>
        <a:lstStyle/>
        <a:p>
          <a:pPr algn="ctr" rtl="1"/>
          <a:endParaRPr lang="ar-SA" b="1"/>
        </a:p>
      </dgm:t>
    </dgm:pt>
    <dgm:pt modelId="{FA83A246-5640-48C4-86F5-4D869F20511C}">
      <dgm:prSet/>
      <dgm:spPr/>
      <dgm:t>
        <a:bodyPr/>
        <a:lstStyle/>
        <a:p>
          <a:pPr algn="ctr" rtl="1"/>
          <a:r>
            <a:rPr lang="ar-SA" b="1" dirty="0" smtClean="0"/>
            <a:t>الفيزياء</a:t>
          </a:r>
          <a:endParaRPr lang="ar-SA" b="1" dirty="0"/>
        </a:p>
      </dgm:t>
    </dgm:pt>
    <dgm:pt modelId="{0A7DDDBA-71DB-4523-ACF1-A205098A84D1}" type="parTrans" cxnId="{9BC49479-2E6B-4C58-BFD7-E08573615397}">
      <dgm:prSet/>
      <dgm:spPr/>
      <dgm:t>
        <a:bodyPr/>
        <a:lstStyle/>
        <a:p>
          <a:pPr algn="ctr" rtl="1"/>
          <a:endParaRPr lang="ar-SA" b="1"/>
        </a:p>
      </dgm:t>
    </dgm:pt>
    <dgm:pt modelId="{B66A5651-658C-4948-B645-ABBFEB3C2078}" type="sibTrans" cxnId="{9BC49479-2E6B-4C58-BFD7-E08573615397}">
      <dgm:prSet/>
      <dgm:spPr/>
      <dgm:t>
        <a:bodyPr/>
        <a:lstStyle/>
        <a:p>
          <a:pPr algn="ctr" rtl="1"/>
          <a:endParaRPr lang="ar-SA" b="1"/>
        </a:p>
      </dgm:t>
    </dgm:pt>
    <dgm:pt modelId="{8488CDA7-8874-47AF-B493-B9FD810A879C}">
      <dgm:prSet/>
      <dgm:spPr/>
      <dgm:t>
        <a:bodyPr/>
        <a:lstStyle/>
        <a:p>
          <a:pPr algn="ctr" rtl="1"/>
          <a:r>
            <a:rPr lang="ar-SA" b="1" dirty="0" smtClean="0"/>
            <a:t>التاريخ</a:t>
          </a:r>
          <a:endParaRPr lang="ar-SA" b="1" dirty="0"/>
        </a:p>
      </dgm:t>
    </dgm:pt>
    <dgm:pt modelId="{2AEA4D6B-FC0D-4362-BB67-4D8BB41516A9}" type="parTrans" cxnId="{3461BA7B-31D3-4B64-99AA-5F01C4BB05AD}">
      <dgm:prSet/>
      <dgm:spPr/>
      <dgm:t>
        <a:bodyPr/>
        <a:lstStyle/>
        <a:p>
          <a:pPr algn="ctr" rtl="1"/>
          <a:endParaRPr lang="ar-SA" b="1"/>
        </a:p>
      </dgm:t>
    </dgm:pt>
    <dgm:pt modelId="{19D8FD8B-3A61-4658-87F8-E380F5F20F9C}" type="sibTrans" cxnId="{3461BA7B-31D3-4B64-99AA-5F01C4BB05AD}">
      <dgm:prSet/>
      <dgm:spPr/>
      <dgm:t>
        <a:bodyPr/>
        <a:lstStyle/>
        <a:p>
          <a:pPr algn="ctr" rtl="1"/>
          <a:endParaRPr lang="ar-SA" b="1"/>
        </a:p>
      </dgm:t>
    </dgm:pt>
    <dgm:pt modelId="{72197461-92A7-4FA4-AF21-1DDC38CBC8EF}">
      <dgm:prSet/>
      <dgm:spPr/>
      <dgm:t>
        <a:bodyPr/>
        <a:lstStyle/>
        <a:p>
          <a:pPr algn="ctr" rtl="1"/>
          <a:r>
            <a:rPr lang="ar-SA" b="1" dirty="0" smtClean="0"/>
            <a:t>الاجتماع</a:t>
          </a:r>
          <a:endParaRPr lang="ar-SA" b="1" dirty="0"/>
        </a:p>
      </dgm:t>
    </dgm:pt>
    <dgm:pt modelId="{AE2236A4-B9E7-4AD6-B982-A0A53CBA40CD}" type="parTrans" cxnId="{30587753-38DA-494A-BD7A-8A9D7A0B3D4B}">
      <dgm:prSet/>
      <dgm:spPr/>
      <dgm:t>
        <a:bodyPr/>
        <a:lstStyle/>
        <a:p>
          <a:pPr algn="ctr" rtl="1"/>
          <a:endParaRPr lang="ar-SA" b="1"/>
        </a:p>
      </dgm:t>
    </dgm:pt>
    <dgm:pt modelId="{8C867384-4297-42C6-8BB5-DBEB6A82B171}" type="sibTrans" cxnId="{30587753-38DA-494A-BD7A-8A9D7A0B3D4B}">
      <dgm:prSet/>
      <dgm:spPr/>
      <dgm:t>
        <a:bodyPr/>
        <a:lstStyle/>
        <a:p>
          <a:pPr algn="ctr" rtl="1"/>
          <a:endParaRPr lang="ar-SA" b="1"/>
        </a:p>
      </dgm:t>
    </dgm:pt>
    <dgm:pt modelId="{A74810F2-8744-4608-AE48-B84709183A33}">
      <dgm:prSet/>
      <dgm:spPr/>
      <dgm:t>
        <a:bodyPr/>
        <a:lstStyle/>
        <a:p>
          <a:pPr algn="ctr" rtl="1"/>
          <a:r>
            <a:rPr lang="ar-SA" b="1" dirty="0" smtClean="0"/>
            <a:t>اللغات</a:t>
          </a:r>
          <a:endParaRPr lang="ar-SA" b="1" dirty="0"/>
        </a:p>
      </dgm:t>
    </dgm:pt>
    <dgm:pt modelId="{DBC0A783-3B2A-40B3-A9DC-A235DF692CAA}" type="parTrans" cxnId="{25522692-22A7-4E0D-A190-CE9BE6F1D886}">
      <dgm:prSet/>
      <dgm:spPr/>
      <dgm:t>
        <a:bodyPr/>
        <a:lstStyle/>
        <a:p>
          <a:pPr algn="ctr" rtl="1"/>
          <a:endParaRPr lang="ar-SA" b="1"/>
        </a:p>
      </dgm:t>
    </dgm:pt>
    <dgm:pt modelId="{38C45BCE-A81F-4A7A-A065-3715AE9F53D6}" type="sibTrans" cxnId="{25522692-22A7-4E0D-A190-CE9BE6F1D886}">
      <dgm:prSet/>
      <dgm:spPr/>
      <dgm:t>
        <a:bodyPr/>
        <a:lstStyle/>
        <a:p>
          <a:pPr algn="ctr" rtl="1"/>
          <a:endParaRPr lang="ar-SA" b="1"/>
        </a:p>
      </dgm:t>
    </dgm:pt>
    <dgm:pt modelId="{88164541-3E79-4462-B784-6FF4EB7B6FE4}">
      <dgm:prSet/>
      <dgm:spPr/>
      <dgm:t>
        <a:bodyPr/>
        <a:lstStyle/>
        <a:p>
          <a:pPr algn="ctr" rtl="1"/>
          <a:r>
            <a:rPr lang="ar-SA" b="1" dirty="0" smtClean="0"/>
            <a:t>الكيمياء</a:t>
          </a:r>
          <a:endParaRPr lang="ar-SA" b="1" dirty="0"/>
        </a:p>
      </dgm:t>
    </dgm:pt>
    <dgm:pt modelId="{CFB2A9A3-5B9A-452B-8CD4-B1482F12FAB4}" type="parTrans" cxnId="{F9E7A3A3-A13E-41CB-8BD0-8F90EEDCE7CF}">
      <dgm:prSet/>
      <dgm:spPr/>
      <dgm:t>
        <a:bodyPr/>
        <a:lstStyle/>
        <a:p>
          <a:pPr algn="ctr" rtl="1"/>
          <a:endParaRPr lang="ar-SA" b="1"/>
        </a:p>
      </dgm:t>
    </dgm:pt>
    <dgm:pt modelId="{4DE17501-09E3-4142-ABE1-431B6A93E293}" type="sibTrans" cxnId="{F9E7A3A3-A13E-41CB-8BD0-8F90EEDCE7CF}">
      <dgm:prSet/>
      <dgm:spPr/>
      <dgm:t>
        <a:bodyPr/>
        <a:lstStyle/>
        <a:p>
          <a:pPr algn="ctr" rtl="1"/>
          <a:endParaRPr lang="ar-SA" b="1"/>
        </a:p>
      </dgm:t>
    </dgm:pt>
    <dgm:pt modelId="{C337BF78-7B6D-4EEA-B84E-634B8D88DD7E}">
      <dgm:prSet/>
      <dgm:spPr/>
      <dgm:t>
        <a:bodyPr/>
        <a:lstStyle/>
        <a:p>
          <a:pPr algn="ctr" rtl="1"/>
          <a:r>
            <a:rPr lang="ar-SA" b="1" dirty="0" smtClean="0"/>
            <a:t>الفلك</a:t>
          </a:r>
          <a:endParaRPr lang="ar-SA" b="1" dirty="0"/>
        </a:p>
      </dgm:t>
    </dgm:pt>
    <dgm:pt modelId="{DE01C80A-7F56-4E67-B0AA-2BF2E23CEA58}" type="parTrans" cxnId="{EE0DAE99-D580-4B61-B961-97386D291C4E}">
      <dgm:prSet/>
      <dgm:spPr/>
      <dgm:t>
        <a:bodyPr/>
        <a:lstStyle/>
        <a:p>
          <a:pPr algn="ctr" rtl="1"/>
          <a:endParaRPr lang="ar-SA" b="1"/>
        </a:p>
      </dgm:t>
    </dgm:pt>
    <dgm:pt modelId="{9B3FF0AC-A90E-4145-BAAB-61E44697A599}" type="sibTrans" cxnId="{EE0DAE99-D580-4B61-B961-97386D291C4E}">
      <dgm:prSet/>
      <dgm:spPr/>
      <dgm:t>
        <a:bodyPr/>
        <a:lstStyle/>
        <a:p>
          <a:pPr algn="ctr" rtl="1"/>
          <a:endParaRPr lang="ar-SA" b="1"/>
        </a:p>
      </dgm:t>
    </dgm:pt>
    <dgm:pt modelId="{A14A05D7-C2F0-4E9C-B477-0CED8EB7AFFB}">
      <dgm:prSet/>
      <dgm:spPr/>
      <dgm:t>
        <a:bodyPr/>
        <a:lstStyle/>
        <a:p>
          <a:pPr algn="ctr" rtl="1"/>
          <a:r>
            <a:rPr lang="ar-SA" b="1" dirty="0" smtClean="0"/>
            <a:t>الجبر</a:t>
          </a:r>
          <a:endParaRPr lang="ar-SA" b="1" dirty="0"/>
        </a:p>
      </dgm:t>
    </dgm:pt>
    <dgm:pt modelId="{2F703AD5-011B-4E78-9ABC-130D1234A323}" type="parTrans" cxnId="{DF93F15E-6AFD-4A3C-BA2A-CB8C64EFEC1C}">
      <dgm:prSet/>
      <dgm:spPr/>
      <dgm:t>
        <a:bodyPr/>
        <a:lstStyle/>
        <a:p>
          <a:pPr algn="ctr" rtl="1"/>
          <a:endParaRPr lang="ar-SA" b="1"/>
        </a:p>
      </dgm:t>
    </dgm:pt>
    <dgm:pt modelId="{CB630602-C4E5-449F-9BF7-B917B7D6B9AD}" type="sibTrans" cxnId="{DF93F15E-6AFD-4A3C-BA2A-CB8C64EFEC1C}">
      <dgm:prSet/>
      <dgm:spPr/>
      <dgm:t>
        <a:bodyPr/>
        <a:lstStyle/>
        <a:p>
          <a:pPr algn="ctr" rtl="1"/>
          <a:endParaRPr lang="ar-SA" b="1"/>
        </a:p>
      </dgm:t>
    </dgm:pt>
    <dgm:pt modelId="{0641FB90-4D37-455C-B424-F86751A9B70E}">
      <dgm:prSet/>
      <dgm:spPr/>
      <dgm:t>
        <a:bodyPr/>
        <a:lstStyle/>
        <a:p>
          <a:pPr algn="ctr" rtl="1"/>
          <a:r>
            <a:rPr lang="ar-SA" b="1" dirty="0" smtClean="0"/>
            <a:t>طبقات الأرض</a:t>
          </a:r>
          <a:endParaRPr lang="ar-SA" b="1" dirty="0"/>
        </a:p>
      </dgm:t>
    </dgm:pt>
    <dgm:pt modelId="{DE0BB9A5-7B8B-4BD3-8ED4-C0F0EE9CBB06}" type="parTrans" cxnId="{D08A7D13-32C1-4C89-9D4A-9E5980DB10F4}">
      <dgm:prSet/>
      <dgm:spPr/>
      <dgm:t>
        <a:bodyPr/>
        <a:lstStyle/>
        <a:p>
          <a:pPr algn="ctr" rtl="1"/>
          <a:endParaRPr lang="ar-SA" b="1"/>
        </a:p>
      </dgm:t>
    </dgm:pt>
    <dgm:pt modelId="{F48D6F85-9B9D-4F01-A4B2-25E1F68033AC}" type="sibTrans" cxnId="{D08A7D13-32C1-4C89-9D4A-9E5980DB10F4}">
      <dgm:prSet/>
      <dgm:spPr/>
      <dgm:t>
        <a:bodyPr/>
        <a:lstStyle/>
        <a:p>
          <a:pPr algn="ctr" rtl="1"/>
          <a:endParaRPr lang="ar-SA" b="1"/>
        </a:p>
      </dgm:t>
    </dgm:pt>
    <dgm:pt modelId="{8F2DD8F5-2CFA-40D1-87BE-E767E05ADB48}">
      <dgm:prSet/>
      <dgm:spPr/>
      <dgm:t>
        <a:bodyPr/>
        <a:lstStyle/>
        <a:p>
          <a:pPr algn="ctr" rtl="1"/>
          <a:r>
            <a:rPr lang="ar-SA" b="1" dirty="0" smtClean="0"/>
            <a:t>الهندسة</a:t>
          </a:r>
          <a:endParaRPr lang="ar-SA" b="1" dirty="0"/>
        </a:p>
      </dgm:t>
    </dgm:pt>
    <dgm:pt modelId="{44A3305C-1175-464D-8A62-FA16ADB04DD6}" type="parTrans" cxnId="{51C9FE7E-DC52-446C-83BF-CF7B48604BAD}">
      <dgm:prSet/>
      <dgm:spPr/>
      <dgm:t>
        <a:bodyPr/>
        <a:lstStyle/>
        <a:p>
          <a:pPr algn="ctr" rtl="1"/>
          <a:endParaRPr lang="ar-SA" b="1"/>
        </a:p>
      </dgm:t>
    </dgm:pt>
    <dgm:pt modelId="{6007A181-659D-4B82-BF3F-86FD3EB740BE}" type="sibTrans" cxnId="{51C9FE7E-DC52-446C-83BF-CF7B48604BAD}">
      <dgm:prSet/>
      <dgm:spPr/>
      <dgm:t>
        <a:bodyPr/>
        <a:lstStyle/>
        <a:p>
          <a:pPr algn="ctr" rtl="1"/>
          <a:endParaRPr lang="ar-SA" b="1"/>
        </a:p>
      </dgm:t>
    </dgm:pt>
    <dgm:pt modelId="{F50FDE7C-1CCE-4D43-AACD-BFE1B6CC5A96}">
      <dgm:prSet/>
      <dgm:spPr/>
      <dgm:t>
        <a:bodyPr/>
        <a:lstStyle/>
        <a:p>
          <a:pPr algn="ctr" rtl="1"/>
          <a:r>
            <a:rPr lang="ar-SA" b="1" dirty="0" smtClean="0"/>
            <a:t>المنطق الرياضي</a:t>
          </a:r>
          <a:endParaRPr lang="ar-SA" b="1" dirty="0"/>
        </a:p>
      </dgm:t>
    </dgm:pt>
    <dgm:pt modelId="{5E49B5B9-1FE8-4BB9-9E4D-15E112A8FAAB}" type="parTrans" cxnId="{60DD734E-AB7D-4B7A-84A6-8102F919F911}">
      <dgm:prSet/>
      <dgm:spPr/>
      <dgm:t>
        <a:bodyPr/>
        <a:lstStyle/>
        <a:p>
          <a:pPr algn="ctr" rtl="1"/>
          <a:endParaRPr lang="ar-SA" b="1"/>
        </a:p>
      </dgm:t>
    </dgm:pt>
    <dgm:pt modelId="{E69B8BB1-5357-45D7-9531-2DAA506B0058}" type="sibTrans" cxnId="{60DD734E-AB7D-4B7A-84A6-8102F919F911}">
      <dgm:prSet/>
      <dgm:spPr/>
      <dgm:t>
        <a:bodyPr/>
        <a:lstStyle/>
        <a:p>
          <a:pPr algn="ctr" rtl="1"/>
          <a:endParaRPr lang="ar-SA" b="1"/>
        </a:p>
      </dgm:t>
    </dgm:pt>
    <dgm:pt modelId="{6EC2294E-F595-48F1-9B87-347017AC5D23}">
      <dgm:prSet/>
      <dgm:spPr/>
      <dgm:t>
        <a:bodyPr/>
        <a:lstStyle/>
        <a:p>
          <a:pPr algn="ctr" rtl="1"/>
          <a:r>
            <a:rPr lang="ar-SA" b="1" dirty="0" smtClean="0"/>
            <a:t>علم النبات</a:t>
          </a:r>
          <a:endParaRPr lang="ar-SA" b="1" dirty="0"/>
        </a:p>
      </dgm:t>
    </dgm:pt>
    <dgm:pt modelId="{C5444E2E-0103-42EB-AEF9-3A3BB1FE1E5E}" type="parTrans" cxnId="{94028548-05D2-4758-8CB1-14DE6AF50B09}">
      <dgm:prSet/>
      <dgm:spPr/>
      <dgm:t>
        <a:bodyPr/>
        <a:lstStyle/>
        <a:p>
          <a:pPr algn="ctr" rtl="1"/>
          <a:endParaRPr lang="ar-SA" b="1"/>
        </a:p>
      </dgm:t>
    </dgm:pt>
    <dgm:pt modelId="{3A593B0A-3242-411F-A03D-EFB477C6DBC8}" type="sibTrans" cxnId="{94028548-05D2-4758-8CB1-14DE6AF50B09}">
      <dgm:prSet/>
      <dgm:spPr/>
      <dgm:t>
        <a:bodyPr/>
        <a:lstStyle/>
        <a:p>
          <a:pPr algn="ctr" rtl="1"/>
          <a:endParaRPr lang="ar-SA" b="1"/>
        </a:p>
      </dgm:t>
    </dgm:pt>
    <dgm:pt modelId="{CC734E39-B7F0-4228-AA4D-C9D664414E92}">
      <dgm:prSet/>
      <dgm:spPr/>
      <dgm:t>
        <a:bodyPr/>
        <a:lstStyle/>
        <a:p>
          <a:pPr algn="ctr" rtl="1"/>
          <a:r>
            <a:rPr lang="ar-SA" b="1" dirty="0" smtClean="0"/>
            <a:t>علم الحيوان</a:t>
          </a:r>
          <a:endParaRPr lang="ar-SA" b="1" dirty="0"/>
        </a:p>
      </dgm:t>
    </dgm:pt>
    <dgm:pt modelId="{B1D9EC90-78E8-4A83-BDB6-A99C75B33025}" type="parTrans" cxnId="{104BBCC5-18F4-4605-BC3D-34FA3D7FFFBC}">
      <dgm:prSet/>
      <dgm:spPr/>
      <dgm:t>
        <a:bodyPr/>
        <a:lstStyle/>
        <a:p>
          <a:pPr algn="ctr" rtl="1"/>
          <a:endParaRPr lang="ar-SA" b="1"/>
        </a:p>
      </dgm:t>
    </dgm:pt>
    <dgm:pt modelId="{C586C47F-1E48-4B6F-822F-D721EBBC69D2}" type="sibTrans" cxnId="{104BBCC5-18F4-4605-BC3D-34FA3D7FFFBC}">
      <dgm:prSet/>
      <dgm:spPr/>
      <dgm:t>
        <a:bodyPr/>
        <a:lstStyle/>
        <a:p>
          <a:pPr algn="ctr" rtl="1"/>
          <a:endParaRPr lang="ar-SA" b="1"/>
        </a:p>
      </dgm:t>
    </dgm:pt>
    <dgm:pt modelId="{C2C96EF5-BDA7-422E-995C-D215E522E043}">
      <dgm:prSet/>
      <dgm:spPr/>
      <dgm:t>
        <a:bodyPr/>
        <a:lstStyle/>
        <a:p>
          <a:pPr algn="ctr" rtl="1"/>
          <a:r>
            <a:rPr lang="ar-SA" b="1" dirty="0" smtClean="0"/>
            <a:t>السياسة</a:t>
          </a:r>
          <a:endParaRPr lang="ar-SA" b="1" dirty="0"/>
        </a:p>
      </dgm:t>
    </dgm:pt>
    <dgm:pt modelId="{74451C34-9FC0-4751-A2EC-E7D6AD656902}" type="parTrans" cxnId="{DD1A2344-C910-4948-8E8D-694E4609FC9B}">
      <dgm:prSet/>
      <dgm:spPr/>
      <dgm:t>
        <a:bodyPr/>
        <a:lstStyle/>
        <a:p>
          <a:pPr algn="ctr" rtl="1"/>
          <a:endParaRPr lang="ar-SA" b="1"/>
        </a:p>
      </dgm:t>
    </dgm:pt>
    <dgm:pt modelId="{6C5B15EF-9C2D-438B-A05B-0ECD3F0897BF}" type="sibTrans" cxnId="{DD1A2344-C910-4948-8E8D-694E4609FC9B}">
      <dgm:prSet/>
      <dgm:spPr/>
      <dgm:t>
        <a:bodyPr/>
        <a:lstStyle/>
        <a:p>
          <a:pPr algn="ctr" rtl="1"/>
          <a:endParaRPr lang="ar-SA" b="1"/>
        </a:p>
      </dgm:t>
    </dgm:pt>
    <dgm:pt modelId="{7767A32A-6578-4E34-8833-289EE7F77605}">
      <dgm:prSet/>
      <dgm:spPr/>
      <dgm:t>
        <a:bodyPr/>
        <a:lstStyle/>
        <a:p>
          <a:pPr algn="ctr" rtl="1"/>
          <a:r>
            <a:rPr lang="ar-SA" b="1" dirty="0" smtClean="0"/>
            <a:t>النفس</a:t>
          </a:r>
          <a:endParaRPr lang="ar-SA" b="1" dirty="0"/>
        </a:p>
      </dgm:t>
    </dgm:pt>
    <dgm:pt modelId="{12327C15-C173-480A-B112-DE19B7285626}" type="parTrans" cxnId="{C6398A5E-3FA1-4EDA-8516-1F119B6D15F0}">
      <dgm:prSet/>
      <dgm:spPr/>
      <dgm:t>
        <a:bodyPr/>
        <a:lstStyle/>
        <a:p>
          <a:pPr algn="ctr" rtl="1"/>
          <a:endParaRPr lang="ar-SA" b="1"/>
        </a:p>
      </dgm:t>
    </dgm:pt>
    <dgm:pt modelId="{087A572C-EA2A-4B97-B2A8-3D84C88BBA92}" type="sibTrans" cxnId="{C6398A5E-3FA1-4EDA-8516-1F119B6D15F0}">
      <dgm:prSet/>
      <dgm:spPr/>
      <dgm:t>
        <a:bodyPr/>
        <a:lstStyle/>
        <a:p>
          <a:pPr algn="ctr" rtl="1"/>
          <a:endParaRPr lang="ar-SA" b="1"/>
        </a:p>
      </dgm:t>
    </dgm:pt>
    <dgm:pt modelId="{C7151AFA-EB3F-4DBC-99AC-9E1D14DC33F3}">
      <dgm:prSet/>
      <dgm:spPr/>
      <dgm:t>
        <a:bodyPr/>
        <a:lstStyle/>
        <a:p>
          <a:pPr algn="ctr" rtl="1"/>
          <a:r>
            <a:rPr lang="ar-SA" b="1" dirty="0" smtClean="0"/>
            <a:t>الاقتصاد</a:t>
          </a:r>
          <a:endParaRPr lang="ar-SA" b="1" dirty="0"/>
        </a:p>
      </dgm:t>
    </dgm:pt>
    <dgm:pt modelId="{76138AC0-2920-406F-B6EA-12C31AA57CBA}" type="parTrans" cxnId="{6675D2D5-BF6C-4F8A-8C34-95660956B431}">
      <dgm:prSet/>
      <dgm:spPr/>
      <dgm:t>
        <a:bodyPr/>
        <a:lstStyle/>
        <a:p>
          <a:pPr algn="ctr" rtl="1"/>
          <a:endParaRPr lang="ar-SA" b="1"/>
        </a:p>
      </dgm:t>
    </dgm:pt>
    <dgm:pt modelId="{E5516C1B-96A9-4CC6-992C-B364A077E44B}" type="sibTrans" cxnId="{6675D2D5-BF6C-4F8A-8C34-95660956B431}">
      <dgm:prSet/>
      <dgm:spPr/>
      <dgm:t>
        <a:bodyPr/>
        <a:lstStyle/>
        <a:p>
          <a:pPr algn="ctr" rtl="1"/>
          <a:endParaRPr lang="ar-SA" b="1"/>
        </a:p>
      </dgm:t>
    </dgm:pt>
    <dgm:pt modelId="{6B24B04A-2466-4133-B454-A8DC60AE6182}">
      <dgm:prSet/>
      <dgm:spPr/>
      <dgm:t>
        <a:bodyPr/>
        <a:lstStyle/>
        <a:p>
          <a:pPr algn="ctr" rtl="1"/>
          <a:r>
            <a:rPr lang="ar-SA" b="1" dirty="0" smtClean="0"/>
            <a:t>علوم الوحي</a:t>
          </a:r>
          <a:endParaRPr lang="ar-SA" b="1" dirty="0"/>
        </a:p>
      </dgm:t>
    </dgm:pt>
    <dgm:pt modelId="{E5D25FEE-3904-410C-A8F7-B8AE041442D7}" type="parTrans" cxnId="{A37E559E-B3B2-4EEE-8795-CFC961D681F6}">
      <dgm:prSet/>
      <dgm:spPr/>
      <dgm:t>
        <a:bodyPr/>
        <a:lstStyle/>
        <a:p>
          <a:pPr algn="ctr" rtl="1"/>
          <a:endParaRPr lang="ar-SA" b="1"/>
        </a:p>
      </dgm:t>
    </dgm:pt>
    <dgm:pt modelId="{AC118156-B5D3-47C7-878F-42530E5B0631}" type="sibTrans" cxnId="{A37E559E-B3B2-4EEE-8795-CFC961D681F6}">
      <dgm:prSet/>
      <dgm:spPr/>
      <dgm:t>
        <a:bodyPr/>
        <a:lstStyle/>
        <a:p>
          <a:pPr algn="ctr" rtl="1"/>
          <a:endParaRPr lang="ar-SA" b="1"/>
        </a:p>
      </dgm:t>
    </dgm:pt>
    <dgm:pt modelId="{05D2C7F2-2203-4E34-8923-9E6EA3DE5E85}">
      <dgm:prSet/>
      <dgm:spPr/>
      <dgm:t>
        <a:bodyPr/>
        <a:lstStyle/>
        <a:p>
          <a:pPr algn="ctr" rtl="1"/>
          <a:r>
            <a:rPr lang="ar-SA" b="1" dirty="0" smtClean="0"/>
            <a:t>التفسير</a:t>
          </a:r>
          <a:endParaRPr lang="ar-SA" b="1" dirty="0"/>
        </a:p>
      </dgm:t>
    </dgm:pt>
    <dgm:pt modelId="{24BB89D9-6A5D-4822-B167-4DA3549425EC}" type="parTrans" cxnId="{51344670-28CA-4739-8D9D-40C6B761D061}">
      <dgm:prSet/>
      <dgm:spPr/>
      <dgm:t>
        <a:bodyPr/>
        <a:lstStyle/>
        <a:p>
          <a:pPr algn="ctr" rtl="1"/>
          <a:endParaRPr lang="ar-SA" b="1"/>
        </a:p>
      </dgm:t>
    </dgm:pt>
    <dgm:pt modelId="{6018F713-40EC-4DF7-9C6F-C13026611C00}" type="sibTrans" cxnId="{51344670-28CA-4739-8D9D-40C6B761D061}">
      <dgm:prSet/>
      <dgm:spPr/>
      <dgm:t>
        <a:bodyPr/>
        <a:lstStyle/>
        <a:p>
          <a:pPr algn="ctr" rtl="1"/>
          <a:endParaRPr lang="ar-SA" b="1"/>
        </a:p>
      </dgm:t>
    </dgm:pt>
    <dgm:pt modelId="{C74290DF-C103-42A2-825F-A9F1329AF906}">
      <dgm:prSet/>
      <dgm:spPr/>
      <dgm:t>
        <a:bodyPr/>
        <a:lstStyle/>
        <a:p>
          <a:pPr algn="ctr" rtl="1"/>
          <a:r>
            <a:rPr lang="ar-SA" b="1" dirty="0" smtClean="0"/>
            <a:t>الحديث</a:t>
          </a:r>
          <a:endParaRPr lang="ar-SA" b="1" dirty="0"/>
        </a:p>
      </dgm:t>
    </dgm:pt>
    <dgm:pt modelId="{BE0537A2-3F48-4114-86F3-15D18E406918}" type="parTrans" cxnId="{92519DE4-C6BA-4169-A8AE-531482231649}">
      <dgm:prSet/>
      <dgm:spPr/>
      <dgm:t>
        <a:bodyPr/>
        <a:lstStyle/>
        <a:p>
          <a:pPr algn="ctr" rtl="1"/>
          <a:endParaRPr lang="ar-SA" b="1"/>
        </a:p>
      </dgm:t>
    </dgm:pt>
    <dgm:pt modelId="{70506B0B-66A8-4FF1-981A-0FDE5801506C}" type="sibTrans" cxnId="{92519DE4-C6BA-4169-A8AE-531482231649}">
      <dgm:prSet/>
      <dgm:spPr/>
      <dgm:t>
        <a:bodyPr/>
        <a:lstStyle/>
        <a:p>
          <a:pPr algn="ctr" rtl="1"/>
          <a:endParaRPr lang="ar-SA" b="1"/>
        </a:p>
      </dgm:t>
    </dgm:pt>
    <dgm:pt modelId="{AF68C132-C3D9-4BFC-B018-6A7CD42A37AC}">
      <dgm:prSet/>
      <dgm:spPr/>
      <dgm:t>
        <a:bodyPr/>
        <a:lstStyle/>
        <a:p>
          <a:pPr algn="ctr" rtl="1"/>
          <a:r>
            <a:rPr lang="ar-SA" b="1" dirty="0" smtClean="0"/>
            <a:t>الفقه</a:t>
          </a:r>
          <a:endParaRPr lang="ar-SA" b="1" dirty="0"/>
        </a:p>
      </dgm:t>
    </dgm:pt>
    <dgm:pt modelId="{533AD784-D9D6-4A90-A328-4756385CCF20}" type="parTrans" cxnId="{EA249520-0CA1-48B7-B2D2-EA322D51260B}">
      <dgm:prSet/>
      <dgm:spPr/>
      <dgm:t>
        <a:bodyPr/>
        <a:lstStyle/>
        <a:p>
          <a:pPr algn="ctr" rtl="1"/>
          <a:endParaRPr lang="ar-SA" b="1"/>
        </a:p>
      </dgm:t>
    </dgm:pt>
    <dgm:pt modelId="{D970E52F-0365-4596-853E-F09D036E6A28}" type="sibTrans" cxnId="{EA249520-0CA1-48B7-B2D2-EA322D51260B}">
      <dgm:prSet/>
      <dgm:spPr/>
      <dgm:t>
        <a:bodyPr/>
        <a:lstStyle/>
        <a:p>
          <a:pPr algn="ctr" rtl="1"/>
          <a:endParaRPr lang="ar-SA" b="1"/>
        </a:p>
      </dgm:t>
    </dgm:pt>
    <dgm:pt modelId="{5FB7E486-A6F6-4E61-9FE8-131EDBD99718}">
      <dgm:prSet/>
      <dgm:spPr/>
      <dgm:t>
        <a:bodyPr/>
        <a:lstStyle/>
        <a:p>
          <a:pPr algn="ctr" rtl="1"/>
          <a:r>
            <a:rPr lang="ar-SA" b="1" dirty="0" smtClean="0"/>
            <a:t>أصول الفقه</a:t>
          </a:r>
          <a:endParaRPr lang="ar-SA" b="1" dirty="0"/>
        </a:p>
      </dgm:t>
    </dgm:pt>
    <dgm:pt modelId="{134FD34F-E6D1-4435-85BC-20357A8603BC}" type="parTrans" cxnId="{58F6FF79-5473-4C31-BE81-D89D09FA3F55}">
      <dgm:prSet/>
      <dgm:spPr/>
      <dgm:t>
        <a:bodyPr/>
        <a:lstStyle/>
        <a:p>
          <a:pPr algn="ctr" rtl="1"/>
          <a:endParaRPr lang="ar-SA" b="1"/>
        </a:p>
      </dgm:t>
    </dgm:pt>
    <dgm:pt modelId="{CC8F91F8-A7DE-4519-BD5D-2D3A92A99911}" type="sibTrans" cxnId="{58F6FF79-5473-4C31-BE81-D89D09FA3F55}">
      <dgm:prSet/>
      <dgm:spPr/>
      <dgm:t>
        <a:bodyPr/>
        <a:lstStyle/>
        <a:p>
          <a:pPr algn="ctr" rtl="1"/>
          <a:endParaRPr lang="ar-SA" b="1"/>
        </a:p>
      </dgm:t>
    </dgm:pt>
    <dgm:pt modelId="{59CBCB5A-0135-4DC1-84E0-2901AF5B6B20}">
      <dgm:prSet/>
      <dgm:spPr/>
      <dgm:t>
        <a:bodyPr/>
        <a:lstStyle/>
        <a:p>
          <a:pPr algn="ctr" rtl="1"/>
          <a:r>
            <a:rPr lang="ar-SA" b="1" dirty="0" smtClean="0"/>
            <a:t>العقيدة</a:t>
          </a:r>
          <a:endParaRPr lang="ar-SA" b="1" dirty="0"/>
        </a:p>
      </dgm:t>
    </dgm:pt>
    <dgm:pt modelId="{22CCEB4E-4255-4555-8103-31D2565A5724}" type="parTrans" cxnId="{20BD36C9-3B33-49C7-AC90-12B41DD27387}">
      <dgm:prSet/>
      <dgm:spPr/>
      <dgm:t>
        <a:bodyPr/>
        <a:lstStyle/>
        <a:p>
          <a:pPr algn="ctr" rtl="1"/>
          <a:endParaRPr lang="ar-SA" b="1"/>
        </a:p>
      </dgm:t>
    </dgm:pt>
    <dgm:pt modelId="{535DAA3F-B822-4E72-B1A6-0DBF18F0CF5E}" type="sibTrans" cxnId="{20BD36C9-3B33-49C7-AC90-12B41DD27387}">
      <dgm:prSet/>
      <dgm:spPr/>
      <dgm:t>
        <a:bodyPr/>
        <a:lstStyle/>
        <a:p>
          <a:pPr algn="ctr" rtl="1"/>
          <a:endParaRPr lang="ar-SA" b="1"/>
        </a:p>
      </dgm:t>
    </dgm:pt>
    <dgm:pt modelId="{A91B710C-2140-4E5E-85F2-CAECB3DC8B76}" type="pres">
      <dgm:prSet presAssocID="{EE9A018B-9B56-4868-A43C-1B6B80A9AAE3}" presName="hierChild1" presStyleCnt="0">
        <dgm:presLayoutVars>
          <dgm:orgChart val="1"/>
          <dgm:chPref val="1"/>
          <dgm:dir/>
          <dgm:animOne val="branch"/>
          <dgm:animLvl val="lvl"/>
          <dgm:resizeHandles/>
        </dgm:presLayoutVars>
      </dgm:prSet>
      <dgm:spPr/>
      <dgm:t>
        <a:bodyPr/>
        <a:lstStyle/>
        <a:p>
          <a:pPr rtl="1"/>
          <a:endParaRPr lang="ar-SA"/>
        </a:p>
      </dgm:t>
    </dgm:pt>
    <dgm:pt modelId="{0DD4A0CC-641C-4CB5-B5A6-BD69B6DCE388}" type="pres">
      <dgm:prSet presAssocID="{59F42DA1-C79E-4F9D-BB7F-ADFD4479BB6E}" presName="hierRoot1" presStyleCnt="0">
        <dgm:presLayoutVars>
          <dgm:hierBranch val="init"/>
        </dgm:presLayoutVars>
      </dgm:prSet>
      <dgm:spPr/>
    </dgm:pt>
    <dgm:pt modelId="{2F9F4263-9EFC-455C-91AB-729EA536A302}" type="pres">
      <dgm:prSet presAssocID="{59F42DA1-C79E-4F9D-BB7F-ADFD4479BB6E}" presName="rootComposite1" presStyleCnt="0"/>
      <dgm:spPr/>
    </dgm:pt>
    <dgm:pt modelId="{8D44B7E0-5444-4C6E-B612-7096F383993B}" type="pres">
      <dgm:prSet presAssocID="{59F42DA1-C79E-4F9D-BB7F-ADFD4479BB6E}" presName="rootText1" presStyleLbl="node0" presStyleIdx="0" presStyleCnt="1">
        <dgm:presLayoutVars>
          <dgm:chPref val="3"/>
        </dgm:presLayoutVars>
      </dgm:prSet>
      <dgm:spPr/>
      <dgm:t>
        <a:bodyPr/>
        <a:lstStyle/>
        <a:p>
          <a:pPr rtl="1"/>
          <a:endParaRPr lang="ar-SA"/>
        </a:p>
      </dgm:t>
    </dgm:pt>
    <dgm:pt modelId="{1A1C8DB2-6D1F-41EA-8DAB-8B7C28BC87D9}" type="pres">
      <dgm:prSet presAssocID="{59F42DA1-C79E-4F9D-BB7F-ADFD4479BB6E}" presName="rootConnector1" presStyleLbl="node1" presStyleIdx="0" presStyleCnt="0"/>
      <dgm:spPr/>
      <dgm:t>
        <a:bodyPr/>
        <a:lstStyle/>
        <a:p>
          <a:pPr rtl="1"/>
          <a:endParaRPr lang="ar-SA"/>
        </a:p>
      </dgm:t>
    </dgm:pt>
    <dgm:pt modelId="{3EBB5061-689F-4373-A5C8-D164FE7DD05D}" type="pres">
      <dgm:prSet presAssocID="{59F42DA1-C79E-4F9D-BB7F-ADFD4479BB6E}" presName="hierChild2" presStyleCnt="0"/>
      <dgm:spPr/>
    </dgm:pt>
    <dgm:pt modelId="{EEC8B0E6-76C4-4413-91A7-F64D42FF334F}" type="pres">
      <dgm:prSet presAssocID="{15E79A1D-DDA9-48E3-9873-3D17BE45EC4A}" presName="Name37" presStyleLbl="parChTrans1D2" presStyleIdx="0" presStyleCnt="4"/>
      <dgm:spPr/>
      <dgm:t>
        <a:bodyPr/>
        <a:lstStyle/>
        <a:p>
          <a:pPr rtl="1"/>
          <a:endParaRPr lang="ar-SA"/>
        </a:p>
      </dgm:t>
    </dgm:pt>
    <dgm:pt modelId="{11FF0A0B-7557-4DA9-B513-3371F6DCFAF0}" type="pres">
      <dgm:prSet presAssocID="{257763B6-67A1-46BD-82AE-38399B8409D0}" presName="hierRoot2" presStyleCnt="0">
        <dgm:presLayoutVars>
          <dgm:hierBranch val="init"/>
        </dgm:presLayoutVars>
      </dgm:prSet>
      <dgm:spPr/>
    </dgm:pt>
    <dgm:pt modelId="{FC21B59C-EE48-48F6-98FA-E3F1BDB6DD22}" type="pres">
      <dgm:prSet presAssocID="{257763B6-67A1-46BD-82AE-38399B8409D0}" presName="rootComposite" presStyleCnt="0"/>
      <dgm:spPr/>
    </dgm:pt>
    <dgm:pt modelId="{F9BA8943-F9BD-49C9-84A0-1321D962704A}" type="pres">
      <dgm:prSet presAssocID="{257763B6-67A1-46BD-82AE-38399B8409D0}" presName="rootText" presStyleLbl="node2" presStyleIdx="0" presStyleCnt="4" custScaleX="229655" custLinFactNeighborX="-58970" custLinFactNeighborY="14326">
        <dgm:presLayoutVars>
          <dgm:chPref val="3"/>
        </dgm:presLayoutVars>
      </dgm:prSet>
      <dgm:spPr/>
      <dgm:t>
        <a:bodyPr/>
        <a:lstStyle/>
        <a:p>
          <a:pPr rtl="1"/>
          <a:endParaRPr lang="ar-SA"/>
        </a:p>
      </dgm:t>
    </dgm:pt>
    <dgm:pt modelId="{D38BD316-3FF7-444C-B806-FC5BE8B2DFF4}" type="pres">
      <dgm:prSet presAssocID="{257763B6-67A1-46BD-82AE-38399B8409D0}" presName="rootConnector" presStyleLbl="node2" presStyleIdx="0" presStyleCnt="4"/>
      <dgm:spPr/>
      <dgm:t>
        <a:bodyPr/>
        <a:lstStyle/>
        <a:p>
          <a:pPr rtl="1"/>
          <a:endParaRPr lang="ar-SA"/>
        </a:p>
      </dgm:t>
    </dgm:pt>
    <dgm:pt modelId="{9A2FD88E-1EC3-4F6A-A58A-3FC28CEA9654}" type="pres">
      <dgm:prSet presAssocID="{257763B6-67A1-46BD-82AE-38399B8409D0}" presName="hierChild4" presStyleCnt="0"/>
      <dgm:spPr/>
    </dgm:pt>
    <dgm:pt modelId="{1E72EE16-38F5-4EE3-8A75-1AC8BB698193}" type="pres">
      <dgm:prSet presAssocID="{2AEA4D6B-FC0D-4362-BB67-4D8BB41516A9}" presName="Name37" presStyleLbl="parChTrans1D3" presStyleIdx="0" presStyleCnt="21"/>
      <dgm:spPr/>
      <dgm:t>
        <a:bodyPr/>
        <a:lstStyle/>
        <a:p>
          <a:pPr rtl="1"/>
          <a:endParaRPr lang="ar-SA"/>
        </a:p>
      </dgm:t>
    </dgm:pt>
    <dgm:pt modelId="{D46FDD53-DD49-428E-AC9C-A58FD945BC78}" type="pres">
      <dgm:prSet presAssocID="{8488CDA7-8874-47AF-B493-B9FD810A879C}" presName="hierRoot2" presStyleCnt="0">
        <dgm:presLayoutVars>
          <dgm:hierBranch val="init"/>
        </dgm:presLayoutVars>
      </dgm:prSet>
      <dgm:spPr/>
    </dgm:pt>
    <dgm:pt modelId="{405995AC-E4A8-4714-838A-8884476E2B70}" type="pres">
      <dgm:prSet presAssocID="{8488CDA7-8874-47AF-B493-B9FD810A879C}" presName="rootComposite" presStyleCnt="0"/>
      <dgm:spPr/>
    </dgm:pt>
    <dgm:pt modelId="{23961EFD-2320-48BA-9DCC-440B4F259D30}" type="pres">
      <dgm:prSet presAssocID="{8488CDA7-8874-47AF-B493-B9FD810A879C}" presName="rootText" presStyleLbl="node3" presStyleIdx="0" presStyleCnt="21" custLinFactNeighborX="-61608" custLinFactNeighborY="12259">
        <dgm:presLayoutVars>
          <dgm:chPref val="3"/>
        </dgm:presLayoutVars>
      </dgm:prSet>
      <dgm:spPr/>
      <dgm:t>
        <a:bodyPr/>
        <a:lstStyle/>
        <a:p>
          <a:pPr rtl="1"/>
          <a:endParaRPr lang="ar-SA"/>
        </a:p>
      </dgm:t>
    </dgm:pt>
    <dgm:pt modelId="{6F66BCDF-B6CA-437C-8AB1-9A2F8E13EC5D}" type="pres">
      <dgm:prSet presAssocID="{8488CDA7-8874-47AF-B493-B9FD810A879C}" presName="rootConnector" presStyleLbl="node3" presStyleIdx="0" presStyleCnt="21"/>
      <dgm:spPr/>
      <dgm:t>
        <a:bodyPr/>
        <a:lstStyle/>
        <a:p>
          <a:pPr rtl="1"/>
          <a:endParaRPr lang="ar-SA"/>
        </a:p>
      </dgm:t>
    </dgm:pt>
    <dgm:pt modelId="{A3A11E44-30B0-4E95-BB3A-BFF16B6BFE8B}" type="pres">
      <dgm:prSet presAssocID="{8488CDA7-8874-47AF-B493-B9FD810A879C}" presName="hierChild4" presStyleCnt="0"/>
      <dgm:spPr/>
    </dgm:pt>
    <dgm:pt modelId="{D0FFEA10-311E-45B4-AC07-FF20A2DAAB46}" type="pres">
      <dgm:prSet presAssocID="{8488CDA7-8874-47AF-B493-B9FD810A879C}" presName="hierChild5" presStyleCnt="0"/>
      <dgm:spPr/>
    </dgm:pt>
    <dgm:pt modelId="{2B24585B-9B60-4319-830B-9A8332698094}" type="pres">
      <dgm:prSet presAssocID="{AE2236A4-B9E7-4AD6-B982-A0A53CBA40CD}" presName="Name37" presStyleLbl="parChTrans1D3" presStyleIdx="1" presStyleCnt="21"/>
      <dgm:spPr/>
      <dgm:t>
        <a:bodyPr/>
        <a:lstStyle/>
        <a:p>
          <a:pPr rtl="1"/>
          <a:endParaRPr lang="ar-SA"/>
        </a:p>
      </dgm:t>
    </dgm:pt>
    <dgm:pt modelId="{45FB1E7A-0294-4FFF-B462-E6C070906451}" type="pres">
      <dgm:prSet presAssocID="{72197461-92A7-4FA4-AF21-1DDC38CBC8EF}" presName="hierRoot2" presStyleCnt="0">
        <dgm:presLayoutVars>
          <dgm:hierBranch val="init"/>
        </dgm:presLayoutVars>
      </dgm:prSet>
      <dgm:spPr/>
    </dgm:pt>
    <dgm:pt modelId="{84AB61AE-2200-4884-A482-859BB4FB8F2D}" type="pres">
      <dgm:prSet presAssocID="{72197461-92A7-4FA4-AF21-1DDC38CBC8EF}" presName="rootComposite" presStyleCnt="0"/>
      <dgm:spPr/>
    </dgm:pt>
    <dgm:pt modelId="{F4DF9EB0-4AD9-4FF1-93FB-68D6A6B2E651}" type="pres">
      <dgm:prSet presAssocID="{72197461-92A7-4FA4-AF21-1DDC38CBC8EF}" presName="rootText" presStyleLbl="node3" presStyleIdx="1" presStyleCnt="21" custLinFactNeighborX="-61608" custLinFactNeighborY="12259">
        <dgm:presLayoutVars>
          <dgm:chPref val="3"/>
        </dgm:presLayoutVars>
      </dgm:prSet>
      <dgm:spPr/>
      <dgm:t>
        <a:bodyPr/>
        <a:lstStyle/>
        <a:p>
          <a:pPr rtl="1"/>
          <a:endParaRPr lang="ar-SA"/>
        </a:p>
      </dgm:t>
    </dgm:pt>
    <dgm:pt modelId="{E7C2C6C4-460C-405F-BDF3-6C237C791C9B}" type="pres">
      <dgm:prSet presAssocID="{72197461-92A7-4FA4-AF21-1DDC38CBC8EF}" presName="rootConnector" presStyleLbl="node3" presStyleIdx="1" presStyleCnt="21"/>
      <dgm:spPr/>
      <dgm:t>
        <a:bodyPr/>
        <a:lstStyle/>
        <a:p>
          <a:pPr rtl="1"/>
          <a:endParaRPr lang="ar-SA"/>
        </a:p>
      </dgm:t>
    </dgm:pt>
    <dgm:pt modelId="{1C237149-8A32-4283-83EB-3DA537112CA2}" type="pres">
      <dgm:prSet presAssocID="{72197461-92A7-4FA4-AF21-1DDC38CBC8EF}" presName="hierChild4" presStyleCnt="0"/>
      <dgm:spPr/>
    </dgm:pt>
    <dgm:pt modelId="{237D7337-92C7-4192-A42D-2DB91F974A8B}" type="pres">
      <dgm:prSet presAssocID="{72197461-92A7-4FA4-AF21-1DDC38CBC8EF}" presName="hierChild5" presStyleCnt="0"/>
      <dgm:spPr/>
    </dgm:pt>
    <dgm:pt modelId="{CC65FF6D-D45E-4BBA-995F-C5A8109BC25A}" type="pres">
      <dgm:prSet presAssocID="{DBC0A783-3B2A-40B3-A9DC-A235DF692CAA}" presName="Name37" presStyleLbl="parChTrans1D3" presStyleIdx="2" presStyleCnt="21"/>
      <dgm:spPr/>
      <dgm:t>
        <a:bodyPr/>
        <a:lstStyle/>
        <a:p>
          <a:pPr rtl="1"/>
          <a:endParaRPr lang="ar-SA"/>
        </a:p>
      </dgm:t>
    </dgm:pt>
    <dgm:pt modelId="{DC32A21E-A18D-43C0-99EC-2F0C5904781F}" type="pres">
      <dgm:prSet presAssocID="{A74810F2-8744-4608-AE48-B84709183A33}" presName="hierRoot2" presStyleCnt="0">
        <dgm:presLayoutVars>
          <dgm:hierBranch val="init"/>
        </dgm:presLayoutVars>
      </dgm:prSet>
      <dgm:spPr/>
    </dgm:pt>
    <dgm:pt modelId="{62D9CD45-9FB1-47DE-A561-55EFC0E49D7F}" type="pres">
      <dgm:prSet presAssocID="{A74810F2-8744-4608-AE48-B84709183A33}" presName="rootComposite" presStyleCnt="0"/>
      <dgm:spPr/>
    </dgm:pt>
    <dgm:pt modelId="{874DAB23-309D-4563-ACAB-E45C9F69D21E}" type="pres">
      <dgm:prSet presAssocID="{A74810F2-8744-4608-AE48-B84709183A33}" presName="rootText" presStyleLbl="node3" presStyleIdx="2" presStyleCnt="21" custLinFactNeighborX="-61608" custLinFactNeighborY="12259">
        <dgm:presLayoutVars>
          <dgm:chPref val="3"/>
        </dgm:presLayoutVars>
      </dgm:prSet>
      <dgm:spPr/>
      <dgm:t>
        <a:bodyPr/>
        <a:lstStyle/>
        <a:p>
          <a:pPr rtl="1"/>
          <a:endParaRPr lang="ar-SA"/>
        </a:p>
      </dgm:t>
    </dgm:pt>
    <dgm:pt modelId="{D5E2C2F3-5B28-411F-B956-44F4B3A063BB}" type="pres">
      <dgm:prSet presAssocID="{A74810F2-8744-4608-AE48-B84709183A33}" presName="rootConnector" presStyleLbl="node3" presStyleIdx="2" presStyleCnt="21"/>
      <dgm:spPr/>
      <dgm:t>
        <a:bodyPr/>
        <a:lstStyle/>
        <a:p>
          <a:pPr rtl="1"/>
          <a:endParaRPr lang="ar-SA"/>
        </a:p>
      </dgm:t>
    </dgm:pt>
    <dgm:pt modelId="{AEC18EE9-FDCD-41F7-932F-5ADECE5CFC57}" type="pres">
      <dgm:prSet presAssocID="{A74810F2-8744-4608-AE48-B84709183A33}" presName="hierChild4" presStyleCnt="0"/>
      <dgm:spPr/>
    </dgm:pt>
    <dgm:pt modelId="{39DD61C0-1B16-48C2-AB9F-BE43C0D539AD}" type="pres">
      <dgm:prSet presAssocID="{A74810F2-8744-4608-AE48-B84709183A33}" presName="hierChild5" presStyleCnt="0"/>
      <dgm:spPr/>
    </dgm:pt>
    <dgm:pt modelId="{D90F181B-08CC-4040-8BE5-C72EE4B64EAC}" type="pres">
      <dgm:prSet presAssocID="{74451C34-9FC0-4751-A2EC-E7D6AD656902}" presName="Name37" presStyleLbl="parChTrans1D3" presStyleIdx="3" presStyleCnt="21"/>
      <dgm:spPr/>
      <dgm:t>
        <a:bodyPr/>
        <a:lstStyle/>
        <a:p>
          <a:pPr rtl="1"/>
          <a:endParaRPr lang="ar-SA"/>
        </a:p>
      </dgm:t>
    </dgm:pt>
    <dgm:pt modelId="{46670110-D8ED-4B47-98DC-7FC5F80D9640}" type="pres">
      <dgm:prSet presAssocID="{C2C96EF5-BDA7-422E-995C-D215E522E043}" presName="hierRoot2" presStyleCnt="0">
        <dgm:presLayoutVars>
          <dgm:hierBranch val="init"/>
        </dgm:presLayoutVars>
      </dgm:prSet>
      <dgm:spPr/>
    </dgm:pt>
    <dgm:pt modelId="{D59D2F2A-903A-41B9-B70E-984DB4D21B61}" type="pres">
      <dgm:prSet presAssocID="{C2C96EF5-BDA7-422E-995C-D215E522E043}" presName="rootComposite" presStyleCnt="0"/>
      <dgm:spPr/>
    </dgm:pt>
    <dgm:pt modelId="{2658CE4F-BA98-4B80-A2EB-13110C6353BF}" type="pres">
      <dgm:prSet presAssocID="{C2C96EF5-BDA7-422E-995C-D215E522E043}" presName="rootText" presStyleLbl="node3" presStyleIdx="3" presStyleCnt="21" custLinFactNeighborX="-61608" custLinFactNeighborY="736">
        <dgm:presLayoutVars>
          <dgm:chPref val="3"/>
        </dgm:presLayoutVars>
      </dgm:prSet>
      <dgm:spPr/>
      <dgm:t>
        <a:bodyPr/>
        <a:lstStyle/>
        <a:p>
          <a:pPr rtl="1"/>
          <a:endParaRPr lang="ar-SA"/>
        </a:p>
      </dgm:t>
    </dgm:pt>
    <dgm:pt modelId="{F6FCCEBC-35CE-4708-B2B3-B5E2EA31B19B}" type="pres">
      <dgm:prSet presAssocID="{C2C96EF5-BDA7-422E-995C-D215E522E043}" presName="rootConnector" presStyleLbl="node3" presStyleIdx="3" presStyleCnt="21"/>
      <dgm:spPr/>
      <dgm:t>
        <a:bodyPr/>
        <a:lstStyle/>
        <a:p>
          <a:pPr rtl="1"/>
          <a:endParaRPr lang="ar-SA"/>
        </a:p>
      </dgm:t>
    </dgm:pt>
    <dgm:pt modelId="{1B082C7A-99DB-427C-B232-C913705BA906}" type="pres">
      <dgm:prSet presAssocID="{C2C96EF5-BDA7-422E-995C-D215E522E043}" presName="hierChild4" presStyleCnt="0"/>
      <dgm:spPr/>
    </dgm:pt>
    <dgm:pt modelId="{EFB66689-0EDA-43A8-8ED6-D58542C42E7B}" type="pres">
      <dgm:prSet presAssocID="{C2C96EF5-BDA7-422E-995C-D215E522E043}" presName="hierChild5" presStyleCnt="0"/>
      <dgm:spPr/>
    </dgm:pt>
    <dgm:pt modelId="{DD9262D5-F291-4040-8227-C3213FF9D8CD}" type="pres">
      <dgm:prSet presAssocID="{12327C15-C173-480A-B112-DE19B7285626}" presName="Name37" presStyleLbl="parChTrans1D3" presStyleIdx="4" presStyleCnt="21"/>
      <dgm:spPr/>
      <dgm:t>
        <a:bodyPr/>
        <a:lstStyle/>
        <a:p>
          <a:pPr rtl="1"/>
          <a:endParaRPr lang="ar-SA"/>
        </a:p>
      </dgm:t>
    </dgm:pt>
    <dgm:pt modelId="{2A3CFAD0-B771-44CD-BBBF-F15BADB02DEB}" type="pres">
      <dgm:prSet presAssocID="{7767A32A-6578-4E34-8833-289EE7F77605}" presName="hierRoot2" presStyleCnt="0">
        <dgm:presLayoutVars>
          <dgm:hierBranch val="init"/>
        </dgm:presLayoutVars>
      </dgm:prSet>
      <dgm:spPr/>
    </dgm:pt>
    <dgm:pt modelId="{CD3F7E51-1B0D-4602-B4A5-E85A20DA77E2}" type="pres">
      <dgm:prSet presAssocID="{7767A32A-6578-4E34-8833-289EE7F77605}" presName="rootComposite" presStyleCnt="0"/>
      <dgm:spPr/>
    </dgm:pt>
    <dgm:pt modelId="{3A60D0C2-0CE4-4CA1-9CED-3C28DEEDF7F0}" type="pres">
      <dgm:prSet presAssocID="{7767A32A-6578-4E34-8833-289EE7F77605}" presName="rootText" presStyleLbl="node3" presStyleIdx="4" presStyleCnt="21" custLinFactNeighborX="-61608" custLinFactNeighborY="736">
        <dgm:presLayoutVars>
          <dgm:chPref val="3"/>
        </dgm:presLayoutVars>
      </dgm:prSet>
      <dgm:spPr/>
      <dgm:t>
        <a:bodyPr/>
        <a:lstStyle/>
        <a:p>
          <a:pPr rtl="1"/>
          <a:endParaRPr lang="ar-SA"/>
        </a:p>
      </dgm:t>
    </dgm:pt>
    <dgm:pt modelId="{D54E08E1-D98C-444F-9418-E888C6A58471}" type="pres">
      <dgm:prSet presAssocID="{7767A32A-6578-4E34-8833-289EE7F77605}" presName="rootConnector" presStyleLbl="node3" presStyleIdx="4" presStyleCnt="21"/>
      <dgm:spPr/>
      <dgm:t>
        <a:bodyPr/>
        <a:lstStyle/>
        <a:p>
          <a:pPr rtl="1"/>
          <a:endParaRPr lang="ar-SA"/>
        </a:p>
      </dgm:t>
    </dgm:pt>
    <dgm:pt modelId="{D9D793FA-0EEB-4C35-B50E-3D58C32559BE}" type="pres">
      <dgm:prSet presAssocID="{7767A32A-6578-4E34-8833-289EE7F77605}" presName="hierChild4" presStyleCnt="0"/>
      <dgm:spPr/>
    </dgm:pt>
    <dgm:pt modelId="{30639614-F34A-4B2D-89F7-913830AA64A7}" type="pres">
      <dgm:prSet presAssocID="{7767A32A-6578-4E34-8833-289EE7F77605}" presName="hierChild5" presStyleCnt="0"/>
      <dgm:spPr/>
    </dgm:pt>
    <dgm:pt modelId="{FB6319F5-0014-4073-A5A3-F2735C9FF581}" type="pres">
      <dgm:prSet presAssocID="{76138AC0-2920-406F-B6EA-12C31AA57CBA}" presName="Name37" presStyleLbl="parChTrans1D3" presStyleIdx="5" presStyleCnt="21"/>
      <dgm:spPr/>
      <dgm:t>
        <a:bodyPr/>
        <a:lstStyle/>
        <a:p>
          <a:pPr rtl="1"/>
          <a:endParaRPr lang="ar-SA"/>
        </a:p>
      </dgm:t>
    </dgm:pt>
    <dgm:pt modelId="{CCBC6377-5FBC-4707-81B6-C43D485A7068}" type="pres">
      <dgm:prSet presAssocID="{C7151AFA-EB3F-4DBC-99AC-9E1D14DC33F3}" presName="hierRoot2" presStyleCnt="0">
        <dgm:presLayoutVars>
          <dgm:hierBranch val="init"/>
        </dgm:presLayoutVars>
      </dgm:prSet>
      <dgm:spPr/>
    </dgm:pt>
    <dgm:pt modelId="{D4605B27-44F8-4908-8EBB-FE48D239E88E}" type="pres">
      <dgm:prSet presAssocID="{C7151AFA-EB3F-4DBC-99AC-9E1D14DC33F3}" presName="rootComposite" presStyleCnt="0"/>
      <dgm:spPr/>
    </dgm:pt>
    <dgm:pt modelId="{79EE2AEE-9A95-499E-A8C2-1E6F141AA61A}" type="pres">
      <dgm:prSet presAssocID="{C7151AFA-EB3F-4DBC-99AC-9E1D14DC33F3}" presName="rootText" presStyleLbl="node3" presStyleIdx="5" presStyleCnt="21" custLinFactNeighborX="-61608" custLinFactNeighborY="176">
        <dgm:presLayoutVars>
          <dgm:chPref val="3"/>
        </dgm:presLayoutVars>
      </dgm:prSet>
      <dgm:spPr/>
      <dgm:t>
        <a:bodyPr/>
        <a:lstStyle/>
        <a:p>
          <a:pPr rtl="1"/>
          <a:endParaRPr lang="ar-SA"/>
        </a:p>
      </dgm:t>
    </dgm:pt>
    <dgm:pt modelId="{FDB8D616-EEBD-4955-B8F2-80D402C60662}" type="pres">
      <dgm:prSet presAssocID="{C7151AFA-EB3F-4DBC-99AC-9E1D14DC33F3}" presName="rootConnector" presStyleLbl="node3" presStyleIdx="5" presStyleCnt="21"/>
      <dgm:spPr/>
      <dgm:t>
        <a:bodyPr/>
        <a:lstStyle/>
        <a:p>
          <a:pPr rtl="1"/>
          <a:endParaRPr lang="ar-SA"/>
        </a:p>
      </dgm:t>
    </dgm:pt>
    <dgm:pt modelId="{E31142F3-A4AC-4B1D-95AC-A815D55BE837}" type="pres">
      <dgm:prSet presAssocID="{C7151AFA-EB3F-4DBC-99AC-9E1D14DC33F3}" presName="hierChild4" presStyleCnt="0"/>
      <dgm:spPr/>
    </dgm:pt>
    <dgm:pt modelId="{6984DC4C-216B-4331-8B50-79D3E554B47E}" type="pres">
      <dgm:prSet presAssocID="{C7151AFA-EB3F-4DBC-99AC-9E1D14DC33F3}" presName="hierChild5" presStyleCnt="0"/>
      <dgm:spPr/>
    </dgm:pt>
    <dgm:pt modelId="{0A58A790-E4FE-40C9-95CC-F7F1625D995D}" type="pres">
      <dgm:prSet presAssocID="{257763B6-67A1-46BD-82AE-38399B8409D0}" presName="hierChild5" presStyleCnt="0"/>
      <dgm:spPr/>
    </dgm:pt>
    <dgm:pt modelId="{0DA2884B-82C7-420B-9360-A551FE67A12A}" type="pres">
      <dgm:prSet presAssocID="{AEDA7A33-2092-4782-98B9-B6A64D7C1D01}" presName="Name37" presStyleLbl="parChTrans1D2" presStyleIdx="1" presStyleCnt="4"/>
      <dgm:spPr/>
      <dgm:t>
        <a:bodyPr/>
        <a:lstStyle/>
        <a:p>
          <a:pPr rtl="1"/>
          <a:endParaRPr lang="ar-SA"/>
        </a:p>
      </dgm:t>
    </dgm:pt>
    <dgm:pt modelId="{8D3FDA75-A49B-4599-B7D8-38030DD98A59}" type="pres">
      <dgm:prSet presAssocID="{DB0FF606-0443-47B8-88FE-450DDDDF4250}" presName="hierRoot2" presStyleCnt="0">
        <dgm:presLayoutVars>
          <dgm:hierBranch val="init"/>
        </dgm:presLayoutVars>
      </dgm:prSet>
      <dgm:spPr/>
    </dgm:pt>
    <dgm:pt modelId="{FF32A645-E21E-4FA2-8B04-22941999C585}" type="pres">
      <dgm:prSet presAssocID="{DB0FF606-0443-47B8-88FE-450DDDDF4250}" presName="rootComposite" presStyleCnt="0"/>
      <dgm:spPr/>
    </dgm:pt>
    <dgm:pt modelId="{1BE4136B-2C77-43AF-9518-D72B79430727}" type="pres">
      <dgm:prSet presAssocID="{DB0FF606-0443-47B8-88FE-450DDDDF4250}" presName="rootText" presStyleLbl="node2" presStyleIdx="1" presStyleCnt="4" custScaleX="179966" custLinFactNeighborX="-43574" custLinFactNeighborY="14326">
        <dgm:presLayoutVars>
          <dgm:chPref val="3"/>
        </dgm:presLayoutVars>
      </dgm:prSet>
      <dgm:spPr/>
      <dgm:t>
        <a:bodyPr/>
        <a:lstStyle/>
        <a:p>
          <a:pPr rtl="1"/>
          <a:endParaRPr lang="ar-SA"/>
        </a:p>
      </dgm:t>
    </dgm:pt>
    <dgm:pt modelId="{BFB6AD64-8BC1-4AF2-936C-C3ED5F77669D}" type="pres">
      <dgm:prSet presAssocID="{DB0FF606-0443-47B8-88FE-450DDDDF4250}" presName="rootConnector" presStyleLbl="node2" presStyleIdx="1" presStyleCnt="4"/>
      <dgm:spPr/>
      <dgm:t>
        <a:bodyPr/>
        <a:lstStyle/>
        <a:p>
          <a:pPr rtl="1"/>
          <a:endParaRPr lang="ar-SA"/>
        </a:p>
      </dgm:t>
    </dgm:pt>
    <dgm:pt modelId="{E065141B-5693-43B8-AB85-B39665252D4E}" type="pres">
      <dgm:prSet presAssocID="{DB0FF606-0443-47B8-88FE-450DDDDF4250}" presName="hierChild4" presStyleCnt="0"/>
      <dgm:spPr/>
    </dgm:pt>
    <dgm:pt modelId="{8AEAF1A4-3105-4F42-B840-60710FA541F4}" type="pres">
      <dgm:prSet presAssocID="{0A7DDDBA-71DB-4523-ACF1-A205098A84D1}" presName="Name37" presStyleLbl="parChTrans1D3" presStyleIdx="6" presStyleCnt="21"/>
      <dgm:spPr/>
      <dgm:t>
        <a:bodyPr/>
        <a:lstStyle/>
        <a:p>
          <a:pPr rtl="1"/>
          <a:endParaRPr lang="ar-SA"/>
        </a:p>
      </dgm:t>
    </dgm:pt>
    <dgm:pt modelId="{55BC278B-7DE7-48DD-9E11-C0C288DD842C}" type="pres">
      <dgm:prSet presAssocID="{FA83A246-5640-48C4-86F5-4D869F20511C}" presName="hierRoot2" presStyleCnt="0">
        <dgm:presLayoutVars>
          <dgm:hierBranch val="init"/>
        </dgm:presLayoutVars>
      </dgm:prSet>
      <dgm:spPr/>
    </dgm:pt>
    <dgm:pt modelId="{7ABE6C70-9932-402D-B63C-8A48A82A4497}" type="pres">
      <dgm:prSet presAssocID="{FA83A246-5640-48C4-86F5-4D869F20511C}" presName="rootComposite" presStyleCnt="0"/>
      <dgm:spPr/>
    </dgm:pt>
    <dgm:pt modelId="{254D5582-1FE1-4E1D-9D09-E0309B2C6A08}" type="pres">
      <dgm:prSet presAssocID="{FA83A246-5640-48C4-86F5-4D869F20511C}" presName="rootText" presStyleLbl="node3" presStyleIdx="6" presStyleCnt="21" custLinFactNeighborX="-42676" custLinFactNeighborY="10429">
        <dgm:presLayoutVars>
          <dgm:chPref val="3"/>
        </dgm:presLayoutVars>
      </dgm:prSet>
      <dgm:spPr/>
      <dgm:t>
        <a:bodyPr/>
        <a:lstStyle/>
        <a:p>
          <a:pPr rtl="1"/>
          <a:endParaRPr lang="ar-SA"/>
        </a:p>
      </dgm:t>
    </dgm:pt>
    <dgm:pt modelId="{601FF326-0782-40B8-86C0-EA674B7A2616}" type="pres">
      <dgm:prSet presAssocID="{FA83A246-5640-48C4-86F5-4D869F20511C}" presName="rootConnector" presStyleLbl="node3" presStyleIdx="6" presStyleCnt="21"/>
      <dgm:spPr/>
      <dgm:t>
        <a:bodyPr/>
        <a:lstStyle/>
        <a:p>
          <a:pPr rtl="1"/>
          <a:endParaRPr lang="ar-SA"/>
        </a:p>
      </dgm:t>
    </dgm:pt>
    <dgm:pt modelId="{F1C5A479-1933-461B-B486-6567CEB6AC77}" type="pres">
      <dgm:prSet presAssocID="{FA83A246-5640-48C4-86F5-4D869F20511C}" presName="hierChild4" presStyleCnt="0"/>
      <dgm:spPr/>
    </dgm:pt>
    <dgm:pt modelId="{43EFB255-9DFB-4594-8B4F-E802BC6AF026}" type="pres">
      <dgm:prSet presAssocID="{FA83A246-5640-48C4-86F5-4D869F20511C}" presName="hierChild5" presStyleCnt="0"/>
      <dgm:spPr/>
    </dgm:pt>
    <dgm:pt modelId="{4C70C2AD-7286-409B-AF63-3C4E8680628F}" type="pres">
      <dgm:prSet presAssocID="{CFB2A9A3-5B9A-452B-8CD4-B1482F12FAB4}" presName="Name37" presStyleLbl="parChTrans1D3" presStyleIdx="7" presStyleCnt="21"/>
      <dgm:spPr/>
      <dgm:t>
        <a:bodyPr/>
        <a:lstStyle/>
        <a:p>
          <a:pPr rtl="1"/>
          <a:endParaRPr lang="ar-SA"/>
        </a:p>
      </dgm:t>
    </dgm:pt>
    <dgm:pt modelId="{9CC97213-2D2C-4103-8CA7-A72AFD5FBD83}" type="pres">
      <dgm:prSet presAssocID="{88164541-3E79-4462-B784-6FF4EB7B6FE4}" presName="hierRoot2" presStyleCnt="0">
        <dgm:presLayoutVars>
          <dgm:hierBranch val="init"/>
        </dgm:presLayoutVars>
      </dgm:prSet>
      <dgm:spPr/>
    </dgm:pt>
    <dgm:pt modelId="{1BE55F74-57A5-4B13-BDB5-6FE77D240877}" type="pres">
      <dgm:prSet presAssocID="{88164541-3E79-4462-B784-6FF4EB7B6FE4}" presName="rootComposite" presStyleCnt="0"/>
      <dgm:spPr/>
    </dgm:pt>
    <dgm:pt modelId="{A16FBA29-153C-4E9B-A622-9F7C21AAEFEE}" type="pres">
      <dgm:prSet presAssocID="{88164541-3E79-4462-B784-6FF4EB7B6FE4}" presName="rootText" presStyleLbl="node3" presStyleIdx="7" presStyleCnt="21" custLinFactNeighborX="-47781" custLinFactNeighborY="4668">
        <dgm:presLayoutVars>
          <dgm:chPref val="3"/>
        </dgm:presLayoutVars>
      </dgm:prSet>
      <dgm:spPr/>
      <dgm:t>
        <a:bodyPr/>
        <a:lstStyle/>
        <a:p>
          <a:pPr rtl="1"/>
          <a:endParaRPr lang="ar-SA"/>
        </a:p>
      </dgm:t>
    </dgm:pt>
    <dgm:pt modelId="{B4541EFD-DDE9-43B3-BEA4-AEA3E0D3FBDC}" type="pres">
      <dgm:prSet presAssocID="{88164541-3E79-4462-B784-6FF4EB7B6FE4}" presName="rootConnector" presStyleLbl="node3" presStyleIdx="7" presStyleCnt="21"/>
      <dgm:spPr/>
      <dgm:t>
        <a:bodyPr/>
        <a:lstStyle/>
        <a:p>
          <a:pPr rtl="1"/>
          <a:endParaRPr lang="ar-SA"/>
        </a:p>
      </dgm:t>
    </dgm:pt>
    <dgm:pt modelId="{2D56027E-C7EC-48B9-AF93-770368EACDE3}" type="pres">
      <dgm:prSet presAssocID="{88164541-3E79-4462-B784-6FF4EB7B6FE4}" presName="hierChild4" presStyleCnt="0"/>
      <dgm:spPr/>
    </dgm:pt>
    <dgm:pt modelId="{5AF8D989-BA03-49F0-B248-E68254638B43}" type="pres">
      <dgm:prSet presAssocID="{88164541-3E79-4462-B784-6FF4EB7B6FE4}" presName="hierChild5" presStyleCnt="0"/>
      <dgm:spPr/>
    </dgm:pt>
    <dgm:pt modelId="{EA27CC79-AE2A-4ED2-A896-F6188ABAD540}" type="pres">
      <dgm:prSet presAssocID="{DE01C80A-7F56-4E67-B0AA-2BF2E23CEA58}" presName="Name37" presStyleLbl="parChTrans1D3" presStyleIdx="8" presStyleCnt="21"/>
      <dgm:spPr/>
      <dgm:t>
        <a:bodyPr/>
        <a:lstStyle/>
        <a:p>
          <a:pPr rtl="1"/>
          <a:endParaRPr lang="ar-SA"/>
        </a:p>
      </dgm:t>
    </dgm:pt>
    <dgm:pt modelId="{E08B4F4E-E9A4-4307-9562-6FF1D0FDC36C}" type="pres">
      <dgm:prSet presAssocID="{C337BF78-7B6D-4EEA-B84E-634B8D88DD7E}" presName="hierRoot2" presStyleCnt="0">
        <dgm:presLayoutVars>
          <dgm:hierBranch val="init"/>
        </dgm:presLayoutVars>
      </dgm:prSet>
      <dgm:spPr/>
    </dgm:pt>
    <dgm:pt modelId="{4A941B67-7104-4E46-AC97-AC266B862372}" type="pres">
      <dgm:prSet presAssocID="{C337BF78-7B6D-4EEA-B84E-634B8D88DD7E}" presName="rootComposite" presStyleCnt="0"/>
      <dgm:spPr/>
    </dgm:pt>
    <dgm:pt modelId="{7940239C-E01C-4001-9F5B-5D3893E98190}" type="pres">
      <dgm:prSet presAssocID="{C337BF78-7B6D-4EEA-B84E-634B8D88DD7E}" presName="rootText" presStyleLbl="node3" presStyleIdx="8" presStyleCnt="21" custLinFactNeighborX="-47781" custLinFactNeighborY="4668">
        <dgm:presLayoutVars>
          <dgm:chPref val="3"/>
        </dgm:presLayoutVars>
      </dgm:prSet>
      <dgm:spPr/>
      <dgm:t>
        <a:bodyPr/>
        <a:lstStyle/>
        <a:p>
          <a:pPr rtl="1"/>
          <a:endParaRPr lang="ar-SA"/>
        </a:p>
      </dgm:t>
    </dgm:pt>
    <dgm:pt modelId="{BC5865A2-751F-46F0-932E-3204A67575C8}" type="pres">
      <dgm:prSet presAssocID="{C337BF78-7B6D-4EEA-B84E-634B8D88DD7E}" presName="rootConnector" presStyleLbl="node3" presStyleIdx="8" presStyleCnt="21"/>
      <dgm:spPr/>
      <dgm:t>
        <a:bodyPr/>
        <a:lstStyle/>
        <a:p>
          <a:pPr rtl="1"/>
          <a:endParaRPr lang="ar-SA"/>
        </a:p>
      </dgm:t>
    </dgm:pt>
    <dgm:pt modelId="{32F48017-9CD4-4DEF-A6CD-12BA5650F040}" type="pres">
      <dgm:prSet presAssocID="{C337BF78-7B6D-4EEA-B84E-634B8D88DD7E}" presName="hierChild4" presStyleCnt="0"/>
      <dgm:spPr/>
    </dgm:pt>
    <dgm:pt modelId="{E541EFD8-E90C-428D-ACC3-EFAD0C3DDD7A}" type="pres">
      <dgm:prSet presAssocID="{C337BF78-7B6D-4EEA-B84E-634B8D88DD7E}" presName="hierChild5" presStyleCnt="0"/>
      <dgm:spPr/>
    </dgm:pt>
    <dgm:pt modelId="{32AFC9C4-8D7E-48D9-9F6B-DE31BCB5AC3F}" type="pres">
      <dgm:prSet presAssocID="{DE0BB9A5-7B8B-4BD3-8ED4-C0F0EE9CBB06}" presName="Name37" presStyleLbl="parChTrans1D3" presStyleIdx="9" presStyleCnt="21"/>
      <dgm:spPr/>
      <dgm:t>
        <a:bodyPr/>
        <a:lstStyle/>
        <a:p>
          <a:pPr rtl="1"/>
          <a:endParaRPr lang="ar-SA"/>
        </a:p>
      </dgm:t>
    </dgm:pt>
    <dgm:pt modelId="{5B0C6197-82BC-4AC0-A61D-6B135996F8C9}" type="pres">
      <dgm:prSet presAssocID="{0641FB90-4D37-455C-B424-F86751A9B70E}" presName="hierRoot2" presStyleCnt="0">
        <dgm:presLayoutVars>
          <dgm:hierBranch val="init"/>
        </dgm:presLayoutVars>
      </dgm:prSet>
      <dgm:spPr/>
    </dgm:pt>
    <dgm:pt modelId="{4C2F6E8C-FBA8-430E-954F-7E62A2D465B6}" type="pres">
      <dgm:prSet presAssocID="{0641FB90-4D37-455C-B424-F86751A9B70E}" presName="rootComposite" presStyleCnt="0"/>
      <dgm:spPr/>
    </dgm:pt>
    <dgm:pt modelId="{6D17F758-EBA7-482D-8082-2C2F693F42E9}" type="pres">
      <dgm:prSet presAssocID="{0641FB90-4D37-455C-B424-F86751A9B70E}" presName="rootText" presStyleLbl="node3" presStyleIdx="9" presStyleCnt="21" custLinFactNeighborX="-47781" custLinFactNeighborY="4668">
        <dgm:presLayoutVars>
          <dgm:chPref val="3"/>
        </dgm:presLayoutVars>
      </dgm:prSet>
      <dgm:spPr/>
      <dgm:t>
        <a:bodyPr/>
        <a:lstStyle/>
        <a:p>
          <a:pPr rtl="1"/>
          <a:endParaRPr lang="ar-SA"/>
        </a:p>
      </dgm:t>
    </dgm:pt>
    <dgm:pt modelId="{5E457A1A-0595-41FE-9001-C9265A1FFFF2}" type="pres">
      <dgm:prSet presAssocID="{0641FB90-4D37-455C-B424-F86751A9B70E}" presName="rootConnector" presStyleLbl="node3" presStyleIdx="9" presStyleCnt="21"/>
      <dgm:spPr/>
      <dgm:t>
        <a:bodyPr/>
        <a:lstStyle/>
        <a:p>
          <a:pPr rtl="1"/>
          <a:endParaRPr lang="ar-SA"/>
        </a:p>
      </dgm:t>
    </dgm:pt>
    <dgm:pt modelId="{8756426E-8B75-443D-8407-63100E05E76E}" type="pres">
      <dgm:prSet presAssocID="{0641FB90-4D37-455C-B424-F86751A9B70E}" presName="hierChild4" presStyleCnt="0"/>
      <dgm:spPr/>
    </dgm:pt>
    <dgm:pt modelId="{A071D045-C2C3-48FE-910F-1F86EAA2C26F}" type="pres">
      <dgm:prSet presAssocID="{0641FB90-4D37-455C-B424-F86751A9B70E}" presName="hierChild5" presStyleCnt="0"/>
      <dgm:spPr/>
    </dgm:pt>
    <dgm:pt modelId="{3EEF3661-68AA-4B1E-BBA1-C5AF46D22765}" type="pres">
      <dgm:prSet presAssocID="{C5444E2E-0103-42EB-AEF9-3A3BB1FE1E5E}" presName="Name37" presStyleLbl="parChTrans1D3" presStyleIdx="10" presStyleCnt="21"/>
      <dgm:spPr/>
      <dgm:t>
        <a:bodyPr/>
        <a:lstStyle/>
        <a:p>
          <a:pPr rtl="1"/>
          <a:endParaRPr lang="ar-SA"/>
        </a:p>
      </dgm:t>
    </dgm:pt>
    <dgm:pt modelId="{34028D47-AF24-4F9F-97D5-5F47C21E49B4}" type="pres">
      <dgm:prSet presAssocID="{6EC2294E-F595-48F1-9B87-347017AC5D23}" presName="hierRoot2" presStyleCnt="0">
        <dgm:presLayoutVars>
          <dgm:hierBranch val="init"/>
        </dgm:presLayoutVars>
      </dgm:prSet>
      <dgm:spPr/>
    </dgm:pt>
    <dgm:pt modelId="{CF3C8070-1949-4C3F-BDF5-137C1BB85454}" type="pres">
      <dgm:prSet presAssocID="{6EC2294E-F595-48F1-9B87-347017AC5D23}" presName="rootComposite" presStyleCnt="0"/>
      <dgm:spPr/>
    </dgm:pt>
    <dgm:pt modelId="{D57226E3-475D-423B-A049-DB159D65B3CE}" type="pres">
      <dgm:prSet presAssocID="{6EC2294E-F595-48F1-9B87-347017AC5D23}" presName="rootText" presStyleLbl="node3" presStyleIdx="10" presStyleCnt="21" custLinFactNeighborX="-47781" custLinFactNeighborY="4668">
        <dgm:presLayoutVars>
          <dgm:chPref val="3"/>
        </dgm:presLayoutVars>
      </dgm:prSet>
      <dgm:spPr/>
      <dgm:t>
        <a:bodyPr/>
        <a:lstStyle/>
        <a:p>
          <a:pPr rtl="1"/>
          <a:endParaRPr lang="ar-SA"/>
        </a:p>
      </dgm:t>
    </dgm:pt>
    <dgm:pt modelId="{9F77A714-76F6-4F46-B4E0-3C7CC1F6AA6C}" type="pres">
      <dgm:prSet presAssocID="{6EC2294E-F595-48F1-9B87-347017AC5D23}" presName="rootConnector" presStyleLbl="node3" presStyleIdx="10" presStyleCnt="21"/>
      <dgm:spPr/>
      <dgm:t>
        <a:bodyPr/>
        <a:lstStyle/>
        <a:p>
          <a:pPr rtl="1"/>
          <a:endParaRPr lang="ar-SA"/>
        </a:p>
      </dgm:t>
    </dgm:pt>
    <dgm:pt modelId="{E347941B-E151-4EA5-83E3-108106ABA18A}" type="pres">
      <dgm:prSet presAssocID="{6EC2294E-F595-48F1-9B87-347017AC5D23}" presName="hierChild4" presStyleCnt="0"/>
      <dgm:spPr/>
    </dgm:pt>
    <dgm:pt modelId="{BE3B7348-486B-4F1B-8B11-F0528387D5B1}" type="pres">
      <dgm:prSet presAssocID="{6EC2294E-F595-48F1-9B87-347017AC5D23}" presName="hierChild5" presStyleCnt="0"/>
      <dgm:spPr/>
    </dgm:pt>
    <dgm:pt modelId="{3F8E1330-4BBD-44FF-A889-5953C763397B}" type="pres">
      <dgm:prSet presAssocID="{B1D9EC90-78E8-4A83-BDB6-A99C75B33025}" presName="Name37" presStyleLbl="parChTrans1D3" presStyleIdx="11" presStyleCnt="21"/>
      <dgm:spPr/>
      <dgm:t>
        <a:bodyPr/>
        <a:lstStyle/>
        <a:p>
          <a:pPr rtl="1"/>
          <a:endParaRPr lang="ar-SA"/>
        </a:p>
      </dgm:t>
    </dgm:pt>
    <dgm:pt modelId="{F82C3FD1-082B-4A6B-9D32-40206A135B05}" type="pres">
      <dgm:prSet presAssocID="{CC734E39-B7F0-4228-AA4D-C9D664414E92}" presName="hierRoot2" presStyleCnt="0">
        <dgm:presLayoutVars>
          <dgm:hierBranch val="init"/>
        </dgm:presLayoutVars>
      </dgm:prSet>
      <dgm:spPr/>
    </dgm:pt>
    <dgm:pt modelId="{38B88ADE-7599-459B-9DE9-BE6DE13FC6C1}" type="pres">
      <dgm:prSet presAssocID="{CC734E39-B7F0-4228-AA4D-C9D664414E92}" presName="rootComposite" presStyleCnt="0"/>
      <dgm:spPr/>
    </dgm:pt>
    <dgm:pt modelId="{894DD91B-968F-4858-A993-72345BC4377C}" type="pres">
      <dgm:prSet presAssocID="{CC734E39-B7F0-4228-AA4D-C9D664414E92}" presName="rootText" presStyleLbl="node3" presStyleIdx="11" presStyleCnt="21" custLinFactNeighborX="-47781" custLinFactNeighborY="4668">
        <dgm:presLayoutVars>
          <dgm:chPref val="3"/>
        </dgm:presLayoutVars>
      </dgm:prSet>
      <dgm:spPr/>
      <dgm:t>
        <a:bodyPr/>
        <a:lstStyle/>
        <a:p>
          <a:pPr rtl="1"/>
          <a:endParaRPr lang="ar-SA"/>
        </a:p>
      </dgm:t>
    </dgm:pt>
    <dgm:pt modelId="{393AB013-E9EE-4F57-8736-AA64D90DD635}" type="pres">
      <dgm:prSet presAssocID="{CC734E39-B7F0-4228-AA4D-C9D664414E92}" presName="rootConnector" presStyleLbl="node3" presStyleIdx="11" presStyleCnt="21"/>
      <dgm:spPr/>
      <dgm:t>
        <a:bodyPr/>
        <a:lstStyle/>
        <a:p>
          <a:pPr rtl="1"/>
          <a:endParaRPr lang="ar-SA"/>
        </a:p>
      </dgm:t>
    </dgm:pt>
    <dgm:pt modelId="{0B8514B3-157B-435B-B92A-07EBBF6588D9}" type="pres">
      <dgm:prSet presAssocID="{CC734E39-B7F0-4228-AA4D-C9D664414E92}" presName="hierChild4" presStyleCnt="0"/>
      <dgm:spPr/>
    </dgm:pt>
    <dgm:pt modelId="{1FA52E09-0417-457E-865A-991EAA9D9EEC}" type="pres">
      <dgm:prSet presAssocID="{CC734E39-B7F0-4228-AA4D-C9D664414E92}" presName="hierChild5" presStyleCnt="0"/>
      <dgm:spPr/>
    </dgm:pt>
    <dgm:pt modelId="{FDA7A1E1-61AF-4752-A841-B6DB068A52FE}" type="pres">
      <dgm:prSet presAssocID="{DB0FF606-0443-47B8-88FE-450DDDDF4250}" presName="hierChild5" presStyleCnt="0"/>
      <dgm:spPr/>
    </dgm:pt>
    <dgm:pt modelId="{74CA6315-637D-408A-82B0-ED3658B81572}" type="pres">
      <dgm:prSet presAssocID="{B4835323-EDB3-417C-B503-A93D8FFCA607}" presName="Name37" presStyleLbl="parChTrans1D2" presStyleIdx="2" presStyleCnt="4"/>
      <dgm:spPr/>
      <dgm:t>
        <a:bodyPr/>
        <a:lstStyle/>
        <a:p>
          <a:pPr rtl="1"/>
          <a:endParaRPr lang="ar-SA"/>
        </a:p>
      </dgm:t>
    </dgm:pt>
    <dgm:pt modelId="{3F47FDC2-F11C-46D0-B128-F92BC5827963}" type="pres">
      <dgm:prSet presAssocID="{BF735235-470D-42F4-B34C-400F39B121EA}" presName="hierRoot2" presStyleCnt="0">
        <dgm:presLayoutVars>
          <dgm:hierBranch val="init"/>
        </dgm:presLayoutVars>
      </dgm:prSet>
      <dgm:spPr/>
    </dgm:pt>
    <dgm:pt modelId="{DA0E0D70-51A3-4C9D-BD2F-EF22F9BB6660}" type="pres">
      <dgm:prSet presAssocID="{BF735235-470D-42F4-B34C-400F39B121EA}" presName="rootComposite" presStyleCnt="0"/>
      <dgm:spPr/>
    </dgm:pt>
    <dgm:pt modelId="{4DFC306E-5373-41CE-9315-AB2DEE7B9158}" type="pres">
      <dgm:prSet presAssocID="{BF735235-470D-42F4-B34C-400F39B121EA}" presName="rootText" presStyleLbl="node2" presStyleIdx="2" presStyleCnt="4" custScaleX="153145" custScaleY="107126" custLinFactNeighborX="-17613" custLinFactNeighborY="14326">
        <dgm:presLayoutVars>
          <dgm:chPref val="3"/>
        </dgm:presLayoutVars>
      </dgm:prSet>
      <dgm:spPr/>
      <dgm:t>
        <a:bodyPr/>
        <a:lstStyle/>
        <a:p>
          <a:pPr rtl="1"/>
          <a:endParaRPr lang="ar-SA"/>
        </a:p>
      </dgm:t>
    </dgm:pt>
    <dgm:pt modelId="{531B8C72-9CD0-459C-99AD-458D3BDB11C9}" type="pres">
      <dgm:prSet presAssocID="{BF735235-470D-42F4-B34C-400F39B121EA}" presName="rootConnector" presStyleLbl="node2" presStyleIdx="2" presStyleCnt="4"/>
      <dgm:spPr/>
      <dgm:t>
        <a:bodyPr/>
        <a:lstStyle/>
        <a:p>
          <a:pPr rtl="1"/>
          <a:endParaRPr lang="ar-SA"/>
        </a:p>
      </dgm:t>
    </dgm:pt>
    <dgm:pt modelId="{5991D11E-68AF-446F-93D2-768B6C68FE1C}" type="pres">
      <dgm:prSet presAssocID="{BF735235-470D-42F4-B34C-400F39B121EA}" presName="hierChild4" presStyleCnt="0"/>
      <dgm:spPr/>
    </dgm:pt>
    <dgm:pt modelId="{A5C5E54C-956D-468B-9CB5-496E3CAB6078}" type="pres">
      <dgm:prSet presAssocID="{8131DDBB-1D32-420E-A0F3-9D12290B7A6C}" presName="Name37" presStyleLbl="parChTrans1D3" presStyleIdx="12" presStyleCnt="21"/>
      <dgm:spPr/>
      <dgm:t>
        <a:bodyPr/>
        <a:lstStyle/>
        <a:p>
          <a:pPr rtl="1"/>
          <a:endParaRPr lang="ar-SA"/>
        </a:p>
      </dgm:t>
    </dgm:pt>
    <dgm:pt modelId="{6E40C1EC-B6BB-49A6-AF04-37A46C48734E}" type="pres">
      <dgm:prSet presAssocID="{506376F8-498B-402C-9085-6F27CD561172}" presName="hierRoot2" presStyleCnt="0">
        <dgm:presLayoutVars>
          <dgm:hierBranch val="init"/>
        </dgm:presLayoutVars>
      </dgm:prSet>
      <dgm:spPr/>
    </dgm:pt>
    <dgm:pt modelId="{8EF5C2EC-E46A-4987-B2CB-1899DB4F36A4}" type="pres">
      <dgm:prSet presAssocID="{506376F8-498B-402C-9085-6F27CD561172}" presName="rootComposite" presStyleCnt="0"/>
      <dgm:spPr/>
    </dgm:pt>
    <dgm:pt modelId="{D1933104-3C5A-4D24-AB19-78584B881A38}" type="pres">
      <dgm:prSet presAssocID="{506376F8-498B-402C-9085-6F27CD561172}" presName="rootText" presStyleLbl="node3" presStyleIdx="12" presStyleCnt="21" custLinFactNeighborX="-23975" custLinFactNeighborY="7482">
        <dgm:presLayoutVars>
          <dgm:chPref val="3"/>
        </dgm:presLayoutVars>
      </dgm:prSet>
      <dgm:spPr/>
      <dgm:t>
        <a:bodyPr/>
        <a:lstStyle/>
        <a:p>
          <a:pPr rtl="1"/>
          <a:endParaRPr lang="ar-SA"/>
        </a:p>
      </dgm:t>
    </dgm:pt>
    <dgm:pt modelId="{9E570AD3-A177-45BF-A84F-114F9816F11A}" type="pres">
      <dgm:prSet presAssocID="{506376F8-498B-402C-9085-6F27CD561172}" presName="rootConnector" presStyleLbl="node3" presStyleIdx="12" presStyleCnt="21"/>
      <dgm:spPr/>
      <dgm:t>
        <a:bodyPr/>
        <a:lstStyle/>
        <a:p>
          <a:pPr rtl="1"/>
          <a:endParaRPr lang="ar-SA"/>
        </a:p>
      </dgm:t>
    </dgm:pt>
    <dgm:pt modelId="{FF340D53-74C7-4E51-8D0F-777DF86C7C8D}" type="pres">
      <dgm:prSet presAssocID="{506376F8-498B-402C-9085-6F27CD561172}" presName="hierChild4" presStyleCnt="0"/>
      <dgm:spPr/>
    </dgm:pt>
    <dgm:pt modelId="{5C578D91-B240-42D2-92DC-6086F723AB7B}" type="pres">
      <dgm:prSet presAssocID="{506376F8-498B-402C-9085-6F27CD561172}" presName="hierChild5" presStyleCnt="0"/>
      <dgm:spPr/>
    </dgm:pt>
    <dgm:pt modelId="{D08E5609-A6D1-42E5-ACC5-49585458513C}" type="pres">
      <dgm:prSet presAssocID="{2F703AD5-011B-4E78-9ABC-130D1234A323}" presName="Name37" presStyleLbl="parChTrans1D3" presStyleIdx="13" presStyleCnt="21"/>
      <dgm:spPr/>
      <dgm:t>
        <a:bodyPr/>
        <a:lstStyle/>
        <a:p>
          <a:pPr rtl="1"/>
          <a:endParaRPr lang="ar-SA"/>
        </a:p>
      </dgm:t>
    </dgm:pt>
    <dgm:pt modelId="{E1F52212-8F74-4804-830D-A5820C0F56F3}" type="pres">
      <dgm:prSet presAssocID="{A14A05D7-C2F0-4E9C-B477-0CED8EB7AFFB}" presName="hierRoot2" presStyleCnt="0">
        <dgm:presLayoutVars>
          <dgm:hierBranch val="init"/>
        </dgm:presLayoutVars>
      </dgm:prSet>
      <dgm:spPr/>
    </dgm:pt>
    <dgm:pt modelId="{194F31F7-8134-4A5A-8B00-A07DB5D1E05E}" type="pres">
      <dgm:prSet presAssocID="{A14A05D7-C2F0-4E9C-B477-0CED8EB7AFFB}" presName="rootComposite" presStyleCnt="0"/>
      <dgm:spPr/>
    </dgm:pt>
    <dgm:pt modelId="{F38C18AE-D3BE-459E-AEF9-F3E2211D7BFD}" type="pres">
      <dgm:prSet presAssocID="{A14A05D7-C2F0-4E9C-B477-0CED8EB7AFFB}" presName="rootText" presStyleLbl="node3" presStyleIdx="13" presStyleCnt="21" custScaleX="95033" custScaleY="83915" custLinFactNeighborX="-23975" custLinFactNeighborY="13979">
        <dgm:presLayoutVars>
          <dgm:chPref val="3"/>
        </dgm:presLayoutVars>
      </dgm:prSet>
      <dgm:spPr/>
      <dgm:t>
        <a:bodyPr/>
        <a:lstStyle/>
        <a:p>
          <a:pPr rtl="1"/>
          <a:endParaRPr lang="ar-SA"/>
        </a:p>
      </dgm:t>
    </dgm:pt>
    <dgm:pt modelId="{E9E16CD9-6B49-45A4-AF2B-198DA15FC6BB}" type="pres">
      <dgm:prSet presAssocID="{A14A05D7-C2F0-4E9C-B477-0CED8EB7AFFB}" presName="rootConnector" presStyleLbl="node3" presStyleIdx="13" presStyleCnt="21"/>
      <dgm:spPr/>
      <dgm:t>
        <a:bodyPr/>
        <a:lstStyle/>
        <a:p>
          <a:pPr rtl="1"/>
          <a:endParaRPr lang="ar-SA"/>
        </a:p>
      </dgm:t>
    </dgm:pt>
    <dgm:pt modelId="{E33545B6-233C-46D4-98BF-3ACDD27AAE92}" type="pres">
      <dgm:prSet presAssocID="{A14A05D7-C2F0-4E9C-B477-0CED8EB7AFFB}" presName="hierChild4" presStyleCnt="0"/>
      <dgm:spPr/>
    </dgm:pt>
    <dgm:pt modelId="{A6C401CC-FAFA-464E-A435-243B2778B91E}" type="pres">
      <dgm:prSet presAssocID="{A14A05D7-C2F0-4E9C-B477-0CED8EB7AFFB}" presName="hierChild5" presStyleCnt="0"/>
      <dgm:spPr/>
    </dgm:pt>
    <dgm:pt modelId="{617533EB-C98D-4729-80AA-DD21A733A96C}" type="pres">
      <dgm:prSet presAssocID="{44A3305C-1175-464D-8A62-FA16ADB04DD6}" presName="Name37" presStyleLbl="parChTrans1D3" presStyleIdx="14" presStyleCnt="21"/>
      <dgm:spPr/>
      <dgm:t>
        <a:bodyPr/>
        <a:lstStyle/>
        <a:p>
          <a:pPr rtl="1"/>
          <a:endParaRPr lang="ar-SA"/>
        </a:p>
      </dgm:t>
    </dgm:pt>
    <dgm:pt modelId="{A906A9E0-F5F3-4A48-A126-E9F33FF0C3F4}" type="pres">
      <dgm:prSet presAssocID="{8F2DD8F5-2CFA-40D1-87BE-E767E05ADB48}" presName="hierRoot2" presStyleCnt="0">
        <dgm:presLayoutVars>
          <dgm:hierBranch val="init"/>
        </dgm:presLayoutVars>
      </dgm:prSet>
      <dgm:spPr/>
    </dgm:pt>
    <dgm:pt modelId="{8B5DB65E-C799-4FBB-866C-2E8EB297096D}" type="pres">
      <dgm:prSet presAssocID="{8F2DD8F5-2CFA-40D1-87BE-E767E05ADB48}" presName="rootComposite" presStyleCnt="0"/>
      <dgm:spPr/>
    </dgm:pt>
    <dgm:pt modelId="{8E1021A4-ADCC-4713-A6E0-7ED3A04F25CA}" type="pres">
      <dgm:prSet presAssocID="{8F2DD8F5-2CFA-40D1-87BE-E767E05ADB48}" presName="rootText" presStyleLbl="node3" presStyleIdx="14" presStyleCnt="21" custLinFactNeighborX="-23975" custLinFactNeighborY="3562">
        <dgm:presLayoutVars>
          <dgm:chPref val="3"/>
        </dgm:presLayoutVars>
      </dgm:prSet>
      <dgm:spPr/>
      <dgm:t>
        <a:bodyPr/>
        <a:lstStyle/>
        <a:p>
          <a:pPr rtl="1"/>
          <a:endParaRPr lang="ar-SA"/>
        </a:p>
      </dgm:t>
    </dgm:pt>
    <dgm:pt modelId="{31D6C0B4-42F8-42D9-87C7-DCFBC0428AA2}" type="pres">
      <dgm:prSet presAssocID="{8F2DD8F5-2CFA-40D1-87BE-E767E05ADB48}" presName="rootConnector" presStyleLbl="node3" presStyleIdx="14" presStyleCnt="21"/>
      <dgm:spPr/>
      <dgm:t>
        <a:bodyPr/>
        <a:lstStyle/>
        <a:p>
          <a:pPr rtl="1"/>
          <a:endParaRPr lang="ar-SA"/>
        </a:p>
      </dgm:t>
    </dgm:pt>
    <dgm:pt modelId="{06078274-27A1-477D-8785-C14A24B987AE}" type="pres">
      <dgm:prSet presAssocID="{8F2DD8F5-2CFA-40D1-87BE-E767E05ADB48}" presName="hierChild4" presStyleCnt="0"/>
      <dgm:spPr/>
    </dgm:pt>
    <dgm:pt modelId="{0428E269-B58F-4D58-8E5B-9B57C9FFE17B}" type="pres">
      <dgm:prSet presAssocID="{8F2DD8F5-2CFA-40D1-87BE-E767E05ADB48}" presName="hierChild5" presStyleCnt="0"/>
      <dgm:spPr/>
    </dgm:pt>
    <dgm:pt modelId="{88F3D1B1-986F-4B51-ADE6-89F8D3BAFE0E}" type="pres">
      <dgm:prSet presAssocID="{5E49B5B9-1FE8-4BB9-9E4D-15E112A8FAAB}" presName="Name37" presStyleLbl="parChTrans1D3" presStyleIdx="15" presStyleCnt="21"/>
      <dgm:spPr/>
      <dgm:t>
        <a:bodyPr/>
        <a:lstStyle/>
        <a:p>
          <a:pPr rtl="1"/>
          <a:endParaRPr lang="ar-SA"/>
        </a:p>
      </dgm:t>
    </dgm:pt>
    <dgm:pt modelId="{B07592AC-FA72-4F48-B98B-55CDCB7DA069}" type="pres">
      <dgm:prSet presAssocID="{F50FDE7C-1CCE-4D43-AACD-BFE1B6CC5A96}" presName="hierRoot2" presStyleCnt="0">
        <dgm:presLayoutVars>
          <dgm:hierBranch val="init"/>
        </dgm:presLayoutVars>
      </dgm:prSet>
      <dgm:spPr/>
    </dgm:pt>
    <dgm:pt modelId="{F4B4D9DC-B35F-4304-B233-76E699BF75E0}" type="pres">
      <dgm:prSet presAssocID="{F50FDE7C-1CCE-4D43-AACD-BFE1B6CC5A96}" presName="rootComposite" presStyleCnt="0"/>
      <dgm:spPr/>
    </dgm:pt>
    <dgm:pt modelId="{5CD89129-E933-435B-BFCF-BE3CED5257E0}" type="pres">
      <dgm:prSet presAssocID="{F50FDE7C-1CCE-4D43-AACD-BFE1B6CC5A96}" presName="rootText" presStyleLbl="node3" presStyleIdx="15" presStyleCnt="21" custLinFactNeighborX="-23975" custLinFactNeighborY="-6440">
        <dgm:presLayoutVars>
          <dgm:chPref val="3"/>
        </dgm:presLayoutVars>
      </dgm:prSet>
      <dgm:spPr/>
      <dgm:t>
        <a:bodyPr/>
        <a:lstStyle/>
        <a:p>
          <a:pPr rtl="1"/>
          <a:endParaRPr lang="ar-SA"/>
        </a:p>
      </dgm:t>
    </dgm:pt>
    <dgm:pt modelId="{6DDAACAD-E468-4228-BD53-E1073B6ABCEE}" type="pres">
      <dgm:prSet presAssocID="{F50FDE7C-1CCE-4D43-AACD-BFE1B6CC5A96}" presName="rootConnector" presStyleLbl="node3" presStyleIdx="15" presStyleCnt="21"/>
      <dgm:spPr/>
      <dgm:t>
        <a:bodyPr/>
        <a:lstStyle/>
        <a:p>
          <a:pPr rtl="1"/>
          <a:endParaRPr lang="ar-SA"/>
        </a:p>
      </dgm:t>
    </dgm:pt>
    <dgm:pt modelId="{BBB61E2F-0DA6-420A-A3A0-E970CAB15F37}" type="pres">
      <dgm:prSet presAssocID="{F50FDE7C-1CCE-4D43-AACD-BFE1B6CC5A96}" presName="hierChild4" presStyleCnt="0"/>
      <dgm:spPr/>
    </dgm:pt>
    <dgm:pt modelId="{83072FD6-B063-4724-9454-DF2EC0D1D657}" type="pres">
      <dgm:prSet presAssocID="{F50FDE7C-1CCE-4D43-AACD-BFE1B6CC5A96}" presName="hierChild5" presStyleCnt="0"/>
      <dgm:spPr/>
    </dgm:pt>
    <dgm:pt modelId="{6B21266E-30D2-44B6-8DB8-A4FE6092609E}" type="pres">
      <dgm:prSet presAssocID="{BF735235-470D-42F4-B34C-400F39B121EA}" presName="hierChild5" presStyleCnt="0"/>
      <dgm:spPr/>
    </dgm:pt>
    <dgm:pt modelId="{AD374DE5-EF85-4988-BD8E-4A8EF7353CE1}" type="pres">
      <dgm:prSet presAssocID="{E5D25FEE-3904-410C-A8F7-B8AE041442D7}" presName="Name37" presStyleLbl="parChTrans1D2" presStyleIdx="3" presStyleCnt="4"/>
      <dgm:spPr/>
      <dgm:t>
        <a:bodyPr/>
        <a:lstStyle/>
        <a:p>
          <a:pPr rtl="1"/>
          <a:endParaRPr lang="ar-SA"/>
        </a:p>
      </dgm:t>
    </dgm:pt>
    <dgm:pt modelId="{8051446C-6F2B-45BB-B297-86037DF185CE}" type="pres">
      <dgm:prSet presAssocID="{6B24B04A-2466-4133-B454-A8DC60AE6182}" presName="hierRoot2" presStyleCnt="0">
        <dgm:presLayoutVars>
          <dgm:hierBranch val="init"/>
        </dgm:presLayoutVars>
      </dgm:prSet>
      <dgm:spPr/>
    </dgm:pt>
    <dgm:pt modelId="{5D71D275-EB0F-4AB0-A22A-3D32927446D4}" type="pres">
      <dgm:prSet presAssocID="{6B24B04A-2466-4133-B454-A8DC60AE6182}" presName="rootComposite" presStyleCnt="0"/>
      <dgm:spPr/>
    </dgm:pt>
    <dgm:pt modelId="{8985B5D9-33C6-4A89-99F0-C04C91B5C987}" type="pres">
      <dgm:prSet presAssocID="{6B24B04A-2466-4133-B454-A8DC60AE6182}" presName="rootText" presStyleLbl="node2" presStyleIdx="3" presStyleCnt="4" custScaleX="163995" custLinFactNeighborX="-3958" custLinFactNeighborY="14326">
        <dgm:presLayoutVars>
          <dgm:chPref val="3"/>
        </dgm:presLayoutVars>
      </dgm:prSet>
      <dgm:spPr/>
      <dgm:t>
        <a:bodyPr/>
        <a:lstStyle/>
        <a:p>
          <a:pPr rtl="1"/>
          <a:endParaRPr lang="ar-SA"/>
        </a:p>
      </dgm:t>
    </dgm:pt>
    <dgm:pt modelId="{F88554B8-9305-45B4-88F5-DCFE2C0EDBBD}" type="pres">
      <dgm:prSet presAssocID="{6B24B04A-2466-4133-B454-A8DC60AE6182}" presName="rootConnector" presStyleLbl="node2" presStyleIdx="3" presStyleCnt="4"/>
      <dgm:spPr/>
      <dgm:t>
        <a:bodyPr/>
        <a:lstStyle/>
        <a:p>
          <a:pPr rtl="1"/>
          <a:endParaRPr lang="ar-SA"/>
        </a:p>
      </dgm:t>
    </dgm:pt>
    <dgm:pt modelId="{1546314E-EECD-44F8-9EE1-810053E4F015}" type="pres">
      <dgm:prSet presAssocID="{6B24B04A-2466-4133-B454-A8DC60AE6182}" presName="hierChild4" presStyleCnt="0"/>
      <dgm:spPr/>
    </dgm:pt>
    <dgm:pt modelId="{C9A37C46-4791-4107-AD4C-E4B0612F694F}" type="pres">
      <dgm:prSet presAssocID="{24BB89D9-6A5D-4822-B167-4DA3549425EC}" presName="Name37" presStyleLbl="parChTrans1D3" presStyleIdx="16" presStyleCnt="21"/>
      <dgm:spPr/>
      <dgm:t>
        <a:bodyPr/>
        <a:lstStyle/>
        <a:p>
          <a:pPr rtl="1"/>
          <a:endParaRPr lang="ar-SA"/>
        </a:p>
      </dgm:t>
    </dgm:pt>
    <dgm:pt modelId="{C6E5A8CD-FAA2-4A43-BEF3-FF5BDC598032}" type="pres">
      <dgm:prSet presAssocID="{05D2C7F2-2203-4E34-8923-9E6EA3DE5E85}" presName="hierRoot2" presStyleCnt="0">
        <dgm:presLayoutVars>
          <dgm:hierBranch val="init"/>
        </dgm:presLayoutVars>
      </dgm:prSet>
      <dgm:spPr/>
    </dgm:pt>
    <dgm:pt modelId="{B1E1D915-FCF1-41C3-87B8-8CE3A42BE4AE}" type="pres">
      <dgm:prSet presAssocID="{05D2C7F2-2203-4E34-8923-9E6EA3DE5E85}" presName="rootComposite" presStyleCnt="0"/>
      <dgm:spPr/>
    </dgm:pt>
    <dgm:pt modelId="{076793A5-D33B-4FA7-81CF-515859898D2B}" type="pres">
      <dgm:prSet presAssocID="{05D2C7F2-2203-4E34-8923-9E6EA3DE5E85}" presName="rootText" presStyleLbl="node3" presStyleIdx="16" presStyleCnt="21" custLinFactNeighborX="12736" custLinFactNeighborY="-4241">
        <dgm:presLayoutVars>
          <dgm:chPref val="3"/>
        </dgm:presLayoutVars>
      </dgm:prSet>
      <dgm:spPr/>
      <dgm:t>
        <a:bodyPr/>
        <a:lstStyle/>
        <a:p>
          <a:pPr rtl="1"/>
          <a:endParaRPr lang="ar-SA"/>
        </a:p>
      </dgm:t>
    </dgm:pt>
    <dgm:pt modelId="{31B88900-9DA1-479A-BE09-FC9606DC3127}" type="pres">
      <dgm:prSet presAssocID="{05D2C7F2-2203-4E34-8923-9E6EA3DE5E85}" presName="rootConnector" presStyleLbl="node3" presStyleIdx="16" presStyleCnt="21"/>
      <dgm:spPr/>
      <dgm:t>
        <a:bodyPr/>
        <a:lstStyle/>
        <a:p>
          <a:pPr rtl="1"/>
          <a:endParaRPr lang="ar-SA"/>
        </a:p>
      </dgm:t>
    </dgm:pt>
    <dgm:pt modelId="{16D7D920-5A67-436F-913E-0592C2B4AE82}" type="pres">
      <dgm:prSet presAssocID="{05D2C7F2-2203-4E34-8923-9E6EA3DE5E85}" presName="hierChild4" presStyleCnt="0"/>
      <dgm:spPr/>
    </dgm:pt>
    <dgm:pt modelId="{C6796DE3-D108-40E7-8DAA-D95CB2D0CA86}" type="pres">
      <dgm:prSet presAssocID="{05D2C7F2-2203-4E34-8923-9E6EA3DE5E85}" presName="hierChild5" presStyleCnt="0"/>
      <dgm:spPr/>
    </dgm:pt>
    <dgm:pt modelId="{28325F57-8B58-412C-896E-D81D9DEE6330}" type="pres">
      <dgm:prSet presAssocID="{BE0537A2-3F48-4114-86F3-15D18E406918}" presName="Name37" presStyleLbl="parChTrans1D3" presStyleIdx="17" presStyleCnt="21"/>
      <dgm:spPr/>
      <dgm:t>
        <a:bodyPr/>
        <a:lstStyle/>
        <a:p>
          <a:pPr rtl="1"/>
          <a:endParaRPr lang="ar-SA"/>
        </a:p>
      </dgm:t>
    </dgm:pt>
    <dgm:pt modelId="{C971D9E1-3B30-4526-B7CD-72986BC041E6}" type="pres">
      <dgm:prSet presAssocID="{C74290DF-C103-42A2-825F-A9F1329AF906}" presName="hierRoot2" presStyleCnt="0">
        <dgm:presLayoutVars>
          <dgm:hierBranch val="init"/>
        </dgm:presLayoutVars>
      </dgm:prSet>
      <dgm:spPr/>
    </dgm:pt>
    <dgm:pt modelId="{E2D69F35-AEA0-4582-8847-0500535703CF}" type="pres">
      <dgm:prSet presAssocID="{C74290DF-C103-42A2-825F-A9F1329AF906}" presName="rootComposite" presStyleCnt="0"/>
      <dgm:spPr/>
    </dgm:pt>
    <dgm:pt modelId="{3DC7A352-C26B-4423-AC1C-BEB8C31402D7}" type="pres">
      <dgm:prSet presAssocID="{C74290DF-C103-42A2-825F-A9F1329AF906}" presName="rootText" presStyleLbl="node3" presStyleIdx="17" presStyleCnt="21" custLinFactNeighborX="12736" custLinFactNeighborY="2256">
        <dgm:presLayoutVars>
          <dgm:chPref val="3"/>
        </dgm:presLayoutVars>
      </dgm:prSet>
      <dgm:spPr/>
      <dgm:t>
        <a:bodyPr/>
        <a:lstStyle/>
        <a:p>
          <a:pPr rtl="1"/>
          <a:endParaRPr lang="ar-SA"/>
        </a:p>
      </dgm:t>
    </dgm:pt>
    <dgm:pt modelId="{2C568BEA-CC0D-4F17-BB4D-66B7F7952242}" type="pres">
      <dgm:prSet presAssocID="{C74290DF-C103-42A2-825F-A9F1329AF906}" presName="rootConnector" presStyleLbl="node3" presStyleIdx="17" presStyleCnt="21"/>
      <dgm:spPr/>
      <dgm:t>
        <a:bodyPr/>
        <a:lstStyle/>
        <a:p>
          <a:pPr rtl="1"/>
          <a:endParaRPr lang="ar-SA"/>
        </a:p>
      </dgm:t>
    </dgm:pt>
    <dgm:pt modelId="{40159046-2584-4B37-A0E8-1CD2D8925F7F}" type="pres">
      <dgm:prSet presAssocID="{C74290DF-C103-42A2-825F-A9F1329AF906}" presName="hierChild4" presStyleCnt="0"/>
      <dgm:spPr/>
    </dgm:pt>
    <dgm:pt modelId="{7593C011-006B-459D-AD57-55EE686B3AD3}" type="pres">
      <dgm:prSet presAssocID="{C74290DF-C103-42A2-825F-A9F1329AF906}" presName="hierChild5" presStyleCnt="0"/>
      <dgm:spPr/>
    </dgm:pt>
    <dgm:pt modelId="{5446ABC4-BA75-4A30-B8AB-732045B6A85B}" type="pres">
      <dgm:prSet presAssocID="{533AD784-D9D6-4A90-A328-4756385CCF20}" presName="Name37" presStyleLbl="parChTrans1D3" presStyleIdx="18" presStyleCnt="21"/>
      <dgm:spPr/>
      <dgm:t>
        <a:bodyPr/>
        <a:lstStyle/>
        <a:p>
          <a:pPr rtl="1"/>
          <a:endParaRPr lang="ar-SA"/>
        </a:p>
      </dgm:t>
    </dgm:pt>
    <dgm:pt modelId="{B8568F47-911D-4AC7-BB78-16D29A96E517}" type="pres">
      <dgm:prSet presAssocID="{AF68C132-C3D9-4BFC-B018-6A7CD42A37AC}" presName="hierRoot2" presStyleCnt="0">
        <dgm:presLayoutVars>
          <dgm:hierBranch val="init"/>
        </dgm:presLayoutVars>
      </dgm:prSet>
      <dgm:spPr/>
    </dgm:pt>
    <dgm:pt modelId="{874C5883-E556-48A6-915D-050BA1117E89}" type="pres">
      <dgm:prSet presAssocID="{AF68C132-C3D9-4BFC-B018-6A7CD42A37AC}" presName="rootComposite" presStyleCnt="0"/>
      <dgm:spPr/>
    </dgm:pt>
    <dgm:pt modelId="{60B5C920-5C0B-40DD-9599-B8A3973A9A8F}" type="pres">
      <dgm:prSet presAssocID="{AF68C132-C3D9-4BFC-B018-6A7CD42A37AC}" presName="rootText" presStyleLbl="node3" presStyleIdx="18" presStyleCnt="21" custLinFactNeighborX="12736" custLinFactNeighborY="-7746">
        <dgm:presLayoutVars>
          <dgm:chPref val="3"/>
        </dgm:presLayoutVars>
      </dgm:prSet>
      <dgm:spPr/>
      <dgm:t>
        <a:bodyPr/>
        <a:lstStyle/>
        <a:p>
          <a:pPr rtl="1"/>
          <a:endParaRPr lang="ar-SA"/>
        </a:p>
      </dgm:t>
    </dgm:pt>
    <dgm:pt modelId="{A1447F6D-47C4-4FBA-8A39-280DC52BB371}" type="pres">
      <dgm:prSet presAssocID="{AF68C132-C3D9-4BFC-B018-6A7CD42A37AC}" presName="rootConnector" presStyleLbl="node3" presStyleIdx="18" presStyleCnt="21"/>
      <dgm:spPr/>
      <dgm:t>
        <a:bodyPr/>
        <a:lstStyle/>
        <a:p>
          <a:pPr rtl="1"/>
          <a:endParaRPr lang="ar-SA"/>
        </a:p>
      </dgm:t>
    </dgm:pt>
    <dgm:pt modelId="{05A36249-772D-4852-9C88-21A61BCEA7DA}" type="pres">
      <dgm:prSet presAssocID="{AF68C132-C3D9-4BFC-B018-6A7CD42A37AC}" presName="hierChild4" presStyleCnt="0"/>
      <dgm:spPr/>
    </dgm:pt>
    <dgm:pt modelId="{D5FF82AB-3114-4D11-95AC-C0E7536AB9F0}" type="pres">
      <dgm:prSet presAssocID="{AF68C132-C3D9-4BFC-B018-6A7CD42A37AC}" presName="hierChild5" presStyleCnt="0"/>
      <dgm:spPr/>
    </dgm:pt>
    <dgm:pt modelId="{7ECAA148-65E4-4571-BB0F-A196D693249D}" type="pres">
      <dgm:prSet presAssocID="{134FD34F-E6D1-4435-85BC-20357A8603BC}" presName="Name37" presStyleLbl="parChTrans1D3" presStyleIdx="19" presStyleCnt="21"/>
      <dgm:spPr/>
      <dgm:t>
        <a:bodyPr/>
        <a:lstStyle/>
        <a:p>
          <a:pPr rtl="1"/>
          <a:endParaRPr lang="ar-SA"/>
        </a:p>
      </dgm:t>
    </dgm:pt>
    <dgm:pt modelId="{98CA30E3-126E-47C2-BB4D-3ABBF642946E}" type="pres">
      <dgm:prSet presAssocID="{5FB7E486-A6F6-4E61-9FE8-131EDBD99718}" presName="hierRoot2" presStyleCnt="0">
        <dgm:presLayoutVars>
          <dgm:hierBranch val="init"/>
        </dgm:presLayoutVars>
      </dgm:prSet>
      <dgm:spPr/>
    </dgm:pt>
    <dgm:pt modelId="{BC826FA6-4F8F-474F-9CB9-F2BB19929B56}" type="pres">
      <dgm:prSet presAssocID="{5FB7E486-A6F6-4E61-9FE8-131EDBD99718}" presName="rootComposite" presStyleCnt="0"/>
      <dgm:spPr/>
    </dgm:pt>
    <dgm:pt modelId="{6848F695-AFC2-430F-A651-60C87A381959}" type="pres">
      <dgm:prSet presAssocID="{5FB7E486-A6F6-4E61-9FE8-131EDBD99718}" presName="rootText" presStyleLbl="node3" presStyleIdx="19" presStyleCnt="21" custLinFactNeighborX="12736" custLinFactNeighborY="-1249">
        <dgm:presLayoutVars>
          <dgm:chPref val="3"/>
        </dgm:presLayoutVars>
      </dgm:prSet>
      <dgm:spPr/>
      <dgm:t>
        <a:bodyPr/>
        <a:lstStyle/>
        <a:p>
          <a:pPr rtl="1"/>
          <a:endParaRPr lang="ar-SA"/>
        </a:p>
      </dgm:t>
    </dgm:pt>
    <dgm:pt modelId="{EC3ED88D-7A92-4C28-AE2F-446994D1351E}" type="pres">
      <dgm:prSet presAssocID="{5FB7E486-A6F6-4E61-9FE8-131EDBD99718}" presName="rootConnector" presStyleLbl="node3" presStyleIdx="19" presStyleCnt="21"/>
      <dgm:spPr/>
      <dgm:t>
        <a:bodyPr/>
        <a:lstStyle/>
        <a:p>
          <a:pPr rtl="1"/>
          <a:endParaRPr lang="ar-SA"/>
        </a:p>
      </dgm:t>
    </dgm:pt>
    <dgm:pt modelId="{32EDA78B-598C-41AD-9710-2310A8AE2DC2}" type="pres">
      <dgm:prSet presAssocID="{5FB7E486-A6F6-4E61-9FE8-131EDBD99718}" presName="hierChild4" presStyleCnt="0"/>
      <dgm:spPr/>
    </dgm:pt>
    <dgm:pt modelId="{98CD5216-5653-4DAD-9A1D-1AB7405F51CB}" type="pres">
      <dgm:prSet presAssocID="{5FB7E486-A6F6-4E61-9FE8-131EDBD99718}" presName="hierChild5" presStyleCnt="0"/>
      <dgm:spPr/>
    </dgm:pt>
    <dgm:pt modelId="{84CA23A5-3E58-41B9-AFA3-DA48F7918740}" type="pres">
      <dgm:prSet presAssocID="{22CCEB4E-4255-4555-8103-31D2565A5724}" presName="Name37" presStyleLbl="parChTrans1D3" presStyleIdx="20" presStyleCnt="21"/>
      <dgm:spPr/>
      <dgm:t>
        <a:bodyPr/>
        <a:lstStyle/>
        <a:p>
          <a:pPr rtl="1"/>
          <a:endParaRPr lang="ar-SA"/>
        </a:p>
      </dgm:t>
    </dgm:pt>
    <dgm:pt modelId="{050B8D34-3DCE-43B8-9981-384ABCBE1C5A}" type="pres">
      <dgm:prSet presAssocID="{59CBCB5A-0135-4DC1-84E0-2901AF5B6B20}" presName="hierRoot2" presStyleCnt="0">
        <dgm:presLayoutVars>
          <dgm:hierBranch val="init"/>
        </dgm:presLayoutVars>
      </dgm:prSet>
      <dgm:spPr/>
    </dgm:pt>
    <dgm:pt modelId="{E0921C0C-1894-4B8A-B85A-DBE80BE213A0}" type="pres">
      <dgm:prSet presAssocID="{59CBCB5A-0135-4DC1-84E0-2901AF5B6B20}" presName="rootComposite" presStyleCnt="0"/>
      <dgm:spPr/>
    </dgm:pt>
    <dgm:pt modelId="{09DA41FE-D2B1-4228-8F83-D1D85B753750}" type="pres">
      <dgm:prSet presAssocID="{59CBCB5A-0135-4DC1-84E0-2901AF5B6B20}" presName="rootText" presStyleLbl="node3" presStyleIdx="20" presStyleCnt="21" custLinFactNeighborX="12736" custLinFactNeighborY="5249">
        <dgm:presLayoutVars>
          <dgm:chPref val="3"/>
        </dgm:presLayoutVars>
      </dgm:prSet>
      <dgm:spPr/>
      <dgm:t>
        <a:bodyPr/>
        <a:lstStyle/>
        <a:p>
          <a:pPr rtl="1"/>
          <a:endParaRPr lang="ar-SA"/>
        </a:p>
      </dgm:t>
    </dgm:pt>
    <dgm:pt modelId="{3CAA4FA6-C174-460F-8C1C-4C2FE28E4F45}" type="pres">
      <dgm:prSet presAssocID="{59CBCB5A-0135-4DC1-84E0-2901AF5B6B20}" presName="rootConnector" presStyleLbl="node3" presStyleIdx="20" presStyleCnt="21"/>
      <dgm:spPr/>
      <dgm:t>
        <a:bodyPr/>
        <a:lstStyle/>
        <a:p>
          <a:pPr rtl="1"/>
          <a:endParaRPr lang="ar-SA"/>
        </a:p>
      </dgm:t>
    </dgm:pt>
    <dgm:pt modelId="{69202F35-0909-43AD-B53E-BC4EFCA46CC6}" type="pres">
      <dgm:prSet presAssocID="{59CBCB5A-0135-4DC1-84E0-2901AF5B6B20}" presName="hierChild4" presStyleCnt="0"/>
      <dgm:spPr/>
    </dgm:pt>
    <dgm:pt modelId="{FBE8F690-1142-4142-87B2-B2002AA9CC60}" type="pres">
      <dgm:prSet presAssocID="{59CBCB5A-0135-4DC1-84E0-2901AF5B6B20}" presName="hierChild5" presStyleCnt="0"/>
      <dgm:spPr/>
    </dgm:pt>
    <dgm:pt modelId="{EC4B1069-63D9-407C-8300-5DDE21CD76D6}" type="pres">
      <dgm:prSet presAssocID="{6B24B04A-2466-4133-B454-A8DC60AE6182}" presName="hierChild5" presStyleCnt="0"/>
      <dgm:spPr/>
    </dgm:pt>
    <dgm:pt modelId="{67CA1519-30C2-489D-8CB6-EBBFDB5D4F28}" type="pres">
      <dgm:prSet presAssocID="{59F42DA1-C79E-4F9D-BB7F-ADFD4479BB6E}" presName="hierChild3" presStyleCnt="0"/>
      <dgm:spPr/>
    </dgm:pt>
  </dgm:ptLst>
  <dgm:cxnLst>
    <dgm:cxn modelId="{D8D11FA3-7832-4C81-8B53-7266F1D88D00}" type="presOf" srcId="{74451C34-9FC0-4751-A2EC-E7D6AD656902}" destId="{D90F181B-08CC-4040-8BE5-C72EE4B64EAC}" srcOrd="0" destOrd="0" presId="urn:microsoft.com/office/officeart/2005/8/layout/orgChart1"/>
    <dgm:cxn modelId="{69C465A8-28BF-4D51-9F36-7A02686E5BE9}" type="presOf" srcId="{2AEA4D6B-FC0D-4362-BB67-4D8BB41516A9}" destId="{1E72EE16-38F5-4EE3-8A75-1AC8BB698193}" srcOrd="0" destOrd="0" presId="urn:microsoft.com/office/officeart/2005/8/layout/orgChart1"/>
    <dgm:cxn modelId="{D56316BB-9937-4868-81FF-ABD39A2AB521}" type="presOf" srcId="{5FB7E486-A6F6-4E61-9FE8-131EDBD99718}" destId="{6848F695-AFC2-430F-A651-60C87A381959}" srcOrd="0" destOrd="0" presId="urn:microsoft.com/office/officeart/2005/8/layout/orgChart1"/>
    <dgm:cxn modelId="{D08A7D13-32C1-4C89-9D4A-9E5980DB10F4}" srcId="{DB0FF606-0443-47B8-88FE-450DDDDF4250}" destId="{0641FB90-4D37-455C-B424-F86751A9B70E}" srcOrd="3" destOrd="0" parTransId="{DE0BB9A5-7B8B-4BD3-8ED4-C0F0EE9CBB06}" sibTransId="{F48D6F85-9B9D-4F01-A4B2-25E1F68033AC}"/>
    <dgm:cxn modelId="{C6398A5E-3FA1-4EDA-8516-1F119B6D15F0}" srcId="{257763B6-67A1-46BD-82AE-38399B8409D0}" destId="{7767A32A-6578-4E34-8833-289EE7F77605}" srcOrd="4" destOrd="0" parTransId="{12327C15-C173-480A-B112-DE19B7285626}" sibTransId="{087A572C-EA2A-4B97-B2A8-3D84C88BBA92}"/>
    <dgm:cxn modelId="{F454043E-00C8-468B-B826-4BD8A7A99AAB}" type="presOf" srcId="{A14A05D7-C2F0-4E9C-B477-0CED8EB7AFFB}" destId="{F38C18AE-D3BE-459E-AEF9-F3E2211D7BFD}" srcOrd="0" destOrd="0" presId="urn:microsoft.com/office/officeart/2005/8/layout/orgChart1"/>
    <dgm:cxn modelId="{AE4BFD11-0F41-43BD-B433-533E99D4347B}" type="presOf" srcId="{C337BF78-7B6D-4EEA-B84E-634B8D88DD7E}" destId="{7940239C-E01C-4001-9F5B-5D3893E98190}" srcOrd="0" destOrd="0" presId="urn:microsoft.com/office/officeart/2005/8/layout/orgChart1"/>
    <dgm:cxn modelId="{104BBCC5-18F4-4605-BC3D-34FA3D7FFFBC}" srcId="{DB0FF606-0443-47B8-88FE-450DDDDF4250}" destId="{CC734E39-B7F0-4228-AA4D-C9D664414E92}" srcOrd="5" destOrd="0" parTransId="{B1D9EC90-78E8-4A83-BDB6-A99C75B33025}" sibTransId="{C586C47F-1E48-4B6F-822F-D721EBBC69D2}"/>
    <dgm:cxn modelId="{0099F6C3-C56A-4CE6-B309-77A3EF2EE344}" type="presOf" srcId="{59CBCB5A-0135-4DC1-84E0-2901AF5B6B20}" destId="{09DA41FE-D2B1-4228-8F83-D1D85B753750}" srcOrd="0" destOrd="0" presId="urn:microsoft.com/office/officeart/2005/8/layout/orgChart1"/>
    <dgm:cxn modelId="{99F253E1-D96D-4A0F-800A-30D7E44239F0}" type="presOf" srcId="{134FD34F-E6D1-4435-85BC-20357A8603BC}" destId="{7ECAA148-65E4-4571-BB0F-A196D693249D}" srcOrd="0" destOrd="0" presId="urn:microsoft.com/office/officeart/2005/8/layout/orgChart1"/>
    <dgm:cxn modelId="{DFEF9B43-1530-4DDE-9338-35AECB4AEDBE}" type="presOf" srcId="{72197461-92A7-4FA4-AF21-1DDC38CBC8EF}" destId="{E7C2C6C4-460C-405F-BDF3-6C237C791C9B}" srcOrd="1" destOrd="0" presId="urn:microsoft.com/office/officeart/2005/8/layout/orgChart1"/>
    <dgm:cxn modelId="{25522692-22A7-4E0D-A190-CE9BE6F1D886}" srcId="{257763B6-67A1-46BD-82AE-38399B8409D0}" destId="{A74810F2-8744-4608-AE48-B84709183A33}" srcOrd="2" destOrd="0" parTransId="{DBC0A783-3B2A-40B3-A9DC-A235DF692CAA}" sibTransId="{38C45BCE-A81F-4A7A-A065-3715AE9F53D6}"/>
    <dgm:cxn modelId="{D0F48CD1-08FC-4BE4-80BA-7BB593FFF8A9}" type="presOf" srcId="{0A7DDDBA-71DB-4523-ACF1-A205098A84D1}" destId="{8AEAF1A4-3105-4F42-B840-60710FA541F4}" srcOrd="0" destOrd="0" presId="urn:microsoft.com/office/officeart/2005/8/layout/orgChart1"/>
    <dgm:cxn modelId="{3461BA7B-31D3-4B64-99AA-5F01C4BB05AD}" srcId="{257763B6-67A1-46BD-82AE-38399B8409D0}" destId="{8488CDA7-8874-47AF-B493-B9FD810A879C}" srcOrd="0" destOrd="0" parTransId="{2AEA4D6B-FC0D-4362-BB67-4D8BB41516A9}" sibTransId="{19D8FD8B-3A61-4658-87F8-E380F5F20F9C}"/>
    <dgm:cxn modelId="{38D69792-5BC9-46CF-A02B-1B68EBA7A295}" type="presOf" srcId="{CC734E39-B7F0-4228-AA4D-C9D664414E92}" destId="{894DD91B-968F-4858-A993-72345BC4377C}" srcOrd="0" destOrd="0" presId="urn:microsoft.com/office/officeart/2005/8/layout/orgChart1"/>
    <dgm:cxn modelId="{1CFCE84C-79E5-4298-9D82-F6D78D7C0B3C}" type="presOf" srcId="{B4835323-EDB3-417C-B503-A93D8FFCA607}" destId="{74CA6315-637D-408A-82B0-ED3658B81572}" srcOrd="0" destOrd="0" presId="urn:microsoft.com/office/officeart/2005/8/layout/orgChart1"/>
    <dgm:cxn modelId="{3B0491FA-74D9-480D-9047-E593A68F16B2}" srcId="{BF735235-470D-42F4-B34C-400F39B121EA}" destId="{506376F8-498B-402C-9085-6F27CD561172}" srcOrd="0" destOrd="0" parTransId="{8131DDBB-1D32-420E-A0F3-9D12290B7A6C}" sibTransId="{E163B2BB-5F41-44E6-9755-C64610A89F3B}"/>
    <dgm:cxn modelId="{48914F50-1F1A-47A1-A880-778D18C3F542}" srcId="{EE9A018B-9B56-4868-A43C-1B6B80A9AAE3}" destId="{59F42DA1-C79E-4F9D-BB7F-ADFD4479BB6E}" srcOrd="0" destOrd="0" parTransId="{0635798A-10AB-454E-84FD-3981EE264883}" sibTransId="{604531C1-E87E-49D8-831E-1120D3378D08}"/>
    <dgm:cxn modelId="{DE526986-CFFF-4CA6-B27A-2DAE33FD936E}" type="presOf" srcId="{DBC0A783-3B2A-40B3-A9DC-A235DF692CAA}" destId="{CC65FF6D-D45E-4BBA-995F-C5A8109BC25A}" srcOrd="0" destOrd="0" presId="urn:microsoft.com/office/officeart/2005/8/layout/orgChart1"/>
    <dgm:cxn modelId="{F9E7A3A3-A13E-41CB-8BD0-8F90EEDCE7CF}" srcId="{DB0FF606-0443-47B8-88FE-450DDDDF4250}" destId="{88164541-3E79-4462-B784-6FF4EB7B6FE4}" srcOrd="1" destOrd="0" parTransId="{CFB2A9A3-5B9A-452B-8CD4-B1482F12FAB4}" sibTransId="{4DE17501-09E3-4142-ABE1-431B6A93E293}"/>
    <dgm:cxn modelId="{A56F1BA5-571F-4F50-BBBE-81B71067DD2D}" type="presOf" srcId="{5FB7E486-A6F6-4E61-9FE8-131EDBD99718}" destId="{EC3ED88D-7A92-4C28-AE2F-446994D1351E}" srcOrd="1" destOrd="0" presId="urn:microsoft.com/office/officeart/2005/8/layout/orgChart1"/>
    <dgm:cxn modelId="{DD1A2344-C910-4948-8E8D-694E4609FC9B}" srcId="{257763B6-67A1-46BD-82AE-38399B8409D0}" destId="{C2C96EF5-BDA7-422E-995C-D215E522E043}" srcOrd="3" destOrd="0" parTransId="{74451C34-9FC0-4751-A2EC-E7D6AD656902}" sibTransId="{6C5B15EF-9C2D-438B-A05B-0ECD3F0897BF}"/>
    <dgm:cxn modelId="{93108C13-3161-4F07-8E03-7DE7DE0F511F}" type="presOf" srcId="{22CCEB4E-4255-4555-8103-31D2565A5724}" destId="{84CA23A5-3E58-41B9-AFA3-DA48F7918740}" srcOrd="0" destOrd="0" presId="urn:microsoft.com/office/officeart/2005/8/layout/orgChart1"/>
    <dgm:cxn modelId="{68295257-3EEE-45C3-AE3D-9DB754CB1C3D}" srcId="{59F42DA1-C79E-4F9D-BB7F-ADFD4479BB6E}" destId="{257763B6-67A1-46BD-82AE-38399B8409D0}" srcOrd="0" destOrd="0" parTransId="{15E79A1D-DDA9-48E3-9873-3D17BE45EC4A}" sibTransId="{EABA7B1F-BDA7-4F94-A82F-1F9C3241DB5C}"/>
    <dgm:cxn modelId="{B5B906EE-A394-43AD-9B9F-D33901067705}" srcId="{59F42DA1-C79E-4F9D-BB7F-ADFD4479BB6E}" destId="{DB0FF606-0443-47B8-88FE-450DDDDF4250}" srcOrd="1" destOrd="0" parTransId="{AEDA7A33-2092-4782-98B9-B6A64D7C1D01}" sibTransId="{AB50C456-9209-4D5B-9A05-B95C36A0AE05}"/>
    <dgm:cxn modelId="{E1EBE74F-D1E3-4298-B7B3-201FAF7E721E}" type="presOf" srcId="{A74810F2-8744-4608-AE48-B84709183A33}" destId="{D5E2C2F3-5B28-411F-B956-44F4B3A063BB}" srcOrd="1" destOrd="0" presId="urn:microsoft.com/office/officeart/2005/8/layout/orgChart1"/>
    <dgm:cxn modelId="{94873552-EC2E-4D70-9521-C02FA0FACE25}" type="presOf" srcId="{DB0FF606-0443-47B8-88FE-450DDDDF4250}" destId="{1BE4136B-2C77-43AF-9518-D72B79430727}" srcOrd="0" destOrd="0" presId="urn:microsoft.com/office/officeart/2005/8/layout/orgChart1"/>
    <dgm:cxn modelId="{94028548-05D2-4758-8CB1-14DE6AF50B09}" srcId="{DB0FF606-0443-47B8-88FE-450DDDDF4250}" destId="{6EC2294E-F595-48F1-9B87-347017AC5D23}" srcOrd="4" destOrd="0" parTransId="{C5444E2E-0103-42EB-AEF9-3A3BB1FE1E5E}" sibTransId="{3A593B0A-3242-411F-A03D-EFB477C6DBC8}"/>
    <dgm:cxn modelId="{4822CB60-F784-4098-BE58-243D881548BA}" type="presOf" srcId="{C337BF78-7B6D-4EEA-B84E-634B8D88DD7E}" destId="{BC5865A2-751F-46F0-932E-3204A67575C8}" srcOrd="1" destOrd="0" presId="urn:microsoft.com/office/officeart/2005/8/layout/orgChart1"/>
    <dgm:cxn modelId="{EA249520-0CA1-48B7-B2D2-EA322D51260B}" srcId="{6B24B04A-2466-4133-B454-A8DC60AE6182}" destId="{AF68C132-C3D9-4BFC-B018-6A7CD42A37AC}" srcOrd="2" destOrd="0" parTransId="{533AD784-D9D6-4A90-A328-4756385CCF20}" sibTransId="{D970E52F-0365-4596-853E-F09D036E6A28}"/>
    <dgm:cxn modelId="{AFBBEB41-19EA-4BD6-BA7F-D46864F9924A}" type="presOf" srcId="{AE2236A4-B9E7-4AD6-B982-A0A53CBA40CD}" destId="{2B24585B-9B60-4319-830B-9A8332698094}" srcOrd="0" destOrd="0" presId="urn:microsoft.com/office/officeart/2005/8/layout/orgChart1"/>
    <dgm:cxn modelId="{21BDF177-7CDC-4012-8A1B-1A706A77A2B4}" type="presOf" srcId="{F50FDE7C-1CCE-4D43-AACD-BFE1B6CC5A96}" destId="{5CD89129-E933-435B-BFCF-BE3CED5257E0}" srcOrd="0" destOrd="0" presId="urn:microsoft.com/office/officeart/2005/8/layout/orgChart1"/>
    <dgm:cxn modelId="{30587753-38DA-494A-BD7A-8A9D7A0B3D4B}" srcId="{257763B6-67A1-46BD-82AE-38399B8409D0}" destId="{72197461-92A7-4FA4-AF21-1DDC38CBC8EF}" srcOrd="1" destOrd="0" parTransId="{AE2236A4-B9E7-4AD6-B982-A0A53CBA40CD}" sibTransId="{8C867384-4297-42C6-8BB5-DBEB6A82B171}"/>
    <dgm:cxn modelId="{9466AB51-4F1F-414F-986E-C01CA6B2FC54}" type="presOf" srcId="{05D2C7F2-2203-4E34-8923-9E6EA3DE5E85}" destId="{31B88900-9DA1-479A-BE09-FC9606DC3127}" srcOrd="1" destOrd="0" presId="urn:microsoft.com/office/officeart/2005/8/layout/orgChart1"/>
    <dgm:cxn modelId="{00EB7527-2348-4A92-88F8-1CF4E0718092}" type="presOf" srcId="{C2C96EF5-BDA7-422E-995C-D215E522E043}" destId="{F6FCCEBC-35CE-4708-B2B3-B5E2EA31B19B}" srcOrd="1" destOrd="0" presId="urn:microsoft.com/office/officeart/2005/8/layout/orgChart1"/>
    <dgm:cxn modelId="{4274D66A-E8EC-403F-900A-172B2E85462D}" type="presOf" srcId="{AF68C132-C3D9-4BFC-B018-6A7CD42A37AC}" destId="{60B5C920-5C0B-40DD-9599-B8A3973A9A8F}" srcOrd="0" destOrd="0" presId="urn:microsoft.com/office/officeart/2005/8/layout/orgChart1"/>
    <dgm:cxn modelId="{C676E525-8D70-4441-B5B9-24955A695FF8}" type="presOf" srcId="{FA83A246-5640-48C4-86F5-4D869F20511C}" destId="{601FF326-0782-40B8-86C0-EA674B7A2616}" srcOrd="1" destOrd="0" presId="urn:microsoft.com/office/officeart/2005/8/layout/orgChart1"/>
    <dgm:cxn modelId="{9BC49479-2E6B-4C58-BFD7-E08573615397}" srcId="{DB0FF606-0443-47B8-88FE-450DDDDF4250}" destId="{FA83A246-5640-48C4-86F5-4D869F20511C}" srcOrd="0" destOrd="0" parTransId="{0A7DDDBA-71DB-4523-ACF1-A205098A84D1}" sibTransId="{B66A5651-658C-4948-B645-ABBFEB3C2078}"/>
    <dgm:cxn modelId="{31537A5B-C989-41DA-A979-CFBF5B75982E}" type="presOf" srcId="{C7151AFA-EB3F-4DBC-99AC-9E1D14DC33F3}" destId="{FDB8D616-EEBD-4955-B8F2-80D402C60662}" srcOrd="1" destOrd="0" presId="urn:microsoft.com/office/officeart/2005/8/layout/orgChart1"/>
    <dgm:cxn modelId="{9C70C88F-8433-4A24-BAE9-3597585B644B}" type="presOf" srcId="{C74290DF-C103-42A2-825F-A9F1329AF906}" destId="{3DC7A352-C26B-4423-AC1C-BEB8C31402D7}" srcOrd="0" destOrd="0" presId="urn:microsoft.com/office/officeart/2005/8/layout/orgChart1"/>
    <dgm:cxn modelId="{8ED8E43E-51C5-4576-B7D0-C4230F30EF1D}" type="presOf" srcId="{76138AC0-2920-406F-B6EA-12C31AA57CBA}" destId="{FB6319F5-0014-4073-A5A3-F2735C9FF581}" srcOrd="0" destOrd="0" presId="urn:microsoft.com/office/officeart/2005/8/layout/orgChart1"/>
    <dgm:cxn modelId="{59CDBF63-33FE-4352-937B-BDFE68416F91}" type="presOf" srcId="{FA83A246-5640-48C4-86F5-4D869F20511C}" destId="{254D5582-1FE1-4E1D-9D09-E0309B2C6A08}" srcOrd="0" destOrd="0" presId="urn:microsoft.com/office/officeart/2005/8/layout/orgChart1"/>
    <dgm:cxn modelId="{BC25E207-BDBE-4016-BDE2-FCCA720432A2}" type="presOf" srcId="{6B24B04A-2466-4133-B454-A8DC60AE6182}" destId="{F88554B8-9305-45B4-88F5-DCFE2C0EDBBD}" srcOrd="1" destOrd="0" presId="urn:microsoft.com/office/officeart/2005/8/layout/orgChart1"/>
    <dgm:cxn modelId="{60DD734E-AB7D-4B7A-84A6-8102F919F911}" srcId="{BF735235-470D-42F4-B34C-400F39B121EA}" destId="{F50FDE7C-1CCE-4D43-AACD-BFE1B6CC5A96}" srcOrd="3" destOrd="0" parTransId="{5E49B5B9-1FE8-4BB9-9E4D-15E112A8FAAB}" sibTransId="{E69B8BB1-5357-45D7-9531-2DAA506B0058}"/>
    <dgm:cxn modelId="{6A3588F8-4BAB-4505-9C02-30691352F243}" type="presOf" srcId="{257763B6-67A1-46BD-82AE-38399B8409D0}" destId="{F9BA8943-F9BD-49C9-84A0-1321D962704A}" srcOrd="0" destOrd="0" presId="urn:microsoft.com/office/officeart/2005/8/layout/orgChart1"/>
    <dgm:cxn modelId="{FD037F40-FA56-4686-B80C-7B8198F62459}" type="presOf" srcId="{8F2DD8F5-2CFA-40D1-87BE-E767E05ADB48}" destId="{8E1021A4-ADCC-4713-A6E0-7ED3A04F25CA}" srcOrd="0" destOrd="0" presId="urn:microsoft.com/office/officeart/2005/8/layout/orgChart1"/>
    <dgm:cxn modelId="{C28C8AE0-9EC0-465D-B6A7-8E0A5BA67EB4}" type="presOf" srcId="{8131DDBB-1D32-420E-A0F3-9D12290B7A6C}" destId="{A5C5E54C-956D-468B-9CB5-496E3CAB6078}" srcOrd="0" destOrd="0" presId="urn:microsoft.com/office/officeart/2005/8/layout/orgChart1"/>
    <dgm:cxn modelId="{B3A0EADB-E052-4A1F-9B4B-3E278D1279EA}" type="presOf" srcId="{7767A32A-6578-4E34-8833-289EE7F77605}" destId="{3A60D0C2-0CE4-4CA1-9CED-3C28DEEDF7F0}" srcOrd="0" destOrd="0" presId="urn:microsoft.com/office/officeart/2005/8/layout/orgChart1"/>
    <dgm:cxn modelId="{E256231E-A406-4C83-B17D-5D75275BF845}" type="presOf" srcId="{C74290DF-C103-42A2-825F-A9F1329AF906}" destId="{2C568BEA-CC0D-4F17-BB4D-66B7F7952242}" srcOrd="1" destOrd="0" presId="urn:microsoft.com/office/officeart/2005/8/layout/orgChart1"/>
    <dgm:cxn modelId="{7BB7C7B5-07F8-481B-9D32-E9989AC26E63}" type="presOf" srcId="{44A3305C-1175-464D-8A62-FA16ADB04DD6}" destId="{617533EB-C98D-4729-80AA-DD21A733A96C}" srcOrd="0" destOrd="0" presId="urn:microsoft.com/office/officeart/2005/8/layout/orgChart1"/>
    <dgm:cxn modelId="{6675D2D5-BF6C-4F8A-8C34-95660956B431}" srcId="{257763B6-67A1-46BD-82AE-38399B8409D0}" destId="{C7151AFA-EB3F-4DBC-99AC-9E1D14DC33F3}" srcOrd="5" destOrd="0" parTransId="{76138AC0-2920-406F-B6EA-12C31AA57CBA}" sibTransId="{E5516C1B-96A9-4CC6-992C-B364A077E44B}"/>
    <dgm:cxn modelId="{AF342408-0949-499B-8D13-09BF9411B4AE}" type="presOf" srcId="{F50FDE7C-1CCE-4D43-AACD-BFE1B6CC5A96}" destId="{6DDAACAD-E468-4228-BD53-E1073B6ABCEE}" srcOrd="1" destOrd="0" presId="urn:microsoft.com/office/officeart/2005/8/layout/orgChart1"/>
    <dgm:cxn modelId="{61ED713D-285C-40E3-B8A4-9FDF5A4AF261}" type="presOf" srcId="{6EC2294E-F595-48F1-9B87-347017AC5D23}" destId="{D57226E3-475D-423B-A049-DB159D65B3CE}" srcOrd="0" destOrd="0" presId="urn:microsoft.com/office/officeart/2005/8/layout/orgChart1"/>
    <dgm:cxn modelId="{A37E559E-B3B2-4EEE-8795-CFC961D681F6}" srcId="{59F42DA1-C79E-4F9D-BB7F-ADFD4479BB6E}" destId="{6B24B04A-2466-4133-B454-A8DC60AE6182}" srcOrd="3" destOrd="0" parTransId="{E5D25FEE-3904-410C-A8F7-B8AE041442D7}" sibTransId="{AC118156-B5D3-47C7-878F-42530E5B0631}"/>
    <dgm:cxn modelId="{FE43B79E-6566-45B1-A9EC-ADA22AEEFD89}" type="presOf" srcId="{12327C15-C173-480A-B112-DE19B7285626}" destId="{DD9262D5-F291-4040-8227-C3213FF9D8CD}" srcOrd="0" destOrd="0" presId="urn:microsoft.com/office/officeart/2005/8/layout/orgChart1"/>
    <dgm:cxn modelId="{640875D4-60DF-4154-A1D2-95E69BF3E4ED}" type="presOf" srcId="{BF735235-470D-42F4-B34C-400F39B121EA}" destId="{531B8C72-9CD0-459C-99AD-458D3BDB11C9}" srcOrd="1" destOrd="0" presId="urn:microsoft.com/office/officeart/2005/8/layout/orgChart1"/>
    <dgm:cxn modelId="{14E6B899-44CC-456B-849C-0BAF7454B90B}" type="presOf" srcId="{CFB2A9A3-5B9A-452B-8CD4-B1482F12FAB4}" destId="{4C70C2AD-7286-409B-AF63-3C4E8680628F}" srcOrd="0" destOrd="0" presId="urn:microsoft.com/office/officeart/2005/8/layout/orgChart1"/>
    <dgm:cxn modelId="{58F6FF79-5473-4C31-BE81-D89D09FA3F55}" srcId="{6B24B04A-2466-4133-B454-A8DC60AE6182}" destId="{5FB7E486-A6F6-4E61-9FE8-131EDBD99718}" srcOrd="3" destOrd="0" parTransId="{134FD34F-E6D1-4435-85BC-20357A8603BC}" sibTransId="{CC8F91F8-A7DE-4519-BD5D-2D3A92A99911}"/>
    <dgm:cxn modelId="{41B3C684-ED50-4777-95D2-BBF0338E62EE}" type="presOf" srcId="{8488CDA7-8874-47AF-B493-B9FD810A879C}" destId="{6F66BCDF-B6CA-437C-8AB1-9A2F8E13EC5D}" srcOrd="1" destOrd="0" presId="urn:microsoft.com/office/officeart/2005/8/layout/orgChart1"/>
    <dgm:cxn modelId="{16E9DC58-563A-4B08-9E05-7CFD04587C91}" type="presOf" srcId="{59F42DA1-C79E-4F9D-BB7F-ADFD4479BB6E}" destId="{1A1C8DB2-6D1F-41EA-8DAB-8B7C28BC87D9}" srcOrd="1" destOrd="0" presId="urn:microsoft.com/office/officeart/2005/8/layout/orgChart1"/>
    <dgm:cxn modelId="{92519DE4-C6BA-4169-A8AE-531482231649}" srcId="{6B24B04A-2466-4133-B454-A8DC60AE6182}" destId="{C74290DF-C103-42A2-825F-A9F1329AF906}" srcOrd="1" destOrd="0" parTransId="{BE0537A2-3F48-4114-86F3-15D18E406918}" sibTransId="{70506B0B-66A8-4FF1-981A-0FDE5801506C}"/>
    <dgm:cxn modelId="{8CAFA070-29CB-4CC6-9B6E-FA5374D0E1B8}" type="presOf" srcId="{C7151AFA-EB3F-4DBC-99AC-9E1D14DC33F3}" destId="{79EE2AEE-9A95-499E-A8C2-1E6F141AA61A}" srcOrd="0" destOrd="0" presId="urn:microsoft.com/office/officeart/2005/8/layout/orgChart1"/>
    <dgm:cxn modelId="{C91E7730-B83F-418D-9131-A7B3CDD076CE}" type="presOf" srcId="{506376F8-498B-402C-9085-6F27CD561172}" destId="{9E570AD3-A177-45BF-A84F-114F9816F11A}" srcOrd="1" destOrd="0" presId="urn:microsoft.com/office/officeart/2005/8/layout/orgChart1"/>
    <dgm:cxn modelId="{8EF9B19A-4B87-4B01-B4BC-982DF2641B2C}" type="presOf" srcId="{8F2DD8F5-2CFA-40D1-87BE-E767E05ADB48}" destId="{31D6C0B4-42F8-42D9-87C7-DCFBC0428AA2}" srcOrd="1" destOrd="0" presId="urn:microsoft.com/office/officeart/2005/8/layout/orgChart1"/>
    <dgm:cxn modelId="{B771A3A8-FECE-4F6B-8ACB-A510ED29A281}" type="presOf" srcId="{24BB89D9-6A5D-4822-B167-4DA3549425EC}" destId="{C9A37C46-4791-4107-AD4C-E4B0612F694F}" srcOrd="0" destOrd="0" presId="urn:microsoft.com/office/officeart/2005/8/layout/orgChart1"/>
    <dgm:cxn modelId="{1C4A183A-6890-40D2-8A0E-78633119BB41}" type="presOf" srcId="{DE0BB9A5-7B8B-4BD3-8ED4-C0F0EE9CBB06}" destId="{32AFC9C4-8D7E-48D9-9F6B-DE31BCB5AC3F}" srcOrd="0" destOrd="0" presId="urn:microsoft.com/office/officeart/2005/8/layout/orgChart1"/>
    <dgm:cxn modelId="{DBF6DA85-3D58-4A42-9A5B-A48FC1BDED74}" type="presOf" srcId="{7767A32A-6578-4E34-8833-289EE7F77605}" destId="{D54E08E1-D98C-444F-9418-E888C6A58471}" srcOrd="1" destOrd="0" presId="urn:microsoft.com/office/officeart/2005/8/layout/orgChart1"/>
    <dgm:cxn modelId="{46B10C86-3842-41D7-9572-E77711801071}" type="presOf" srcId="{5E49B5B9-1FE8-4BB9-9E4D-15E112A8FAAB}" destId="{88F3D1B1-986F-4B51-ADE6-89F8D3BAFE0E}" srcOrd="0" destOrd="0" presId="urn:microsoft.com/office/officeart/2005/8/layout/orgChart1"/>
    <dgm:cxn modelId="{E1724E46-B2B1-4445-A061-A3D3EC34B9D6}" type="presOf" srcId="{CC734E39-B7F0-4228-AA4D-C9D664414E92}" destId="{393AB013-E9EE-4F57-8736-AA64D90DD635}" srcOrd="1" destOrd="0" presId="urn:microsoft.com/office/officeart/2005/8/layout/orgChart1"/>
    <dgm:cxn modelId="{59D6B6E4-0FE6-4493-906F-097B2CC6E007}" type="presOf" srcId="{DB0FF606-0443-47B8-88FE-450DDDDF4250}" destId="{BFB6AD64-8BC1-4AF2-936C-C3ED5F77669D}" srcOrd="1" destOrd="0" presId="urn:microsoft.com/office/officeart/2005/8/layout/orgChart1"/>
    <dgm:cxn modelId="{8453A90B-68A5-4256-9A82-08E45E690C02}" type="presOf" srcId="{0641FB90-4D37-455C-B424-F86751A9B70E}" destId="{5E457A1A-0595-41FE-9001-C9265A1FFFF2}" srcOrd="1" destOrd="0" presId="urn:microsoft.com/office/officeart/2005/8/layout/orgChart1"/>
    <dgm:cxn modelId="{2AE05B0D-6DF3-4F54-B028-AC756AE69EDD}" type="presOf" srcId="{88164541-3E79-4462-B784-6FF4EB7B6FE4}" destId="{A16FBA29-153C-4E9B-A622-9F7C21AAEFEE}" srcOrd="0" destOrd="0" presId="urn:microsoft.com/office/officeart/2005/8/layout/orgChart1"/>
    <dgm:cxn modelId="{0C324CA6-FAC2-4CE1-AF17-9DE42E71A304}" type="presOf" srcId="{59CBCB5A-0135-4DC1-84E0-2901AF5B6B20}" destId="{3CAA4FA6-C174-460F-8C1C-4C2FE28E4F45}" srcOrd="1" destOrd="0" presId="urn:microsoft.com/office/officeart/2005/8/layout/orgChart1"/>
    <dgm:cxn modelId="{B40A5CAF-1597-495F-8E9F-8BBBE7438DA5}" type="presOf" srcId="{15E79A1D-DDA9-48E3-9873-3D17BE45EC4A}" destId="{EEC8B0E6-76C4-4413-91A7-F64D42FF334F}" srcOrd="0" destOrd="0" presId="urn:microsoft.com/office/officeart/2005/8/layout/orgChart1"/>
    <dgm:cxn modelId="{66BFA799-9125-448C-9A8A-E73322B28FD2}" type="presOf" srcId="{88164541-3E79-4462-B784-6FF4EB7B6FE4}" destId="{B4541EFD-DDE9-43B3-BEA4-AEA3E0D3FBDC}" srcOrd="1" destOrd="0" presId="urn:microsoft.com/office/officeart/2005/8/layout/orgChart1"/>
    <dgm:cxn modelId="{C184E448-9DB1-4859-B00D-A4431259704E}" type="presOf" srcId="{EE9A018B-9B56-4868-A43C-1B6B80A9AAE3}" destId="{A91B710C-2140-4E5E-85F2-CAECB3DC8B76}" srcOrd="0" destOrd="0" presId="urn:microsoft.com/office/officeart/2005/8/layout/orgChart1"/>
    <dgm:cxn modelId="{1A9C1AF6-FA4C-4A4A-BEDD-92C25EE18BF0}" type="presOf" srcId="{2F703AD5-011B-4E78-9ABC-130D1234A323}" destId="{D08E5609-A6D1-42E5-ACC5-49585458513C}" srcOrd="0" destOrd="0" presId="urn:microsoft.com/office/officeart/2005/8/layout/orgChart1"/>
    <dgm:cxn modelId="{8FCF9993-6913-47F1-AE8B-A3667E186B54}" type="presOf" srcId="{AEDA7A33-2092-4782-98B9-B6A64D7C1D01}" destId="{0DA2884B-82C7-420B-9360-A551FE67A12A}" srcOrd="0" destOrd="0" presId="urn:microsoft.com/office/officeart/2005/8/layout/orgChart1"/>
    <dgm:cxn modelId="{E0925646-4110-4C26-AC78-E8DF9FD2DF05}" type="presOf" srcId="{A14A05D7-C2F0-4E9C-B477-0CED8EB7AFFB}" destId="{E9E16CD9-6B49-45A4-AF2B-198DA15FC6BB}" srcOrd="1" destOrd="0" presId="urn:microsoft.com/office/officeart/2005/8/layout/orgChart1"/>
    <dgm:cxn modelId="{EBB89CAE-7DB8-4BEC-88A4-9E210D48D71E}" type="presOf" srcId="{8488CDA7-8874-47AF-B493-B9FD810A879C}" destId="{23961EFD-2320-48BA-9DCC-440B4F259D30}" srcOrd="0" destOrd="0" presId="urn:microsoft.com/office/officeart/2005/8/layout/orgChart1"/>
    <dgm:cxn modelId="{51344670-28CA-4739-8D9D-40C6B761D061}" srcId="{6B24B04A-2466-4133-B454-A8DC60AE6182}" destId="{05D2C7F2-2203-4E34-8923-9E6EA3DE5E85}" srcOrd="0" destOrd="0" parTransId="{24BB89D9-6A5D-4822-B167-4DA3549425EC}" sibTransId="{6018F713-40EC-4DF7-9C6F-C13026611C00}"/>
    <dgm:cxn modelId="{8BA36680-93AC-46E6-9ECF-F83506FA272F}" type="presOf" srcId="{C5444E2E-0103-42EB-AEF9-3A3BB1FE1E5E}" destId="{3EEF3661-68AA-4B1E-BBA1-C5AF46D22765}" srcOrd="0" destOrd="0" presId="urn:microsoft.com/office/officeart/2005/8/layout/orgChart1"/>
    <dgm:cxn modelId="{B4BDE91C-5793-4569-BAC3-EC8F04DDF62E}" type="presOf" srcId="{533AD784-D9D6-4A90-A328-4756385CCF20}" destId="{5446ABC4-BA75-4A30-B8AB-732045B6A85B}" srcOrd="0" destOrd="0" presId="urn:microsoft.com/office/officeart/2005/8/layout/orgChart1"/>
    <dgm:cxn modelId="{C27A3B23-A9B1-4087-9634-97BCFBF3EFAF}" type="presOf" srcId="{BF735235-470D-42F4-B34C-400F39B121EA}" destId="{4DFC306E-5373-41CE-9315-AB2DEE7B9158}" srcOrd="0" destOrd="0" presId="urn:microsoft.com/office/officeart/2005/8/layout/orgChart1"/>
    <dgm:cxn modelId="{2719020A-55E8-41B4-927C-6E5C4D063E2F}" type="presOf" srcId="{0641FB90-4D37-455C-B424-F86751A9B70E}" destId="{6D17F758-EBA7-482D-8082-2C2F693F42E9}" srcOrd="0" destOrd="0" presId="urn:microsoft.com/office/officeart/2005/8/layout/orgChart1"/>
    <dgm:cxn modelId="{504FD013-AE5B-40F7-BF52-D81D03266385}" type="presOf" srcId="{05D2C7F2-2203-4E34-8923-9E6EA3DE5E85}" destId="{076793A5-D33B-4FA7-81CF-515859898D2B}" srcOrd="0" destOrd="0" presId="urn:microsoft.com/office/officeart/2005/8/layout/orgChart1"/>
    <dgm:cxn modelId="{28E3C4AE-A756-49E8-9E32-6FBD20458EF9}" type="presOf" srcId="{6B24B04A-2466-4133-B454-A8DC60AE6182}" destId="{8985B5D9-33C6-4A89-99F0-C04C91B5C987}" srcOrd="0" destOrd="0" presId="urn:microsoft.com/office/officeart/2005/8/layout/orgChart1"/>
    <dgm:cxn modelId="{1D21232A-656B-4D9F-BF33-209299CD90A6}" type="presOf" srcId="{C2C96EF5-BDA7-422E-995C-D215E522E043}" destId="{2658CE4F-BA98-4B80-A2EB-13110C6353BF}" srcOrd="0" destOrd="0" presId="urn:microsoft.com/office/officeart/2005/8/layout/orgChart1"/>
    <dgm:cxn modelId="{C1D66D69-9457-40C6-AA20-954847D11D98}" type="presOf" srcId="{A74810F2-8744-4608-AE48-B84709183A33}" destId="{874DAB23-309D-4563-ACAB-E45C9F69D21E}" srcOrd="0" destOrd="0" presId="urn:microsoft.com/office/officeart/2005/8/layout/orgChart1"/>
    <dgm:cxn modelId="{C8012841-4ADD-47A8-AD4B-9970D1E5B2EA}" type="presOf" srcId="{E5D25FEE-3904-410C-A8F7-B8AE041442D7}" destId="{AD374DE5-EF85-4988-BD8E-4A8EF7353CE1}" srcOrd="0" destOrd="0" presId="urn:microsoft.com/office/officeart/2005/8/layout/orgChart1"/>
    <dgm:cxn modelId="{4BAB6605-C88F-4A84-9B8E-0315361E52BC}" type="presOf" srcId="{72197461-92A7-4FA4-AF21-1DDC38CBC8EF}" destId="{F4DF9EB0-4AD9-4FF1-93FB-68D6A6B2E651}" srcOrd="0" destOrd="0" presId="urn:microsoft.com/office/officeart/2005/8/layout/orgChart1"/>
    <dgm:cxn modelId="{51C9FE7E-DC52-446C-83BF-CF7B48604BAD}" srcId="{BF735235-470D-42F4-B34C-400F39B121EA}" destId="{8F2DD8F5-2CFA-40D1-87BE-E767E05ADB48}" srcOrd="2" destOrd="0" parTransId="{44A3305C-1175-464D-8A62-FA16ADB04DD6}" sibTransId="{6007A181-659D-4B82-BF3F-86FD3EB740BE}"/>
    <dgm:cxn modelId="{C98A6D4C-4416-44AB-9124-C95BA5891F42}" type="presOf" srcId="{DE01C80A-7F56-4E67-B0AA-2BF2E23CEA58}" destId="{EA27CC79-AE2A-4ED2-A896-F6188ABAD540}" srcOrd="0" destOrd="0" presId="urn:microsoft.com/office/officeart/2005/8/layout/orgChart1"/>
    <dgm:cxn modelId="{475C5A47-0B6C-46C4-B6CC-6B68CBDB635B}" srcId="{59F42DA1-C79E-4F9D-BB7F-ADFD4479BB6E}" destId="{BF735235-470D-42F4-B34C-400F39B121EA}" srcOrd="2" destOrd="0" parTransId="{B4835323-EDB3-417C-B503-A93D8FFCA607}" sibTransId="{AF5248E9-BE01-4869-888E-313780D5CCF1}"/>
    <dgm:cxn modelId="{20BD36C9-3B33-49C7-AC90-12B41DD27387}" srcId="{6B24B04A-2466-4133-B454-A8DC60AE6182}" destId="{59CBCB5A-0135-4DC1-84E0-2901AF5B6B20}" srcOrd="4" destOrd="0" parTransId="{22CCEB4E-4255-4555-8103-31D2565A5724}" sibTransId="{535DAA3F-B822-4E72-B1A6-0DBF18F0CF5E}"/>
    <dgm:cxn modelId="{E2D55237-88FB-43A2-9DF5-6778F1D48DA4}" type="presOf" srcId="{BE0537A2-3F48-4114-86F3-15D18E406918}" destId="{28325F57-8B58-412C-896E-D81D9DEE6330}" srcOrd="0" destOrd="0" presId="urn:microsoft.com/office/officeart/2005/8/layout/orgChart1"/>
    <dgm:cxn modelId="{7C071660-3129-4196-9CB8-31EA2CC9F7CC}" type="presOf" srcId="{506376F8-498B-402C-9085-6F27CD561172}" destId="{D1933104-3C5A-4D24-AB19-78584B881A38}" srcOrd="0" destOrd="0" presId="urn:microsoft.com/office/officeart/2005/8/layout/orgChart1"/>
    <dgm:cxn modelId="{DF93F15E-6AFD-4A3C-BA2A-CB8C64EFEC1C}" srcId="{BF735235-470D-42F4-B34C-400F39B121EA}" destId="{A14A05D7-C2F0-4E9C-B477-0CED8EB7AFFB}" srcOrd="1" destOrd="0" parTransId="{2F703AD5-011B-4E78-9ABC-130D1234A323}" sibTransId="{CB630602-C4E5-449F-9BF7-B917B7D6B9AD}"/>
    <dgm:cxn modelId="{1B6E9827-29E4-441F-B846-E9700733B796}" type="presOf" srcId="{257763B6-67A1-46BD-82AE-38399B8409D0}" destId="{D38BD316-3FF7-444C-B806-FC5BE8B2DFF4}" srcOrd="1" destOrd="0" presId="urn:microsoft.com/office/officeart/2005/8/layout/orgChart1"/>
    <dgm:cxn modelId="{3678EEFA-83BA-4037-9E91-A09535BB8A12}" type="presOf" srcId="{59F42DA1-C79E-4F9D-BB7F-ADFD4479BB6E}" destId="{8D44B7E0-5444-4C6E-B612-7096F383993B}" srcOrd="0" destOrd="0" presId="urn:microsoft.com/office/officeart/2005/8/layout/orgChart1"/>
    <dgm:cxn modelId="{AC76FD14-88FD-4999-840A-06DBAF2D5F79}" type="presOf" srcId="{AF68C132-C3D9-4BFC-B018-6A7CD42A37AC}" destId="{A1447F6D-47C4-4FBA-8A39-280DC52BB371}" srcOrd="1" destOrd="0" presId="urn:microsoft.com/office/officeart/2005/8/layout/orgChart1"/>
    <dgm:cxn modelId="{85EE2D17-55BD-45CB-897D-EEA5BB432C85}" type="presOf" srcId="{6EC2294E-F595-48F1-9B87-347017AC5D23}" destId="{9F77A714-76F6-4F46-B4E0-3C7CC1F6AA6C}" srcOrd="1" destOrd="0" presId="urn:microsoft.com/office/officeart/2005/8/layout/orgChart1"/>
    <dgm:cxn modelId="{ED69579D-9225-4913-918C-16E12B63791F}" type="presOf" srcId="{B1D9EC90-78E8-4A83-BDB6-A99C75B33025}" destId="{3F8E1330-4BBD-44FF-A889-5953C763397B}" srcOrd="0" destOrd="0" presId="urn:microsoft.com/office/officeart/2005/8/layout/orgChart1"/>
    <dgm:cxn modelId="{EE0DAE99-D580-4B61-B961-97386D291C4E}" srcId="{DB0FF606-0443-47B8-88FE-450DDDDF4250}" destId="{C337BF78-7B6D-4EEA-B84E-634B8D88DD7E}" srcOrd="2" destOrd="0" parTransId="{DE01C80A-7F56-4E67-B0AA-2BF2E23CEA58}" sibTransId="{9B3FF0AC-A90E-4145-BAAB-61E44697A599}"/>
    <dgm:cxn modelId="{14292941-54A3-463A-8F95-D024BE3432B0}" type="presParOf" srcId="{A91B710C-2140-4E5E-85F2-CAECB3DC8B76}" destId="{0DD4A0CC-641C-4CB5-B5A6-BD69B6DCE388}" srcOrd="0" destOrd="0" presId="urn:microsoft.com/office/officeart/2005/8/layout/orgChart1"/>
    <dgm:cxn modelId="{BCE7A0B1-6110-44C7-9BDF-5D37505B0824}" type="presParOf" srcId="{0DD4A0CC-641C-4CB5-B5A6-BD69B6DCE388}" destId="{2F9F4263-9EFC-455C-91AB-729EA536A302}" srcOrd="0" destOrd="0" presId="urn:microsoft.com/office/officeart/2005/8/layout/orgChart1"/>
    <dgm:cxn modelId="{4E56681F-5A60-421D-9F71-341928441889}" type="presParOf" srcId="{2F9F4263-9EFC-455C-91AB-729EA536A302}" destId="{8D44B7E0-5444-4C6E-B612-7096F383993B}" srcOrd="0" destOrd="0" presId="urn:microsoft.com/office/officeart/2005/8/layout/orgChart1"/>
    <dgm:cxn modelId="{44AE6110-2E88-4D7B-8181-5E6FBC781094}" type="presParOf" srcId="{2F9F4263-9EFC-455C-91AB-729EA536A302}" destId="{1A1C8DB2-6D1F-41EA-8DAB-8B7C28BC87D9}" srcOrd="1" destOrd="0" presId="urn:microsoft.com/office/officeart/2005/8/layout/orgChart1"/>
    <dgm:cxn modelId="{4C34033E-527D-4048-8175-9C1B32364589}" type="presParOf" srcId="{0DD4A0CC-641C-4CB5-B5A6-BD69B6DCE388}" destId="{3EBB5061-689F-4373-A5C8-D164FE7DD05D}" srcOrd="1" destOrd="0" presId="urn:microsoft.com/office/officeart/2005/8/layout/orgChart1"/>
    <dgm:cxn modelId="{730C7CB8-0BC8-46E5-90E4-E23D63D177A4}" type="presParOf" srcId="{3EBB5061-689F-4373-A5C8-D164FE7DD05D}" destId="{EEC8B0E6-76C4-4413-91A7-F64D42FF334F}" srcOrd="0" destOrd="0" presId="urn:microsoft.com/office/officeart/2005/8/layout/orgChart1"/>
    <dgm:cxn modelId="{69EDC9FF-251B-44EA-BFB9-ADAA191B8C39}" type="presParOf" srcId="{3EBB5061-689F-4373-A5C8-D164FE7DD05D}" destId="{11FF0A0B-7557-4DA9-B513-3371F6DCFAF0}" srcOrd="1" destOrd="0" presId="urn:microsoft.com/office/officeart/2005/8/layout/orgChart1"/>
    <dgm:cxn modelId="{5C878DB0-92D1-4568-94F5-6D17B2DDE98F}" type="presParOf" srcId="{11FF0A0B-7557-4DA9-B513-3371F6DCFAF0}" destId="{FC21B59C-EE48-48F6-98FA-E3F1BDB6DD22}" srcOrd="0" destOrd="0" presId="urn:microsoft.com/office/officeart/2005/8/layout/orgChart1"/>
    <dgm:cxn modelId="{05F44CB8-1844-4774-979E-B8EA94A9B55E}" type="presParOf" srcId="{FC21B59C-EE48-48F6-98FA-E3F1BDB6DD22}" destId="{F9BA8943-F9BD-49C9-84A0-1321D962704A}" srcOrd="0" destOrd="0" presId="urn:microsoft.com/office/officeart/2005/8/layout/orgChart1"/>
    <dgm:cxn modelId="{228D67BD-0BAE-4229-A2F9-E1F58C5DCE88}" type="presParOf" srcId="{FC21B59C-EE48-48F6-98FA-E3F1BDB6DD22}" destId="{D38BD316-3FF7-444C-B806-FC5BE8B2DFF4}" srcOrd="1" destOrd="0" presId="urn:microsoft.com/office/officeart/2005/8/layout/orgChart1"/>
    <dgm:cxn modelId="{08829A3E-10C9-4305-A390-DB2C36068436}" type="presParOf" srcId="{11FF0A0B-7557-4DA9-B513-3371F6DCFAF0}" destId="{9A2FD88E-1EC3-4F6A-A58A-3FC28CEA9654}" srcOrd="1" destOrd="0" presId="urn:microsoft.com/office/officeart/2005/8/layout/orgChart1"/>
    <dgm:cxn modelId="{8D0F32ED-8789-47A9-A2B3-ACE4B7CC764D}" type="presParOf" srcId="{9A2FD88E-1EC3-4F6A-A58A-3FC28CEA9654}" destId="{1E72EE16-38F5-4EE3-8A75-1AC8BB698193}" srcOrd="0" destOrd="0" presId="urn:microsoft.com/office/officeart/2005/8/layout/orgChart1"/>
    <dgm:cxn modelId="{48733102-D2EE-49C4-B9EC-83A33CD6B703}" type="presParOf" srcId="{9A2FD88E-1EC3-4F6A-A58A-3FC28CEA9654}" destId="{D46FDD53-DD49-428E-AC9C-A58FD945BC78}" srcOrd="1" destOrd="0" presId="urn:microsoft.com/office/officeart/2005/8/layout/orgChart1"/>
    <dgm:cxn modelId="{3C1FBA91-4E15-42B1-A6C4-519127A7483C}" type="presParOf" srcId="{D46FDD53-DD49-428E-AC9C-A58FD945BC78}" destId="{405995AC-E4A8-4714-838A-8884476E2B70}" srcOrd="0" destOrd="0" presId="urn:microsoft.com/office/officeart/2005/8/layout/orgChart1"/>
    <dgm:cxn modelId="{A8B3CD1C-8E90-447A-A839-B196757AF40D}" type="presParOf" srcId="{405995AC-E4A8-4714-838A-8884476E2B70}" destId="{23961EFD-2320-48BA-9DCC-440B4F259D30}" srcOrd="0" destOrd="0" presId="urn:microsoft.com/office/officeart/2005/8/layout/orgChart1"/>
    <dgm:cxn modelId="{D010D423-6D97-4701-AC8B-29394B5EE139}" type="presParOf" srcId="{405995AC-E4A8-4714-838A-8884476E2B70}" destId="{6F66BCDF-B6CA-437C-8AB1-9A2F8E13EC5D}" srcOrd="1" destOrd="0" presId="urn:microsoft.com/office/officeart/2005/8/layout/orgChart1"/>
    <dgm:cxn modelId="{114E217E-342F-4A5E-B74D-BDD8A8D856C4}" type="presParOf" srcId="{D46FDD53-DD49-428E-AC9C-A58FD945BC78}" destId="{A3A11E44-30B0-4E95-BB3A-BFF16B6BFE8B}" srcOrd="1" destOrd="0" presId="urn:microsoft.com/office/officeart/2005/8/layout/orgChart1"/>
    <dgm:cxn modelId="{643CF585-8269-454E-806F-C6CBCBBE007B}" type="presParOf" srcId="{D46FDD53-DD49-428E-AC9C-A58FD945BC78}" destId="{D0FFEA10-311E-45B4-AC07-FF20A2DAAB46}" srcOrd="2" destOrd="0" presId="urn:microsoft.com/office/officeart/2005/8/layout/orgChart1"/>
    <dgm:cxn modelId="{156BD133-3819-4755-9854-4E8EFEF19904}" type="presParOf" srcId="{9A2FD88E-1EC3-4F6A-A58A-3FC28CEA9654}" destId="{2B24585B-9B60-4319-830B-9A8332698094}" srcOrd="2" destOrd="0" presId="urn:microsoft.com/office/officeart/2005/8/layout/orgChart1"/>
    <dgm:cxn modelId="{C9D554ED-D10A-4E63-97C7-93F627A8DE39}" type="presParOf" srcId="{9A2FD88E-1EC3-4F6A-A58A-3FC28CEA9654}" destId="{45FB1E7A-0294-4FFF-B462-E6C070906451}" srcOrd="3" destOrd="0" presId="urn:microsoft.com/office/officeart/2005/8/layout/orgChart1"/>
    <dgm:cxn modelId="{68AE78A5-5485-4F61-8593-F885027460CB}" type="presParOf" srcId="{45FB1E7A-0294-4FFF-B462-E6C070906451}" destId="{84AB61AE-2200-4884-A482-859BB4FB8F2D}" srcOrd="0" destOrd="0" presId="urn:microsoft.com/office/officeart/2005/8/layout/orgChart1"/>
    <dgm:cxn modelId="{03616C72-EEA6-45F1-BEA0-8897400619CA}" type="presParOf" srcId="{84AB61AE-2200-4884-A482-859BB4FB8F2D}" destId="{F4DF9EB0-4AD9-4FF1-93FB-68D6A6B2E651}" srcOrd="0" destOrd="0" presId="urn:microsoft.com/office/officeart/2005/8/layout/orgChart1"/>
    <dgm:cxn modelId="{6286F0AB-EBCE-4A80-84BA-17D6D4CF6567}" type="presParOf" srcId="{84AB61AE-2200-4884-A482-859BB4FB8F2D}" destId="{E7C2C6C4-460C-405F-BDF3-6C237C791C9B}" srcOrd="1" destOrd="0" presId="urn:microsoft.com/office/officeart/2005/8/layout/orgChart1"/>
    <dgm:cxn modelId="{0FC5EF32-755C-4625-BD53-EA26467E260C}" type="presParOf" srcId="{45FB1E7A-0294-4FFF-B462-E6C070906451}" destId="{1C237149-8A32-4283-83EB-3DA537112CA2}" srcOrd="1" destOrd="0" presId="urn:microsoft.com/office/officeart/2005/8/layout/orgChart1"/>
    <dgm:cxn modelId="{D13A47D2-31DB-4F24-908F-C52756637FA5}" type="presParOf" srcId="{45FB1E7A-0294-4FFF-B462-E6C070906451}" destId="{237D7337-92C7-4192-A42D-2DB91F974A8B}" srcOrd="2" destOrd="0" presId="urn:microsoft.com/office/officeart/2005/8/layout/orgChart1"/>
    <dgm:cxn modelId="{730AF5F7-B8DF-46A6-B539-276A2288EEB0}" type="presParOf" srcId="{9A2FD88E-1EC3-4F6A-A58A-3FC28CEA9654}" destId="{CC65FF6D-D45E-4BBA-995F-C5A8109BC25A}" srcOrd="4" destOrd="0" presId="urn:microsoft.com/office/officeart/2005/8/layout/orgChart1"/>
    <dgm:cxn modelId="{9B139171-D357-4469-9C38-3746758C2C53}" type="presParOf" srcId="{9A2FD88E-1EC3-4F6A-A58A-3FC28CEA9654}" destId="{DC32A21E-A18D-43C0-99EC-2F0C5904781F}" srcOrd="5" destOrd="0" presId="urn:microsoft.com/office/officeart/2005/8/layout/orgChart1"/>
    <dgm:cxn modelId="{D8A2D898-1FF9-4138-885D-633BFA0B6DB4}" type="presParOf" srcId="{DC32A21E-A18D-43C0-99EC-2F0C5904781F}" destId="{62D9CD45-9FB1-47DE-A561-55EFC0E49D7F}" srcOrd="0" destOrd="0" presId="urn:microsoft.com/office/officeart/2005/8/layout/orgChart1"/>
    <dgm:cxn modelId="{B8FD0F8E-CCAF-47A3-B75E-A47844ADA93F}" type="presParOf" srcId="{62D9CD45-9FB1-47DE-A561-55EFC0E49D7F}" destId="{874DAB23-309D-4563-ACAB-E45C9F69D21E}" srcOrd="0" destOrd="0" presId="urn:microsoft.com/office/officeart/2005/8/layout/orgChart1"/>
    <dgm:cxn modelId="{9BB4D610-5F9A-4022-92A0-D156BF648410}" type="presParOf" srcId="{62D9CD45-9FB1-47DE-A561-55EFC0E49D7F}" destId="{D5E2C2F3-5B28-411F-B956-44F4B3A063BB}" srcOrd="1" destOrd="0" presId="urn:microsoft.com/office/officeart/2005/8/layout/orgChart1"/>
    <dgm:cxn modelId="{628B40AB-B88B-4018-8ADD-D0EE6A1DA89A}" type="presParOf" srcId="{DC32A21E-A18D-43C0-99EC-2F0C5904781F}" destId="{AEC18EE9-FDCD-41F7-932F-5ADECE5CFC57}" srcOrd="1" destOrd="0" presId="urn:microsoft.com/office/officeart/2005/8/layout/orgChart1"/>
    <dgm:cxn modelId="{6D42D966-F5AF-4EF0-883A-D517EB5A45DE}" type="presParOf" srcId="{DC32A21E-A18D-43C0-99EC-2F0C5904781F}" destId="{39DD61C0-1B16-48C2-AB9F-BE43C0D539AD}" srcOrd="2" destOrd="0" presId="urn:microsoft.com/office/officeart/2005/8/layout/orgChart1"/>
    <dgm:cxn modelId="{33E2566F-DD51-4406-9E59-C82FB33B46A4}" type="presParOf" srcId="{9A2FD88E-1EC3-4F6A-A58A-3FC28CEA9654}" destId="{D90F181B-08CC-4040-8BE5-C72EE4B64EAC}" srcOrd="6" destOrd="0" presId="urn:microsoft.com/office/officeart/2005/8/layout/orgChart1"/>
    <dgm:cxn modelId="{8758A923-574A-485D-80D3-AD1FA0660084}" type="presParOf" srcId="{9A2FD88E-1EC3-4F6A-A58A-3FC28CEA9654}" destId="{46670110-D8ED-4B47-98DC-7FC5F80D9640}" srcOrd="7" destOrd="0" presId="urn:microsoft.com/office/officeart/2005/8/layout/orgChart1"/>
    <dgm:cxn modelId="{3C6CEE24-EF45-4E03-8F96-620B3D3E20FA}" type="presParOf" srcId="{46670110-D8ED-4B47-98DC-7FC5F80D9640}" destId="{D59D2F2A-903A-41B9-B70E-984DB4D21B61}" srcOrd="0" destOrd="0" presId="urn:microsoft.com/office/officeart/2005/8/layout/orgChart1"/>
    <dgm:cxn modelId="{56C3AE84-EC0E-425C-8456-B6D35598C05B}" type="presParOf" srcId="{D59D2F2A-903A-41B9-B70E-984DB4D21B61}" destId="{2658CE4F-BA98-4B80-A2EB-13110C6353BF}" srcOrd="0" destOrd="0" presId="urn:microsoft.com/office/officeart/2005/8/layout/orgChart1"/>
    <dgm:cxn modelId="{2CD04D30-F83A-4336-8925-44CE4AF75618}" type="presParOf" srcId="{D59D2F2A-903A-41B9-B70E-984DB4D21B61}" destId="{F6FCCEBC-35CE-4708-B2B3-B5E2EA31B19B}" srcOrd="1" destOrd="0" presId="urn:microsoft.com/office/officeart/2005/8/layout/orgChart1"/>
    <dgm:cxn modelId="{98150193-ED69-4CA7-A880-E442308DB739}" type="presParOf" srcId="{46670110-D8ED-4B47-98DC-7FC5F80D9640}" destId="{1B082C7A-99DB-427C-B232-C913705BA906}" srcOrd="1" destOrd="0" presId="urn:microsoft.com/office/officeart/2005/8/layout/orgChart1"/>
    <dgm:cxn modelId="{D56B180A-4E61-47DE-9217-C822021F481B}" type="presParOf" srcId="{46670110-D8ED-4B47-98DC-7FC5F80D9640}" destId="{EFB66689-0EDA-43A8-8ED6-D58542C42E7B}" srcOrd="2" destOrd="0" presId="urn:microsoft.com/office/officeart/2005/8/layout/orgChart1"/>
    <dgm:cxn modelId="{4D2B931B-CEC3-47D7-A227-437506E3DB9F}" type="presParOf" srcId="{9A2FD88E-1EC3-4F6A-A58A-3FC28CEA9654}" destId="{DD9262D5-F291-4040-8227-C3213FF9D8CD}" srcOrd="8" destOrd="0" presId="urn:microsoft.com/office/officeart/2005/8/layout/orgChart1"/>
    <dgm:cxn modelId="{5AFC2513-A3CD-40AC-B63F-61205BDFFEF0}" type="presParOf" srcId="{9A2FD88E-1EC3-4F6A-A58A-3FC28CEA9654}" destId="{2A3CFAD0-B771-44CD-BBBF-F15BADB02DEB}" srcOrd="9" destOrd="0" presId="urn:microsoft.com/office/officeart/2005/8/layout/orgChart1"/>
    <dgm:cxn modelId="{A437E533-DD6B-41CB-9638-1298DE424C90}" type="presParOf" srcId="{2A3CFAD0-B771-44CD-BBBF-F15BADB02DEB}" destId="{CD3F7E51-1B0D-4602-B4A5-E85A20DA77E2}" srcOrd="0" destOrd="0" presId="urn:microsoft.com/office/officeart/2005/8/layout/orgChart1"/>
    <dgm:cxn modelId="{74CC24E8-AA9B-4028-BFF1-4DDA68B6E5C3}" type="presParOf" srcId="{CD3F7E51-1B0D-4602-B4A5-E85A20DA77E2}" destId="{3A60D0C2-0CE4-4CA1-9CED-3C28DEEDF7F0}" srcOrd="0" destOrd="0" presId="urn:microsoft.com/office/officeart/2005/8/layout/orgChart1"/>
    <dgm:cxn modelId="{B668D668-1B41-46A4-B8CC-1912BCCB3E3D}" type="presParOf" srcId="{CD3F7E51-1B0D-4602-B4A5-E85A20DA77E2}" destId="{D54E08E1-D98C-444F-9418-E888C6A58471}" srcOrd="1" destOrd="0" presId="urn:microsoft.com/office/officeart/2005/8/layout/orgChart1"/>
    <dgm:cxn modelId="{289251ED-5F3A-43CA-B6C1-9D7381FAFF49}" type="presParOf" srcId="{2A3CFAD0-B771-44CD-BBBF-F15BADB02DEB}" destId="{D9D793FA-0EEB-4C35-B50E-3D58C32559BE}" srcOrd="1" destOrd="0" presId="urn:microsoft.com/office/officeart/2005/8/layout/orgChart1"/>
    <dgm:cxn modelId="{5DDB40FD-2C54-4BC0-9773-6F45510E92A1}" type="presParOf" srcId="{2A3CFAD0-B771-44CD-BBBF-F15BADB02DEB}" destId="{30639614-F34A-4B2D-89F7-913830AA64A7}" srcOrd="2" destOrd="0" presId="urn:microsoft.com/office/officeart/2005/8/layout/orgChart1"/>
    <dgm:cxn modelId="{B9A49B1E-8A65-4B13-901B-5913F1B98720}" type="presParOf" srcId="{9A2FD88E-1EC3-4F6A-A58A-3FC28CEA9654}" destId="{FB6319F5-0014-4073-A5A3-F2735C9FF581}" srcOrd="10" destOrd="0" presId="urn:microsoft.com/office/officeart/2005/8/layout/orgChart1"/>
    <dgm:cxn modelId="{C75E8777-C1DC-4A9D-9D0F-26574BB3DC47}" type="presParOf" srcId="{9A2FD88E-1EC3-4F6A-A58A-3FC28CEA9654}" destId="{CCBC6377-5FBC-4707-81B6-C43D485A7068}" srcOrd="11" destOrd="0" presId="urn:microsoft.com/office/officeart/2005/8/layout/orgChart1"/>
    <dgm:cxn modelId="{97850290-37D4-4AB7-A011-35B657F41135}" type="presParOf" srcId="{CCBC6377-5FBC-4707-81B6-C43D485A7068}" destId="{D4605B27-44F8-4908-8EBB-FE48D239E88E}" srcOrd="0" destOrd="0" presId="urn:microsoft.com/office/officeart/2005/8/layout/orgChart1"/>
    <dgm:cxn modelId="{9FC6F6B2-7B62-49F0-9927-EA04FA457F64}" type="presParOf" srcId="{D4605B27-44F8-4908-8EBB-FE48D239E88E}" destId="{79EE2AEE-9A95-499E-A8C2-1E6F141AA61A}" srcOrd="0" destOrd="0" presId="urn:microsoft.com/office/officeart/2005/8/layout/orgChart1"/>
    <dgm:cxn modelId="{D260B4A0-3BC4-43EA-9396-89D69F5224BA}" type="presParOf" srcId="{D4605B27-44F8-4908-8EBB-FE48D239E88E}" destId="{FDB8D616-EEBD-4955-B8F2-80D402C60662}" srcOrd="1" destOrd="0" presId="urn:microsoft.com/office/officeart/2005/8/layout/orgChart1"/>
    <dgm:cxn modelId="{67560024-8C0B-4A93-9129-C91E970F0DB2}" type="presParOf" srcId="{CCBC6377-5FBC-4707-81B6-C43D485A7068}" destId="{E31142F3-A4AC-4B1D-95AC-A815D55BE837}" srcOrd="1" destOrd="0" presId="urn:microsoft.com/office/officeart/2005/8/layout/orgChart1"/>
    <dgm:cxn modelId="{FB6EA972-F188-4228-8D91-4EDF8962BAC7}" type="presParOf" srcId="{CCBC6377-5FBC-4707-81B6-C43D485A7068}" destId="{6984DC4C-216B-4331-8B50-79D3E554B47E}" srcOrd="2" destOrd="0" presId="urn:microsoft.com/office/officeart/2005/8/layout/orgChart1"/>
    <dgm:cxn modelId="{8F704023-1542-4CC7-B237-123410503BBB}" type="presParOf" srcId="{11FF0A0B-7557-4DA9-B513-3371F6DCFAF0}" destId="{0A58A790-E4FE-40C9-95CC-F7F1625D995D}" srcOrd="2" destOrd="0" presId="urn:microsoft.com/office/officeart/2005/8/layout/orgChart1"/>
    <dgm:cxn modelId="{4E3B274D-F32E-4F94-BFEA-F95FEF93968F}" type="presParOf" srcId="{3EBB5061-689F-4373-A5C8-D164FE7DD05D}" destId="{0DA2884B-82C7-420B-9360-A551FE67A12A}" srcOrd="2" destOrd="0" presId="urn:microsoft.com/office/officeart/2005/8/layout/orgChart1"/>
    <dgm:cxn modelId="{24157730-0F28-4B77-87D8-B258670C4FEB}" type="presParOf" srcId="{3EBB5061-689F-4373-A5C8-D164FE7DD05D}" destId="{8D3FDA75-A49B-4599-B7D8-38030DD98A59}" srcOrd="3" destOrd="0" presId="urn:microsoft.com/office/officeart/2005/8/layout/orgChart1"/>
    <dgm:cxn modelId="{FF8ED635-966B-48D8-810B-D9F99442D68B}" type="presParOf" srcId="{8D3FDA75-A49B-4599-B7D8-38030DD98A59}" destId="{FF32A645-E21E-4FA2-8B04-22941999C585}" srcOrd="0" destOrd="0" presId="urn:microsoft.com/office/officeart/2005/8/layout/orgChart1"/>
    <dgm:cxn modelId="{C1BC4B78-BE9D-4799-8A0F-FE21D5E2944E}" type="presParOf" srcId="{FF32A645-E21E-4FA2-8B04-22941999C585}" destId="{1BE4136B-2C77-43AF-9518-D72B79430727}" srcOrd="0" destOrd="0" presId="urn:microsoft.com/office/officeart/2005/8/layout/orgChart1"/>
    <dgm:cxn modelId="{601726A1-2EE8-441B-9C70-8699FD0FDEAA}" type="presParOf" srcId="{FF32A645-E21E-4FA2-8B04-22941999C585}" destId="{BFB6AD64-8BC1-4AF2-936C-C3ED5F77669D}" srcOrd="1" destOrd="0" presId="urn:microsoft.com/office/officeart/2005/8/layout/orgChart1"/>
    <dgm:cxn modelId="{306CE934-A693-4B90-AFCA-54910DD24D89}" type="presParOf" srcId="{8D3FDA75-A49B-4599-B7D8-38030DD98A59}" destId="{E065141B-5693-43B8-AB85-B39665252D4E}" srcOrd="1" destOrd="0" presId="urn:microsoft.com/office/officeart/2005/8/layout/orgChart1"/>
    <dgm:cxn modelId="{15E6E0AB-7225-48A4-A562-9FB99FEAF1EE}" type="presParOf" srcId="{E065141B-5693-43B8-AB85-B39665252D4E}" destId="{8AEAF1A4-3105-4F42-B840-60710FA541F4}" srcOrd="0" destOrd="0" presId="urn:microsoft.com/office/officeart/2005/8/layout/orgChart1"/>
    <dgm:cxn modelId="{FE450547-93C7-4EB1-8A5B-7E01FC6F5698}" type="presParOf" srcId="{E065141B-5693-43B8-AB85-B39665252D4E}" destId="{55BC278B-7DE7-48DD-9E11-C0C288DD842C}" srcOrd="1" destOrd="0" presId="urn:microsoft.com/office/officeart/2005/8/layout/orgChart1"/>
    <dgm:cxn modelId="{1B47F50C-706A-4EDA-B4AD-74DC91C2C54C}" type="presParOf" srcId="{55BC278B-7DE7-48DD-9E11-C0C288DD842C}" destId="{7ABE6C70-9932-402D-B63C-8A48A82A4497}" srcOrd="0" destOrd="0" presId="urn:microsoft.com/office/officeart/2005/8/layout/orgChart1"/>
    <dgm:cxn modelId="{CC71CC3F-D4F5-4D93-844B-1C25EC45FE97}" type="presParOf" srcId="{7ABE6C70-9932-402D-B63C-8A48A82A4497}" destId="{254D5582-1FE1-4E1D-9D09-E0309B2C6A08}" srcOrd="0" destOrd="0" presId="urn:microsoft.com/office/officeart/2005/8/layout/orgChart1"/>
    <dgm:cxn modelId="{9040A6BD-105C-4CBC-B7C9-0D73A8B096B3}" type="presParOf" srcId="{7ABE6C70-9932-402D-B63C-8A48A82A4497}" destId="{601FF326-0782-40B8-86C0-EA674B7A2616}" srcOrd="1" destOrd="0" presId="urn:microsoft.com/office/officeart/2005/8/layout/orgChart1"/>
    <dgm:cxn modelId="{CABB5F6E-599A-40F9-B672-2A6033952E1F}" type="presParOf" srcId="{55BC278B-7DE7-48DD-9E11-C0C288DD842C}" destId="{F1C5A479-1933-461B-B486-6567CEB6AC77}" srcOrd="1" destOrd="0" presId="urn:microsoft.com/office/officeart/2005/8/layout/orgChart1"/>
    <dgm:cxn modelId="{E02C1E3D-3972-4B57-A004-4F31AF1BBEF5}" type="presParOf" srcId="{55BC278B-7DE7-48DD-9E11-C0C288DD842C}" destId="{43EFB255-9DFB-4594-8B4F-E802BC6AF026}" srcOrd="2" destOrd="0" presId="urn:microsoft.com/office/officeart/2005/8/layout/orgChart1"/>
    <dgm:cxn modelId="{2FE16605-736A-436E-ADB3-A0FFE25F206C}" type="presParOf" srcId="{E065141B-5693-43B8-AB85-B39665252D4E}" destId="{4C70C2AD-7286-409B-AF63-3C4E8680628F}" srcOrd="2" destOrd="0" presId="urn:microsoft.com/office/officeart/2005/8/layout/orgChart1"/>
    <dgm:cxn modelId="{95A0B809-76C9-49CD-B599-CB91E2454272}" type="presParOf" srcId="{E065141B-5693-43B8-AB85-B39665252D4E}" destId="{9CC97213-2D2C-4103-8CA7-A72AFD5FBD83}" srcOrd="3" destOrd="0" presId="urn:microsoft.com/office/officeart/2005/8/layout/orgChart1"/>
    <dgm:cxn modelId="{0C1AAA35-0EAA-4A67-8E70-5D03F15DAB1F}" type="presParOf" srcId="{9CC97213-2D2C-4103-8CA7-A72AFD5FBD83}" destId="{1BE55F74-57A5-4B13-BDB5-6FE77D240877}" srcOrd="0" destOrd="0" presId="urn:microsoft.com/office/officeart/2005/8/layout/orgChart1"/>
    <dgm:cxn modelId="{E7DAACB9-86F1-4714-9706-9477ED4166E4}" type="presParOf" srcId="{1BE55F74-57A5-4B13-BDB5-6FE77D240877}" destId="{A16FBA29-153C-4E9B-A622-9F7C21AAEFEE}" srcOrd="0" destOrd="0" presId="urn:microsoft.com/office/officeart/2005/8/layout/orgChart1"/>
    <dgm:cxn modelId="{52125F33-CA90-4334-B1AA-FC8CCEECF871}" type="presParOf" srcId="{1BE55F74-57A5-4B13-BDB5-6FE77D240877}" destId="{B4541EFD-DDE9-43B3-BEA4-AEA3E0D3FBDC}" srcOrd="1" destOrd="0" presId="urn:microsoft.com/office/officeart/2005/8/layout/orgChart1"/>
    <dgm:cxn modelId="{1B66CD99-E998-4BC3-9306-F2DCA3CA4709}" type="presParOf" srcId="{9CC97213-2D2C-4103-8CA7-A72AFD5FBD83}" destId="{2D56027E-C7EC-48B9-AF93-770368EACDE3}" srcOrd="1" destOrd="0" presId="urn:microsoft.com/office/officeart/2005/8/layout/orgChart1"/>
    <dgm:cxn modelId="{D75FA7D8-04E8-4176-95AC-FECE5D777F2E}" type="presParOf" srcId="{9CC97213-2D2C-4103-8CA7-A72AFD5FBD83}" destId="{5AF8D989-BA03-49F0-B248-E68254638B43}" srcOrd="2" destOrd="0" presId="urn:microsoft.com/office/officeart/2005/8/layout/orgChart1"/>
    <dgm:cxn modelId="{1BE59B5C-27D7-47E4-A952-23152AF31715}" type="presParOf" srcId="{E065141B-5693-43B8-AB85-B39665252D4E}" destId="{EA27CC79-AE2A-4ED2-A896-F6188ABAD540}" srcOrd="4" destOrd="0" presId="urn:microsoft.com/office/officeart/2005/8/layout/orgChart1"/>
    <dgm:cxn modelId="{CFA363A5-6A73-486D-85C9-2FD23990460E}" type="presParOf" srcId="{E065141B-5693-43B8-AB85-B39665252D4E}" destId="{E08B4F4E-E9A4-4307-9562-6FF1D0FDC36C}" srcOrd="5" destOrd="0" presId="urn:microsoft.com/office/officeart/2005/8/layout/orgChart1"/>
    <dgm:cxn modelId="{A8B3750B-5372-4C1A-BE64-730D6898F0A8}" type="presParOf" srcId="{E08B4F4E-E9A4-4307-9562-6FF1D0FDC36C}" destId="{4A941B67-7104-4E46-AC97-AC266B862372}" srcOrd="0" destOrd="0" presId="urn:microsoft.com/office/officeart/2005/8/layout/orgChart1"/>
    <dgm:cxn modelId="{6E2697A1-2BF9-4505-B11F-7B29D107CF31}" type="presParOf" srcId="{4A941B67-7104-4E46-AC97-AC266B862372}" destId="{7940239C-E01C-4001-9F5B-5D3893E98190}" srcOrd="0" destOrd="0" presId="urn:microsoft.com/office/officeart/2005/8/layout/orgChart1"/>
    <dgm:cxn modelId="{293A8394-B348-480A-9FB8-49043CFA7093}" type="presParOf" srcId="{4A941B67-7104-4E46-AC97-AC266B862372}" destId="{BC5865A2-751F-46F0-932E-3204A67575C8}" srcOrd="1" destOrd="0" presId="urn:microsoft.com/office/officeart/2005/8/layout/orgChart1"/>
    <dgm:cxn modelId="{B65E1D48-52C3-4DCC-BD8D-6C1CA034EB91}" type="presParOf" srcId="{E08B4F4E-E9A4-4307-9562-6FF1D0FDC36C}" destId="{32F48017-9CD4-4DEF-A6CD-12BA5650F040}" srcOrd="1" destOrd="0" presId="urn:microsoft.com/office/officeart/2005/8/layout/orgChart1"/>
    <dgm:cxn modelId="{DC11BA68-84BF-4A1F-A4B0-381D5EDFC5BB}" type="presParOf" srcId="{E08B4F4E-E9A4-4307-9562-6FF1D0FDC36C}" destId="{E541EFD8-E90C-428D-ACC3-EFAD0C3DDD7A}" srcOrd="2" destOrd="0" presId="urn:microsoft.com/office/officeart/2005/8/layout/orgChart1"/>
    <dgm:cxn modelId="{87E1AEC7-702B-4C51-872C-DA4C571E5B07}" type="presParOf" srcId="{E065141B-5693-43B8-AB85-B39665252D4E}" destId="{32AFC9C4-8D7E-48D9-9F6B-DE31BCB5AC3F}" srcOrd="6" destOrd="0" presId="urn:microsoft.com/office/officeart/2005/8/layout/orgChart1"/>
    <dgm:cxn modelId="{033D4A2A-1FE0-41CE-8E6C-0B5AB0F0876D}" type="presParOf" srcId="{E065141B-5693-43B8-AB85-B39665252D4E}" destId="{5B0C6197-82BC-4AC0-A61D-6B135996F8C9}" srcOrd="7" destOrd="0" presId="urn:microsoft.com/office/officeart/2005/8/layout/orgChart1"/>
    <dgm:cxn modelId="{4785AB07-3AF1-4F9D-9522-5E26DEE7A12D}" type="presParOf" srcId="{5B0C6197-82BC-4AC0-A61D-6B135996F8C9}" destId="{4C2F6E8C-FBA8-430E-954F-7E62A2D465B6}" srcOrd="0" destOrd="0" presId="urn:microsoft.com/office/officeart/2005/8/layout/orgChart1"/>
    <dgm:cxn modelId="{8654F3DA-B4EB-41B4-AB52-859945559514}" type="presParOf" srcId="{4C2F6E8C-FBA8-430E-954F-7E62A2D465B6}" destId="{6D17F758-EBA7-482D-8082-2C2F693F42E9}" srcOrd="0" destOrd="0" presId="urn:microsoft.com/office/officeart/2005/8/layout/orgChart1"/>
    <dgm:cxn modelId="{150F2196-F35E-4D25-88B1-DC7E94B1F38C}" type="presParOf" srcId="{4C2F6E8C-FBA8-430E-954F-7E62A2D465B6}" destId="{5E457A1A-0595-41FE-9001-C9265A1FFFF2}" srcOrd="1" destOrd="0" presId="urn:microsoft.com/office/officeart/2005/8/layout/orgChart1"/>
    <dgm:cxn modelId="{BC776C02-6BC3-403F-A674-8BCDBDA24964}" type="presParOf" srcId="{5B0C6197-82BC-4AC0-A61D-6B135996F8C9}" destId="{8756426E-8B75-443D-8407-63100E05E76E}" srcOrd="1" destOrd="0" presId="urn:microsoft.com/office/officeart/2005/8/layout/orgChart1"/>
    <dgm:cxn modelId="{2A4D496B-48A4-438A-9A63-D875C2D367C3}" type="presParOf" srcId="{5B0C6197-82BC-4AC0-A61D-6B135996F8C9}" destId="{A071D045-C2C3-48FE-910F-1F86EAA2C26F}" srcOrd="2" destOrd="0" presId="urn:microsoft.com/office/officeart/2005/8/layout/orgChart1"/>
    <dgm:cxn modelId="{4D8C3717-59D2-406B-9830-E02C19B96EA2}" type="presParOf" srcId="{E065141B-5693-43B8-AB85-B39665252D4E}" destId="{3EEF3661-68AA-4B1E-BBA1-C5AF46D22765}" srcOrd="8" destOrd="0" presId="urn:microsoft.com/office/officeart/2005/8/layout/orgChart1"/>
    <dgm:cxn modelId="{602B527F-ACA3-40ED-BB28-F7D1A77060DF}" type="presParOf" srcId="{E065141B-5693-43B8-AB85-B39665252D4E}" destId="{34028D47-AF24-4F9F-97D5-5F47C21E49B4}" srcOrd="9" destOrd="0" presId="urn:microsoft.com/office/officeart/2005/8/layout/orgChart1"/>
    <dgm:cxn modelId="{BB43A677-0FA4-44FC-A476-10629D38D3CE}" type="presParOf" srcId="{34028D47-AF24-4F9F-97D5-5F47C21E49B4}" destId="{CF3C8070-1949-4C3F-BDF5-137C1BB85454}" srcOrd="0" destOrd="0" presId="urn:microsoft.com/office/officeart/2005/8/layout/orgChart1"/>
    <dgm:cxn modelId="{4E46E21C-7CEB-4EC7-8B66-BFAC9E5B8CA7}" type="presParOf" srcId="{CF3C8070-1949-4C3F-BDF5-137C1BB85454}" destId="{D57226E3-475D-423B-A049-DB159D65B3CE}" srcOrd="0" destOrd="0" presId="urn:microsoft.com/office/officeart/2005/8/layout/orgChart1"/>
    <dgm:cxn modelId="{068D87D4-0380-4FF5-B0BB-1AFDFB3EB9D2}" type="presParOf" srcId="{CF3C8070-1949-4C3F-BDF5-137C1BB85454}" destId="{9F77A714-76F6-4F46-B4E0-3C7CC1F6AA6C}" srcOrd="1" destOrd="0" presId="urn:microsoft.com/office/officeart/2005/8/layout/orgChart1"/>
    <dgm:cxn modelId="{66F5C722-0FC2-4260-8753-1B81EF3DDAB0}" type="presParOf" srcId="{34028D47-AF24-4F9F-97D5-5F47C21E49B4}" destId="{E347941B-E151-4EA5-83E3-108106ABA18A}" srcOrd="1" destOrd="0" presId="urn:microsoft.com/office/officeart/2005/8/layout/orgChart1"/>
    <dgm:cxn modelId="{B074023C-C776-4DD9-9B15-BA3E24D3142C}" type="presParOf" srcId="{34028D47-AF24-4F9F-97D5-5F47C21E49B4}" destId="{BE3B7348-486B-4F1B-8B11-F0528387D5B1}" srcOrd="2" destOrd="0" presId="urn:microsoft.com/office/officeart/2005/8/layout/orgChart1"/>
    <dgm:cxn modelId="{303322EF-1159-4C7F-A762-5B37DC063932}" type="presParOf" srcId="{E065141B-5693-43B8-AB85-B39665252D4E}" destId="{3F8E1330-4BBD-44FF-A889-5953C763397B}" srcOrd="10" destOrd="0" presId="urn:microsoft.com/office/officeart/2005/8/layout/orgChart1"/>
    <dgm:cxn modelId="{8ADF903D-96A9-4089-B92B-C4DA7E683FFD}" type="presParOf" srcId="{E065141B-5693-43B8-AB85-B39665252D4E}" destId="{F82C3FD1-082B-4A6B-9D32-40206A135B05}" srcOrd="11" destOrd="0" presId="urn:microsoft.com/office/officeart/2005/8/layout/orgChart1"/>
    <dgm:cxn modelId="{0BCE51B9-A3F4-44BE-A516-A2F80C2CFFE2}" type="presParOf" srcId="{F82C3FD1-082B-4A6B-9D32-40206A135B05}" destId="{38B88ADE-7599-459B-9DE9-BE6DE13FC6C1}" srcOrd="0" destOrd="0" presId="urn:microsoft.com/office/officeart/2005/8/layout/orgChart1"/>
    <dgm:cxn modelId="{D54FA434-D572-416A-9A6D-4A1AB6D86F4E}" type="presParOf" srcId="{38B88ADE-7599-459B-9DE9-BE6DE13FC6C1}" destId="{894DD91B-968F-4858-A993-72345BC4377C}" srcOrd="0" destOrd="0" presId="urn:microsoft.com/office/officeart/2005/8/layout/orgChart1"/>
    <dgm:cxn modelId="{4BF74969-C9A6-4B6F-B441-CACB27BB6C1B}" type="presParOf" srcId="{38B88ADE-7599-459B-9DE9-BE6DE13FC6C1}" destId="{393AB013-E9EE-4F57-8736-AA64D90DD635}" srcOrd="1" destOrd="0" presId="urn:microsoft.com/office/officeart/2005/8/layout/orgChart1"/>
    <dgm:cxn modelId="{27DFCA3F-1E13-49F5-BF83-1BCA208AD4B6}" type="presParOf" srcId="{F82C3FD1-082B-4A6B-9D32-40206A135B05}" destId="{0B8514B3-157B-435B-B92A-07EBBF6588D9}" srcOrd="1" destOrd="0" presId="urn:microsoft.com/office/officeart/2005/8/layout/orgChart1"/>
    <dgm:cxn modelId="{0A8DB36D-0C6A-43EA-908B-B30270A2F588}" type="presParOf" srcId="{F82C3FD1-082B-4A6B-9D32-40206A135B05}" destId="{1FA52E09-0417-457E-865A-991EAA9D9EEC}" srcOrd="2" destOrd="0" presId="urn:microsoft.com/office/officeart/2005/8/layout/orgChart1"/>
    <dgm:cxn modelId="{C2B815A3-1B2B-471A-B8B5-F7A08DA1ECD2}" type="presParOf" srcId="{8D3FDA75-A49B-4599-B7D8-38030DD98A59}" destId="{FDA7A1E1-61AF-4752-A841-B6DB068A52FE}" srcOrd="2" destOrd="0" presId="urn:microsoft.com/office/officeart/2005/8/layout/orgChart1"/>
    <dgm:cxn modelId="{E2798476-B6D1-48ED-9D89-FCBDA950D097}" type="presParOf" srcId="{3EBB5061-689F-4373-A5C8-D164FE7DD05D}" destId="{74CA6315-637D-408A-82B0-ED3658B81572}" srcOrd="4" destOrd="0" presId="urn:microsoft.com/office/officeart/2005/8/layout/orgChart1"/>
    <dgm:cxn modelId="{D9E65479-1234-48F3-BD60-E12387318396}" type="presParOf" srcId="{3EBB5061-689F-4373-A5C8-D164FE7DD05D}" destId="{3F47FDC2-F11C-46D0-B128-F92BC5827963}" srcOrd="5" destOrd="0" presId="urn:microsoft.com/office/officeart/2005/8/layout/orgChart1"/>
    <dgm:cxn modelId="{39B2E27C-7136-4E12-8C78-5C855D1EEB37}" type="presParOf" srcId="{3F47FDC2-F11C-46D0-B128-F92BC5827963}" destId="{DA0E0D70-51A3-4C9D-BD2F-EF22F9BB6660}" srcOrd="0" destOrd="0" presId="urn:microsoft.com/office/officeart/2005/8/layout/orgChart1"/>
    <dgm:cxn modelId="{EA8E23C8-2F1C-49F4-9F01-D291C65E4429}" type="presParOf" srcId="{DA0E0D70-51A3-4C9D-BD2F-EF22F9BB6660}" destId="{4DFC306E-5373-41CE-9315-AB2DEE7B9158}" srcOrd="0" destOrd="0" presId="urn:microsoft.com/office/officeart/2005/8/layout/orgChart1"/>
    <dgm:cxn modelId="{B9C57342-96F0-4031-874D-EAAE707866E0}" type="presParOf" srcId="{DA0E0D70-51A3-4C9D-BD2F-EF22F9BB6660}" destId="{531B8C72-9CD0-459C-99AD-458D3BDB11C9}" srcOrd="1" destOrd="0" presId="urn:microsoft.com/office/officeart/2005/8/layout/orgChart1"/>
    <dgm:cxn modelId="{B0A3C5AD-714B-4C81-A8D6-B3BD535B3CE9}" type="presParOf" srcId="{3F47FDC2-F11C-46D0-B128-F92BC5827963}" destId="{5991D11E-68AF-446F-93D2-768B6C68FE1C}" srcOrd="1" destOrd="0" presId="urn:microsoft.com/office/officeart/2005/8/layout/orgChart1"/>
    <dgm:cxn modelId="{BBF60B36-56A4-4120-9124-FB4323E2456A}" type="presParOf" srcId="{5991D11E-68AF-446F-93D2-768B6C68FE1C}" destId="{A5C5E54C-956D-468B-9CB5-496E3CAB6078}" srcOrd="0" destOrd="0" presId="urn:microsoft.com/office/officeart/2005/8/layout/orgChart1"/>
    <dgm:cxn modelId="{9B9F5B7F-8AD5-4979-8E3F-3692E04CFACC}" type="presParOf" srcId="{5991D11E-68AF-446F-93D2-768B6C68FE1C}" destId="{6E40C1EC-B6BB-49A6-AF04-37A46C48734E}" srcOrd="1" destOrd="0" presId="urn:microsoft.com/office/officeart/2005/8/layout/orgChart1"/>
    <dgm:cxn modelId="{EF35D13D-0342-4459-B58C-F112F9418394}" type="presParOf" srcId="{6E40C1EC-B6BB-49A6-AF04-37A46C48734E}" destId="{8EF5C2EC-E46A-4987-B2CB-1899DB4F36A4}" srcOrd="0" destOrd="0" presId="urn:microsoft.com/office/officeart/2005/8/layout/orgChart1"/>
    <dgm:cxn modelId="{5B3D5FEA-0592-4912-8B4F-EAA9A8356CF7}" type="presParOf" srcId="{8EF5C2EC-E46A-4987-B2CB-1899DB4F36A4}" destId="{D1933104-3C5A-4D24-AB19-78584B881A38}" srcOrd="0" destOrd="0" presId="urn:microsoft.com/office/officeart/2005/8/layout/orgChart1"/>
    <dgm:cxn modelId="{A7138CBD-78DC-4941-B37C-2001A9BC87E3}" type="presParOf" srcId="{8EF5C2EC-E46A-4987-B2CB-1899DB4F36A4}" destId="{9E570AD3-A177-45BF-A84F-114F9816F11A}" srcOrd="1" destOrd="0" presId="urn:microsoft.com/office/officeart/2005/8/layout/orgChart1"/>
    <dgm:cxn modelId="{20EB8663-3949-40EF-978D-195B47DAB9FF}" type="presParOf" srcId="{6E40C1EC-B6BB-49A6-AF04-37A46C48734E}" destId="{FF340D53-74C7-4E51-8D0F-777DF86C7C8D}" srcOrd="1" destOrd="0" presId="urn:microsoft.com/office/officeart/2005/8/layout/orgChart1"/>
    <dgm:cxn modelId="{28DCA1EB-FCA6-4FF3-9AA8-CC661A50AA34}" type="presParOf" srcId="{6E40C1EC-B6BB-49A6-AF04-37A46C48734E}" destId="{5C578D91-B240-42D2-92DC-6086F723AB7B}" srcOrd="2" destOrd="0" presId="urn:microsoft.com/office/officeart/2005/8/layout/orgChart1"/>
    <dgm:cxn modelId="{E3C75D26-1BE9-49F4-84FE-41AA18D80D7D}" type="presParOf" srcId="{5991D11E-68AF-446F-93D2-768B6C68FE1C}" destId="{D08E5609-A6D1-42E5-ACC5-49585458513C}" srcOrd="2" destOrd="0" presId="urn:microsoft.com/office/officeart/2005/8/layout/orgChart1"/>
    <dgm:cxn modelId="{76B559EF-8B21-4711-A7F8-7C7726A14E47}" type="presParOf" srcId="{5991D11E-68AF-446F-93D2-768B6C68FE1C}" destId="{E1F52212-8F74-4804-830D-A5820C0F56F3}" srcOrd="3" destOrd="0" presId="urn:microsoft.com/office/officeart/2005/8/layout/orgChart1"/>
    <dgm:cxn modelId="{64835F61-3D58-456A-8273-D8A5B556C524}" type="presParOf" srcId="{E1F52212-8F74-4804-830D-A5820C0F56F3}" destId="{194F31F7-8134-4A5A-8B00-A07DB5D1E05E}" srcOrd="0" destOrd="0" presId="urn:microsoft.com/office/officeart/2005/8/layout/orgChart1"/>
    <dgm:cxn modelId="{E40A853B-8C79-4ADD-8047-7FFCF9CC7A1C}" type="presParOf" srcId="{194F31F7-8134-4A5A-8B00-A07DB5D1E05E}" destId="{F38C18AE-D3BE-459E-AEF9-F3E2211D7BFD}" srcOrd="0" destOrd="0" presId="urn:microsoft.com/office/officeart/2005/8/layout/orgChart1"/>
    <dgm:cxn modelId="{FA2BBE9C-728D-42AD-A4E9-8F243A504742}" type="presParOf" srcId="{194F31F7-8134-4A5A-8B00-A07DB5D1E05E}" destId="{E9E16CD9-6B49-45A4-AF2B-198DA15FC6BB}" srcOrd="1" destOrd="0" presId="urn:microsoft.com/office/officeart/2005/8/layout/orgChart1"/>
    <dgm:cxn modelId="{5688A3A4-9217-4187-823B-37168BEB3E7C}" type="presParOf" srcId="{E1F52212-8F74-4804-830D-A5820C0F56F3}" destId="{E33545B6-233C-46D4-98BF-3ACDD27AAE92}" srcOrd="1" destOrd="0" presId="urn:microsoft.com/office/officeart/2005/8/layout/orgChart1"/>
    <dgm:cxn modelId="{DC9B50E3-48E6-4BB2-9AD6-30690EA3E7D3}" type="presParOf" srcId="{E1F52212-8F74-4804-830D-A5820C0F56F3}" destId="{A6C401CC-FAFA-464E-A435-243B2778B91E}" srcOrd="2" destOrd="0" presId="urn:microsoft.com/office/officeart/2005/8/layout/orgChart1"/>
    <dgm:cxn modelId="{81F52A19-44D9-443C-9F8F-2753274BE317}" type="presParOf" srcId="{5991D11E-68AF-446F-93D2-768B6C68FE1C}" destId="{617533EB-C98D-4729-80AA-DD21A733A96C}" srcOrd="4" destOrd="0" presId="urn:microsoft.com/office/officeart/2005/8/layout/orgChart1"/>
    <dgm:cxn modelId="{4B1C4441-BF2A-4E6C-A57B-6FCD7B428C9B}" type="presParOf" srcId="{5991D11E-68AF-446F-93D2-768B6C68FE1C}" destId="{A906A9E0-F5F3-4A48-A126-E9F33FF0C3F4}" srcOrd="5" destOrd="0" presId="urn:microsoft.com/office/officeart/2005/8/layout/orgChart1"/>
    <dgm:cxn modelId="{2D317EFE-16A7-46CA-8CDA-8EE5B8BB2759}" type="presParOf" srcId="{A906A9E0-F5F3-4A48-A126-E9F33FF0C3F4}" destId="{8B5DB65E-C799-4FBB-866C-2E8EB297096D}" srcOrd="0" destOrd="0" presId="urn:microsoft.com/office/officeart/2005/8/layout/orgChart1"/>
    <dgm:cxn modelId="{58D54DF7-60BA-413F-8758-A7C1C8C8D523}" type="presParOf" srcId="{8B5DB65E-C799-4FBB-866C-2E8EB297096D}" destId="{8E1021A4-ADCC-4713-A6E0-7ED3A04F25CA}" srcOrd="0" destOrd="0" presId="urn:microsoft.com/office/officeart/2005/8/layout/orgChart1"/>
    <dgm:cxn modelId="{57327835-5011-4D1C-B2BC-9F3BDFAEEE21}" type="presParOf" srcId="{8B5DB65E-C799-4FBB-866C-2E8EB297096D}" destId="{31D6C0B4-42F8-42D9-87C7-DCFBC0428AA2}" srcOrd="1" destOrd="0" presId="urn:microsoft.com/office/officeart/2005/8/layout/orgChart1"/>
    <dgm:cxn modelId="{FC4E4347-E349-432F-AA4C-A46B0537CE8E}" type="presParOf" srcId="{A906A9E0-F5F3-4A48-A126-E9F33FF0C3F4}" destId="{06078274-27A1-477D-8785-C14A24B987AE}" srcOrd="1" destOrd="0" presId="urn:microsoft.com/office/officeart/2005/8/layout/orgChart1"/>
    <dgm:cxn modelId="{AFE1BA24-C177-4C4E-A66F-8FF6687EB323}" type="presParOf" srcId="{A906A9E0-F5F3-4A48-A126-E9F33FF0C3F4}" destId="{0428E269-B58F-4D58-8E5B-9B57C9FFE17B}" srcOrd="2" destOrd="0" presId="urn:microsoft.com/office/officeart/2005/8/layout/orgChart1"/>
    <dgm:cxn modelId="{9C4BC6E3-889D-4D37-A6E0-9C0D5ED0D8EB}" type="presParOf" srcId="{5991D11E-68AF-446F-93D2-768B6C68FE1C}" destId="{88F3D1B1-986F-4B51-ADE6-89F8D3BAFE0E}" srcOrd="6" destOrd="0" presId="urn:microsoft.com/office/officeart/2005/8/layout/orgChart1"/>
    <dgm:cxn modelId="{E76406F3-D352-4B4F-BBBA-2606B1F01981}" type="presParOf" srcId="{5991D11E-68AF-446F-93D2-768B6C68FE1C}" destId="{B07592AC-FA72-4F48-B98B-55CDCB7DA069}" srcOrd="7" destOrd="0" presId="urn:microsoft.com/office/officeart/2005/8/layout/orgChart1"/>
    <dgm:cxn modelId="{56C788B8-A6B7-474C-8B64-EC4555CD4C16}" type="presParOf" srcId="{B07592AC-FA72-4F48-B98B-55CDCB7DA069}" destId="{F4B4D9DC-B35F-4304-B233-76E699BF75E0}" srcOrd="0" destOrd="0" presId="urn:microsoft.com/office/officeart/2005/8/layout/orgChart1"/>
    <dgm:cxn modelId="{48A0A6F4-E6B9-44DA-A9A5-2E9F67367944}" type="presParOf" srcId="{F4B4D9DC-B35F-4304-B233-76E699BF75E0}" destId="{5CD89129-E933-435B-BFCF-BE3CED5257E0}" srcOrd="0" destOrd="0" presId="urn:microsoft.com/office/officeart/2005/8/layout/orgChart1"/>
    <dgm:cxn modelId="{A0DB9D8D-5D17-49FE-B0BA-36DB7705510C}" type="presParOf" srcId="{F4B4D9DC-B35F-4304-B233-76E699BF75E0}" destId="{6DDAACAD-E468-4228-BD53-E1073B6ABCEE}" srcOrd="1" destOrd="0" presId="urn:microsoft.com/office/officeart/2005/8/layout/orgChart1"/>
    <dgm:cxn modelId="{3F301220-4DD9-4FAB-AB33-538596726CD3}" type="presParOf" srcId="{B07592AC-FA72-4F48-B98B-55CDCB7DA069}" destId="{BBB61E2F-0DA6-420A-A3A0-E970CAB15F37}" srcOrd="1" destOrd="0" presId="urn:microsoft.com/office/officeart/2005/8/layout/orgChart1"/>
    <dgm:cxn modelId="{500E5B3C-86A3-424B-99D5-8959842A2ACA}" type="presParOf" srcId="{B07592AC-FA72-4F48-B98B-55CDCB7DA069}" destId="{83072FD6-B063-4724-9454-DF2EC0D1D657}" srcOrd="2" destOrd="0" presId="urn:microsoft.com/office/officeart/2005/8/layout/orgChart1"/>
    <dgm:cxn modelId="{2CA05B21-1242-4E14-B148-E3DD9016B82E}" type="presParOf" srcId="{3F47FDC2-F11C-46D0-B128-F92BC5827963}" destId="{6B21266E-30D2-44B6-8DB8-A4FE6092609E}" srcOrd="2" destOrd="0" presId="urn:microsoft.com/office/officeart/2005/8/layout/orgChart1"/>
    <dgm:cxn modelId="{915CD289-B484-4512-80EF-12DA4B572137}" type="presParOf" srcId="{3EBB5061-689F-4373-A5C8-D164FE7DD05D}" destId="{AD374DE5-EF85-4988-BD8E-4A8EF7353CE1}" srcOrd="6" destOrd="0" presId="urn:microsoft.com/office/officeart/2005/8/layout/orgChart1"/>
    <dgm:cxn modelId="{2C7E6CF3-52AD-42F6-AD90-5CF782C71C85}" type="presParOf" srcId="{3EBB5061-689F-4373-A5C8-D164FE7DD05D}" destId="{8051446C-6F2B-45BB-B297-86037DF185CE}" srcOrd="7" destOrd="0" presId="urn:microsoft.com/office/officeart/2005/8/layout/orgChart1"/>
    <dgm:cxn modelId="{10A8B52D-E920-4683-86AC-71CA73E9FD36}" type="presParOf" srcId="{8051446C-6F2B-45BB-B297-86037DF185CE}" destId="{5D71D275-EB0F-4AB0-A22A-3D32927446D4}" srcOrd="0" destOrd="0" presId="urn:microsoft.com/office/officeart/2005/8/layout/orgChart1"/>
    <dgm:cxn modelId="{CDC53BFA-818A-4A46-84CD-261F03D21393}" type="presParOf" srcId="{5D71D275-EB0F-4AB0-A22A-3D32927446D4}" destId="{8985B5D9-33C6-4A89-99F0-C04C91B5C987}" srcOrd="0" destOrd="0" presId="urn:microsoft.com/office/officeart/2005/8/layout/orgChart1"/>
    <dgm:cxn modelId="{E5DAB547-9563-44B3-965C-2AC729D5E8C0}" type="presParOf" srcId="{5D71D275-EB0F-4AB0-A22A-3D32927446D4}" destId="{F88554B8-9305-45B4-88F5-DCFE2C0EDBBD}" srcOrd="1" destOrd="0" presId="urn:microsoft.com/office/officeart/2005/8/layout/orgChart1"/>
    <dgm:cxn modelId="{B06CCBB7-DB5E-463B-A246-596526296444}" type="presParOf" srcId="{8051446C-6F2B-45BB-B297-86037DF185CE}" destId="{1546314E-EECD-44F8-9EE1-810053E4F015}" srcOrd="1" destOrd="0" presId="urn:microsoft.com/office/officeart/2005/8/layout/orgChart1"/>
    <dgm:cxn modelId="{E285DF6E-FBAC-4AE7-B40C-D52FA29BFBF5}" type="presParOf" srcId="{1546314E-EECD-44F8-9EE1-810053E4F015}" destId="{C9A37C46-4791-4107-AD4C-E4B0612F694F}" srcOrd="0" destOrd="0" presId="urn:microsoft.com/office/officeart/2005/8/layout/orgChart1"/>
    <dgm:cxn modelId="{D31758C2-DA56-49DD-A9F2-AD84F70B9E69}" type="presParOf" srcId="{1546314E-EECD-44F8-9EE1-810053E4F015}" destId="{C6E5A8CD-FAA2-4A43-BEF3-FF5BDC598032}" srcOrd="1" destOrd="0" presId="urn:microsoft.com/office/officeart/2005/8/layout/orgChart1"/>
    <dgm:cxn modelId="{A10AE271-A5DB-4B15-AB34-9A3EE4EB96C2}" type="presParOf" srcId="{C6E5A8CD-FAA2-4A43-BEF3-FF5BDC598032}" destId="{B1E1D915-FCF1-41C3-87B8-8CE3A42BE4AE}" srcOrd="0" destOrd="0" presId="urn:microsoft.com/office/officeart/2005/8/layout/orgChart1"/>
    <dgm:cxn modelId="{D70C63EC-DE65-42BB-A1E9-810E3A5B696F}" type="presParOf" srcId="{B1E1D915-FCF1-41C3-87B8-8CE3A42BE4AE}" destId="{076793A5-D33B-4FA7-81CF-515859898D2B}" srcOrd="0" destOrd="0" presId="urn:microsoft.com/office/officeart/2005/8/layout/orgChart1"/>
    <dgm:cxn modelId="{32EB79CC-2238-476F-A5A9-F3BA796FE430}" type="presParOf" srcId="{B1E1D915-FCF1-41C3-87B8-8CE3A42BE4AE}" destId="{31B88900-9DA1-479A-BE09-FC9606DC3127}" srcOrd="1" destOrd="0" presId="urn:microsoft.com/office/officeart/2005/8/layout/orgChart1"/>
    <dgm:cxn modelId="{FA425342-DD91-4347-B137-B5427CD31856}" type="presParOf" srcId="{C6E5A8CD-FAA2-4A43-BEF3-FF5BDC598032}" destId="{16D7D920-5A67-436F-913E-0592C2B4AE82}" srcOrd="1" destOrd="0" presId="urn:microsoft.com/office/officeart/2005/8/layout/orgChart1"/>
    <dgm:cxn modelId="{A3F6AD51-FF6F-4E55-9979-C47B558E9307}" type="presParOf" srcId="{C6E5A8CD-FAA2-4A43-BEF3-FF5BDC598032}" destId="{C6796DE3-D108-40E7-8DAA-D95CB2D0CA86}" srcOrd="2" destOrd="0" presId="urn:microsoft.com/office/officeart/2005/8/layout/orgChart1"/>
    <dgm:cxn modelId="{3DA140D2-D81A-492D-B148-594B7293F3D9}" type="presParOf" srcId="{1546314E-EECD-44F8-9EE1-810053E4F015}" destId="{28325F57-8B58-412C-896E-D81D9DEE6330}" srcOrd="2" destOrd="0" presId="urn:microsoft.com/office/officeart/2005/8/layout/orgChart1"/>
    <dgm:cxn modelId="{D655B6CE-6BCA-4D89-9294-4FDB8DE8F765}" type="presParOf" srcId="{1546314E-EECD-44F8-9EE1-810053E4F015}" destId="{C971D9E1-3B30-4526-B7CD-72986BC041E6}" srcOrd="3" destOrd="0" presId="urn:microsoft.com/office/officeart/2005/8/layout/orgChart1"/>
    <dgm:cxn modelId="{DDD3ABB3-66A5-4AD1-A992-E4A8A1F9AF22}" type="presParOf" srcId="{C971D9E1-3B30-4526-B7CD-72986BC041E6}" destId="{E2D69F35-AEA0-4582-8847-0500535703CF}" srcOrd="0" destOrd="0" presId="urn:microsoft.com/office/officeart/2005/8/layout/orgChart1"/>
    <dgm:cxn modelId="{25E5986D-6631-430D-ADBE-D25B35624529}" type="presParOf" srcId="{E2D69F35-AEA0-4582-8847-0500535703CF}" destId="{3DC7A352-C26B-4423-AC1C-BEB8C31402D7}" srcOrd="0" destOrd="0" presId="urn:microsoft.com/office/officeart/2005/8/layout/orgChart1"/>
    <dgm:cxn modelId="{C5778C5B-7D9B-47D2-8EE0-E88618C84FD5}" type="presParOf" srcId="{E2D69F35-AEA0-4582-8847-0500535703CF}" destId="{2C568BEA-CC0D-4F17-BB4D-66B7F7952242}" srcOrd="1" destOrd="0" presId="urn:microsoft.com/office/officeart/2005/8/layout/orgChart1"/>
    <dgm:cxn modelId="{8B0B9D4B-E78E-40AB-8248-378331E567D4}" type="presParOf" srcId="{C971D9E1-3B30-4526-B7CD-72986BC041E6}" destId="{40159046-2584-4B37-A0E8-1CD2D8925F7F}" srcOrd="1" destOrd="0" presId="urn:microsoft.com/office/officeart/2005/8/layout/orgChart1"/>
    <dgm:cxn modelId="{78134316-27EB-48DD-9ADE-C1ED0C97936E}" type="presParOf" srcId="{C971D9E1-3B30-4526-B7CD-72986BC041E6}" destId="{7593C011-006B-459D-AD57-55EE686B3AD3}" srcOrd="2" destOrd="0" presId="urn:microsoft.com/office/officeart/2005/8/layout/orgChart1"/>
    <dgm:cxn modelId="{B65A8021-3FDE-4E6A-8C26-CB48DB560933}" type="presParOf" srcId="{1546314E-EECD-44F8-9EE1-810053E4F015}" destId="{5446ABC4-BA75-4A30-B8AB-732045B6A85B}" srcOrd="4" destOrd="0" presId="urn:microsoft.com/office/officeart/2005/8/layout/orgChart1"/>
    <dgm:cxn modelId="{93051DEE-89FF-4276-A3B3-CEE61D2C4805}" type="presParOf" srcId="{1546314E-EECD-44F8-9EE1-810053E4F015}" destId="{B8568F47-911D-4AC7-BB78-16D29A96E517}" srcOrd="5" destOrd="0" presId="urn:microsoft.com/office/officeart/2005/8/layout/orgChart1"/>
    <dgm:cxn modelId="{E91190B3-D55C-493C-A5ED-4BCAB391D11D}" type="presParOf" srcId="{B8568F47-911D-4AC7-BB78-16D29A96E517}" destId="{874C5883-E556-48A6-915D-050BA1117E89}" srcOrd="0" destOrd="0" presId="urn:microsoft.com/office/officeart/2005/8/layout/orgChart1"/>
    <dgm:cxn modelId="{B42DDD29-1AB5-497A-BFC3-CF65B49685FE}" type="presParOf" srcId="{874C5883-E556-48A6-915D-050BA1117E89}" destId="{60B5C920-5C0B-40DD-9599-B8A3973A9A8F}" srcOrd="0" destOrd="0" presId="urn:microsoft.com/office/officeart/2005/8/layout/orgChart1"/>
    <dgm:cxn modelId="{33B0E4B1-467D-451C-A692-7B506CF97E38}" type="presParOf" srcId="{874C5883-E556-48A6-915D-050BA1117E89}" destId="{A1447F6D-47C4-4FBA-8A39-280DC52BB371}" srcOrd="1" destOrd="0" presId="urn:microsoft.com/office/officeart/2005/8/layout/orgChart1"/>
    <dgm:cxn modelId="{914939CA-1DEC-4C81-B046-FE24DA69645B}" type="presParOf" srcId="{B8568F47-911D-4AC7-BB78-16D29A96E517}" destId="{05A36249-772D-4852-9C88-21A61BCEA7DA}" srcOrd="1" destOrd="0" presId="urn:microsoft.com/office/officeart/2005/8/layout/orgChart1"/>
    <dgm:cxn modelId="{159EDD6A-2BEB-44C6-AAFE-18A5D648D4AF}" type="presParOf" srcId="{B8568F47-911D-4AC7-BB78-16D29A96E517}" destId="{D5FF82AB-3114-4D11-95AC-C0E7536AB9F0}" srcOrd="2" destOrd="0" presId="urn:microsoft.com/office/officeart/2005/8/layout/orgChart1"/>
    <dgm:cxn modelId="{6A3F7ABC-C218-4063-93FA-36682246C607}" type="presParOf" srcId="{1546314E-EECD-44F8-9EE1-810053E4F015}" destId="{7ECAA148-65E4-4571-BB0F-A196D693249D}" srcOrd="6" destOrd="0" presId="urn:microsoft.com/office/officeart/2005/8/layout/orgChart1"/>
    <dgm:cxn modelId="{B8F0DFD2-C653-4A7C-A628-4B8FF3862E00}" type="presParOf" srcId="{1546314E-EECD-44F8-9EE1-810053E4F015}" destId="{98CA30E3-126E-47C2-BB4D-3ABBF642946E}" srcOrd="7" destOrd="0" presId="urn:microsoft.com/office/officeart/2005/8/layout/orgChart1"/>
    <dgm:cxn modelId="{055133C5-A39F-4156-9A08-5B5986007782}" type="presParOf" srcId="{98CA30E3-126E-47C2-BB4D-3ABBF642946E}" destId="{BC826FA6-4F8F-474F-9CB9-F2BB19929B56}" srcOrd="0" destOrd="0" presId="urn:microsoft.com/office/officeart/2005/8/layout/orgChart1"/>
    <dgm:cxn modelId="{B39341A1-6478-4A18-99BC-97C810E857D1}" type="presParOf" srcId="{BC826FA6-4F8F-474F-9CB9-F2BB19929B56}" destId="{6848F695-AFC2-430F-A651-60C87A381959}" srcOrd="0" destOrd="0" presId="urn:microsoft.com/office/officeart/2005/8/layout/orgChart1"/>
    <dgm:cxn modelId="{2DEFD8DA-2948-42CB-97CC-E91A9A20C61B}" type="presParOf" srcId="{BC826FA6-4F8F-474F-9CB9-F2BB19929B56}" destId="{EC3ED88D-7A92-4C28-AE2F-446994D1351E}" srcOrd="1" destOrd="0" presId="urn:microsoft.com/office/officeart/2005/8/layout/orgChart1"/>
    <dgm:cxn modelId="{29776682-A926-4CD1-9828-BF63A6CD1C08}" type="presParOf" srcId="{98CA30E3-126E-47C2-BB4D-3ABBF642946E}" destId="{32EDA78B-598C-41AD-9710-2310A8AE2DC2}" srcOrd="1" destOrd="0" presId="urn:microsoft.com/office/officeart/2005/8/layout/orgChart1"/>
    <dgm:cxn modelId="{80460555-076D-4D35-9EBB-941017DF05E0}" type="presParOf" srcId="{98CA30E3-126E-47C2-BB4D-3ABBF642946E}" destId="{98CD5216-5653-4DAD-9A1D-1AB7405F51CB}" srcOrd="2" destOrd="0" presId="urn:microsoft.com/office/officeart/2005/8/layout/orgChart1"/>
    <dgm:cxn modelId="{F1996CA1-F13A-4FA5-8FF6-6AF423FD87D3}" type="presParOf" srcId="{1546314E-EECD-44F8-9EE1-810053E4F015}" destId="{84CA23A5-3E58-41B9-AFA3-DA48F7918740}" srcOrd="8" destOrd="0" presId="urn:microsoft.com/office/officeart/2005/8/layout/orgChart1"/>
    <dgm:cxn modelId="{1959C428-272C-4C15-B998-D047E7C2A831}" type="presParOf" srcId="{1546314E-EECD-44F8-9EE1-810053E4F015}" destId="{050B8D34-3DCE-43B8-9981-384ABCBE1C5A}" srcOrd="9" destOrd="0" presId="urn:microsoft.com/office/officeart/2005/8/layout/orgChart1"/>
    <dgm:cxn modelId="{7C99E89E-520C-4672-98D9-8ABEEF06ABE7}" type="presParOf" srcId="{050B8D34-3DCE-43B8-9981-384ABCBE1C5A}" destId="{E0921C0C-1894-4B8A-B85A-DBE80BE213A0}" srcOrd="0" destOrd="0" presId="urn:microsoft.com/office/officeart/2005/8/layout/orgChart1"/>
    <dgm:cxn modelId="{3943B129-ADE4-4082-B412-A0B0225AAFCE}" type="presParOf" srcId="{E0921C0C-1894-4B8A-B85A-DBE80BE213A0}" destId="{09DA41FE-D2B1-4228-8F83-D1D85B753750}" srcOrd="0" destOrd="0" presId="urn:microsoft.com/office/officeart/2005/8/layout/orgChart1"/>
    <dgm:cxn modelId="{7136C3A7-F318-4B29-9FA9-197CFCEE9EEE}" type="presParOf" srcId="{E0921C0C-1894-4B8A-B85A-DBE80BE213A0}" destId="{3CAA4FA6-C174-460F-8C1C-4C2FE28E4F45}" srcOrd="1" destOrd="0" presId="urn:microsoft.com/office/officeart/2005/8/layout/orgChart1"/>
    <dgm:cxn modelId="{FB55A8E0-7BF3-49D7-9ECF-663E00641D17}" type="presParOf" srcId="{050B8D34-3DCE-43B8-9981-384ABCBE1C5A}" destId="{69202F35-0909-43AD-B53E-BC4EFCA46CC6}" srcOrd="1" destOrd="0" presId="urn:microsoft.com/office/officeart/2005/8/layout/orgChart1"/>
    <dgm:cxn modelId="{8F2316E5-0A1E-4FB6-A2C1-A9559B2D9E7D}" type="presParOf" srcId="{050B8D34-3DCE-43B8-9981-384ABCBE1C5A}" destId="{FBE8F690-1142-4142-87B2-B2002AA9CC60}" srcOrd="2" destOrd="0" presId="urn:microsoft.com/office/officeart/2005/8/layout/orgChart1"/>
    <dgm:cxn modelId="{CFBE4161-2032-48D1-8E4B-57BDF6B2E0D2}" type="presParOf" srcId="{8051446C-6F2B-45BB-B297-86037DF185CE}" destId="{EC4B1069-63D9-407C-8300-5DDE21CD76D6}" srcOrd="2" destOrd="0" presId="urn:microsoft.com/office/officeart/2005/8/layout/orgChart1"/>
    <dgm:cxn modelId="{30D24DAA-A49D-496C-8580-361FC8887480}" type="presParOf" srcId="{0DD4A0CC-641C-4CB5-B5A6-BD69B6DCE388}" destId="{67CA1519-30C2-489D-8CB6-EBBFDB5D4F28}"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CA23A5-3E58-41B9-AFA3-DA48F7918740}">
      <dsp:nvSpPr>
        <dsp:cNvPr id="0" name=""/>
        <dsp:cNvSpPr/>
      </dsp:nvSpPr>
      <dsp:spPr>
        <a:xfrm>
          <a:off x="7121353" y="1243787"/>
          <a:ext cx="400303" cy="3155080"/>
        </a:xfrm>
        <a:custGeom>
          <a:avLst/>
          <a:gdLst/>
          <a:ahLst/>
          <a:cxnLst/>
          <a:rect l="0" t="0" r="0" b="0"/>
          <a:pathLst>
            <a:path>
              <a:moveTo>
                <a:pt x="0" y="0"/>
              </a:moveTo>
              <a:lnTo>
                <a:pt x="0" y="3155080"/>
              </a:lnTo>
              <a:lnTo>
                <a:pt x="400303" y="31550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CAA148-65E4-4571-BB0F-A196D693249D}">
      <dsp:nvSpPr>
        <dsp:cNvPr id="0" name=""/>
        <dsp:cNvSpPr/>
      </dsp:nvSpPr>
      <dsp:spPr>
        <a:xfrm>
          <a:off x="7121353" y="1243787"/>
          <a:ext cx="400303" cy="2435297"/>
        </a:xfrm>
        <a:custGeom>
          <a:avLst/>
          <a:gdLst/>
          <a:ahLst/>
          <a:cxnLst/>
          <a:rect l="0" t="0" r="0" b="0"/>
          <a:pathLst>
            <a:path>
              <a:moveTo>
                <a:pt x="0" y="0"/>
              </a:moveTo>
              <a:lnTo>
                <a:pt x="0" y="2435297"/>
              </a:lnTo>
              <a:lnTo>
                <a:pt x="400303" y="24352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46ABC4-BA75-4A30-B8AB-732045B6A85B}">
      <dsp:nvSpPr>
        <dsp:cNvPr id="0" name=""/>
        <dsp:cNvSpPr/>
      </dsp:nvSpPr>
      <dsp:spPr>
        <a:xfrm>
          <a:off x="7121353" y="1243787"/>
          <a:ext cx="400303" cy="1715519"/>
        </a:xfrm>
        <a:custGeom>
          <a:avLst/>
          <a:gdLst/>
          <a:ahLst/>
          <a:cxnLst/>
          <a:rect l="0" t="0" r="0" b="0"/>
          <a:pathLst>
            <a:path>
              <a:moveTo>
                <a:pt x="0" y="0"/>
              </a:moveTo>
              <a:lnTo>
                <a:pt x="0" y="1715519"/>
              </a:lnTo>
              <a:lnTo>
                <a:pt x="400303" y="17155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325F57-8B58-412C-896E-D81D9DEE6330}">
      <dsp:nvSpPr>
        <dsp:cNvPr id="0" name=""/>
        <dsp:cNvSpPr/>
      </dsp:nvSpPr>
      <dsp:spPr>
        <a:xfrm>
          <a:off x="7121353" y="1243787"/>
          <a:ext cx="400303" cy="1075714"/>
        </a:xfrm>
        <a:custGeom>
          <a:avLst/>
          <a:gdLst/>
          <a:ahLst/>
          <a:cxnLst/>
          <a:rect l="0" t="0" r="0" b="0"/>
          <a:pathLst>
            <a:path>
              <a:moveTo>
                <a:pt x="0" y="0"/>
              </a:moveTo>
              <a:lnTo>
                <a:pt x="0" y="1075714"/>
              </a:lnTo>
              <a:lnTo>
                <a:pt x="400303" y="10757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A37C46-4791-4107-AD4C-E4B0612F694F}">
      <dsp:nvSpPr>
        <dsp:cNvPr id="0" name=""/>
        <dsp:cNvSpPr/>
      </dsp:nvSpPr>
      <dsp:spPr>
        <a:xfrm>
          <a:off x="7121353" y="1243787"/>
          <a:ext cx="400303" cy="355936"/>
        </a:xfrm>
        <a:custGeom>
          <a:avLst/>
          <a:gdLst/>
          <a:ahLst/>
          <a:cxnLst/>
          <a:rect l="0" t="0" r="0" b="0"/>
          <a:pathLst>
            <a:path>
              <a:moveTo>
                <a:pt x="0" y="0"/>
              </a:moveTo>
              <a:lnTo>
                <a:pt x="0" y="355936"/>
              </a:lnTo>
              <a:lnTo>
                <a:pt x="400303" y="3559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374DE5-EF85-4988-BD8E-4A8EF7353CE1}">
      <dsp:nvSpPr>
        <dsp:cNvPr id="0" name=""/>
        <dsp:cNvSpPr/>
      </dsp:nvSpPr>
      <dsp:spPr>
        <a:xfrm>
          <a:off x="4762499" y="486061"/>
          <a:ext cx="2994772" cy="273017"/>
        </a:xfrm>
        <a:custGeom>
          <a:avLst/>
          <a:gdLst/>
          <a:ahLst/>
          <a:cxnLst/>
          <a:rect l="0" t="0" r="0" b="0"/>
          <a:pathLst>
            <a:path>
              <a:moveTo>
                <a:pt x="0" y="0"/>
              </a:moveTo>
              <a:lnTo>
                <a:pt x="0" y="171228"/>
              </a:lnTo>
              <a:lnTo>
                <a:pt x="2994772" y="171228"/>
              </a:lnTo>
              <a:lnTo>
                <a:pt x="2994772" y="2730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F3D1B1-986F-4B51-ADE6-89F8D3BAFE0E}">
      <dsp:nvSpPr>
        <dsp:cNvPr id="0" name=""/>
        <dsp:cNvSpPr/>
      </dsp:nvSpPr>
      <dsp:spPr>
        <a:xfrm>
          <a:off x="5290269" y="1278328"/>
          <a:ext cx="161017" cy="2332171"/>
        </a:xfrm>
        <a:custGeom>
          <a:avLst/>
          <a:gdLst/>
          <a:ahLst/>
          <a:cxnLst/>
          <a:rect l="0" t="0" r="0" b="0"/>
          <a:pathLst>
            <a:path>
              <a:moveTo>
                <a:pt x="0" y="0"/>
              </a:moveTo>
              <a:lnTo>
                <a:pt x="0" y="2332171"/>
              </a:lnTo>
              <a:lnTo>
                <a:pt x="161017" y="23321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7533EB-C98D-4729-80AA-DD21A733A96C}">
      <dsp:nvSpPr>
        <dsp:cNvPr id="0" name=""/>
        <dsp:cNvSpPr/>
      </dsp:nvSpPr>
      <dsp:spPr>
        <a:xfrm>
          <a:off x="5290269" y="1278328"/>
          <a:ext cx="161017" cy="1692365"/>
        </a:xfrm>
        <a:custGeom>
          <a:avLst/>
          <a:gdLst/>
          <a:ahLst/>
          <a:cxnLst/>
          <a:rect l="0" t="0" r="0" b="0"/>
          <a:pathLst>
            <a:path>
              <a:moveTo>
                <a:pt x="0" y="0"/>
              </a:moveTo>
              <a:lnTo>
                <a:pt x="0" y="1692365"/>
              </a:lnTo>
              <a:lnTo>
                <a:pt x="161017" y="16923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8E5609-A6D1-42E5-ACC5-49585458513C}">
      <dsp:nvSpPr>
        <dsp:cNvPr id="0" name=""/>
        <dsp:cNvSpPr/>
      </dsp:nvSpPr>
      <dsp:spPr>
        <a:xfrm>
          <a:off x="5290269" y="1278328"/>
          <a:ext cx="161017" cy="1093553"/>
        </a:xfrm>
        <a:custGeom>
          <a:avLst/>
          <a:gdLst/>
          <a:ahLst/>
          <a:cxnLst/>
          <a:rect l="0" t="0" r="0" b="0"/>
          <a:pathLst>
            <a:path>
              <a:moveTo>
                <a:pt x="0" y="0"/>
              </a:moveTo>
              <a:lnTo>
                <a:pt x="0" y="1093553"/>
              </a:lnTo>
              <a:lnTo>
                <a:pt x="161017" y="10935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C5E54C-956D-468B-9CB5-496E3CAB6078}">
      <dsp:nvSpPr>
        <dsp:cNvPr id="0" name=""/>
        <dsp:cNvSpPr/>
      </dsp:nvSpPr>
      <dsp:spPr>
        <a:xfrm>
          <a:off x="5290269" y="1278328"/>
          <a:ext cx="161017" cy="412758"/>
        </a:xfrm>
        <a:custGeom>
          <a:avLst/>
          <a:gdLst/>
          <a:ahLst/>
          <a:cxnLst/>
          <a:rect l="0" t="0" r="0" b="0"/>
          <a:pathLst>
            <a:path>
              <a:moveTo>
                <a:pt x="0" y="0"/>
              </a:moveTo>
              <a:lnTo>
                <a:pt x="0" y="412758"/>
              </a:lnTo>
              <a:lnTo>
                <a:pt x="161017" y="41275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CA6315-637D-408A-82B0-ED3658B81572}">
      <dsp:nvSpPr>
        <dsp:cNvPr id="0" name=""/>
        <dsp:cNvSpPr/>
      </dsp:nvSpPr>
      <dsp:spPr>
        <a:xfrm>
          <a:off x="4762499" y="486061"/>
          <a:ext cx="1121616" cy="273017"/>
        </a:xfrm>
        <a:custGeom>
          <a:avLst/>
          <a:gdLst/>
          <a:ahLst/>
          <a:cxnLst/>
          <a:rect l="0" t="0" r="0" b="0"/>
          <a:pathLst>
            <a:path>
              <a:moveTo>
                <a:pt x="0" y="0"/>
              </a:moveTo>
              <a:lnTo>
                <a:pt x="0" y="171228"/>
              </a:lnTo>
              <a:lnTo>
                <a:pt x="1121616" y="171228"/>
              </a:lnTo>
              <a:lnTo>
                <a:pt x="1121616" y="2730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8E1330-4BBD-44FF-A889-5953C763397B}">
      <dsp:nvSpPr>
        <dsp:cNvPr id="0" name=""/>
        <dsp:cNvSpPr/>
      </dsp:nvSpPr>
      <dsp:spPr>
        <a:xfrm>
          <a:off x="3116400" y="1243787"/>
          <a:ext cx="220909" cy="3819277"/>
        </a:xfrm>
        <a:custGeom>
          <a:avLst/>
          <a:gdLst/>
          <a:ahLst/>
          <a:cxnLst/>
          <a:rect l="0" t="0" r="0" b="0"/>
          <a:pathLst>
            <a:path>
              <a:moveTo>
                <a:pt x="0" y="0"/>
              </a:moveTo>
              <a:lnTo>
                <a:pt x="0" y="3819277"/>
              </a:lnTo>
              <a:lnTo>
                <a:pt x="220909" y="381927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EF3661-68AA-4B1E-BBA1-C5AF46D22765}">
      <dsp:nvSpPr>
        <dsp:cNvPr id="0" name=""/>
        <dsp:cNvSpPr/>
      </dsp:nvSpPr>
      <dsp:spPr>
        <a:xfrm>
          <a:off x="3116400" y="1243787"/>
          <a:ext cx="220909" cy="3152264"/>
        </a:xfrm>
        <a:custGeom>
          <a:avLst/>
          <a:gdLst/>
          <a:ahLst/>
          <a:cxnLst/>
          <a:rect l="0" t="0" r="0" b="0"/>
          <a:pathLst>
            <a:path>
              <a:moveTo>
                <a:pt x="0" y="0"/>
              </a:moveTo>
              <a:lnTo>
                <a:pt x="0" y="3152264"/>
              </a:lnTo>
              <a:lnTo>
                <a:pt x="220909" y="315226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AFC9C4-8D7E-48D9-9F6B-DE31BCB5AC3F}">
      <dsp:nvSpPr>
        <dsp:cNvPr id="0" name=""/>
        <dsp:cNvSpPr/>
      </dsp:nvSpPr>
      <dsp:spPr>
        <a:xfrm>
          <a:off x="3116400" y="1243787"/>
          <a:ext cx="220909" cy="2463978"/>
        </a:xfrm>
        <a:custGeom>
          <a:avLst/>
          <a:gdLst/>
          <a:ahLst/>
          <a:cxnLst/>
          <a:rect l="0" t="0" r="0" b="0"/>
          <a:pathLst>
            <a:path>
              <a:moveTo>
                <a:pt x="0" y="0"/>
              </a:moveTo>
              <a:lnTo>
                <a:pt x="0" y="2463978"/>
              </a:lnTo>
              <a:lnTo>
                <a:pt x="220909" y="24639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27CC79-AE2A-4ED2-A896-F6188ABAD540}">
      <dsp:nvSpPr>
        <dsp:cNvPr id="0" name=""/>
        <dsp:cNvSpPr/>
      </dsp:nvSpPr>
      <dsp:spPr>
        <a:xfrm>
          <a:off x="3116400" y="1243787"/>
          <a:ext cx="220909" cy="1775691"/>
        </a:xfrm>
        <a:custGeom>
          <a:avLst/>
          <a:gdLst/>
          <a:ahLst/>
          <a:cxnLst/>
          <a:rect l="0" t="0" r="0" b="0"/>
          <a:pathLst>
            <a:path>
              <a:moveTo>
                <a:pt x="0" y="0"/>
              </a:moveTo>
              <a:lnTo>
                <a:pt x="0" y="1775691"/>
              </a:lnTo>
              <a:lnTo>
                <a:pt x="220909" y="177569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70C2AD-7286-409B-AF63-3C4E8680628F}">
      <dsp:nvSpPr>
        <dsp:cNvPr id="0" name=""/>
        <dsp:cNvSpPr/>
      </dsp:nvSpPr>
      <dsp:spPr>
        <a:xfrm>
          <a:off x="3116400" y="1243787"/>
          <a:ext cx="220909" cy="1087405"/>
        </a:xfrm>
        <a:custGeom>
          <a:avLst/>
          <a:gdLst/>
          <a:ahLst/>
          <a:cxnLst/>
          <a:rect l="0" t="0" r="0" b="0"/>
          <a:pathLst>
            <a:path>
              <a:moveTo>
                <a:pt x="0" y="0"/>
              </a:moveTo>
              <a:lnTo>
                <a:pt x="0" y="1087405"/>
              </a:lnTo>
              <a:lnTo>
                <a:pt x="220909" y="10874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EAF1A4-3105-4F42-B840-60710FA541F4}">
      <dsp:nvSpPr>
        <dsp:cNvPr id="0" name=""/>
        <dsp:cNvSpPr/>
      </dsp:nvSpPr>
      <dsp:spPr>
        <a:xfrm>
          <a:off x="3116400" y="1243787"/>
          <a:ext cx="270398" cy="427042"/>
        </a:xfrm>
        <a:custGeom>
          <a:avLst/>
          <a:gdLst/>
          <a:ahLst/>
          <a:cxnLst/>
          <a:rect l="0" t="0" r="0" b="0"/>
          <a:pathLst>
            <a:path>
              <a:moveTo>
                <a:pt x="0" y="0"/>
              </a:moveTo>
              <a:lnTo>
                <a:pt x="0" y="427042"/>
              </a:lnTo>
              <a:lnTo>
                <a:pt x="270398" y="4270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A2884B-82C7-420B-9360-A551FE67A12A}">
      <dsp:nvSpPr>
        <dsp:cNvPr id="0" name=""/>
        <dsp:cNvSpPr/>
      </dsp:nvSpPr>
      <dsp:spPr>
        <a:xfrm>
          <a:off x="3814249" y="486061"/>
          <a:ext cx="948250" cy="273017"/>
        </a:xfrm>
        <a:custGeom>
          <a:avLst/>
          <a:gdLst/>
          <a:ahLst/>
          <a:cxnLst/>
          <a:rect l="0" t="0" r="0" b="0"/>
          <a:pathLst>
            <a:path>
              <a:moveTo>
                <a:pt x="948250" y="0"/>
              </a:moveTo>
              <a:lnTo>
                <a:pt x="948250" y="171228"/>
              </a:lnTo>
              <a:lnTo>
                <a:pt x="0" y="171228"/>
              </a:lnTo>
              <a:lnTo>
                <a:pt x="0" y="2730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6319F5-0014-4073-A5A3-F2735C9FF581}">
      <dsp:nvSpPr>
        <dsp:cNvPr id="0" name=""/>
        <dsp:cNvSpPr/>
      </dsp:nvSpPr>
      <dsp:spPr>
        <a:xfrm>
          <a:off x="585425" y="1243787"/>
          <a:ext cx="308374" cy="3818777"/>
        </a:xfrm>
        <a:custGeom>
          <a:avLst/>
          <a:gdLst/>
          <a:ahLst/>
          <a:cxnLst/>
          <a:rect l="0" t="0" r="0" b="0"/>
          <a:pathLst>
            <a:path>
              <a:moveTo>
                <a:pt x="0" y="0"/>
              </a:moveTo>
              <a:lnTo>
                <a:pt x="0" y="3818777"/>
              </a:lnTo>
              <a:lnTo>
                <a:pt x="308374" y="381877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9262D5-F291-4040-8227-C3213FF9D8CD}">
      <dsp:nvSpPr>
        <dsp:cNvPr id="0" name=""/>
        <dsp:cNvSpPr/>
      </dsp:nvSpPr>
      <dsp:spPr>
        <a:xfrm>
          <a:off x="585425" y="1243787"/>
          <a:ext cx="308374" cy="3133205"/>
        </a:xfrm>
        <a:custGeom>
          <a:avLst/>
          <a:gdLst/>
          <a:ahLst/>
          <a:cxnLst/>
          <a:rect l="0" t="0" r="0" b="0"/>
          <a:pathLst>
            <a:path>
              <a:moveTo>
                <a:pt x="0" y="0"/>
              </a:moveTo>
              <a:lnTo>
                <a:pt x="0" y="3133205"/>
              </a:lnTo>
              <a:lnTo>
                <a:pt x="308374" y="31332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F181B-08CC-4040-8BE5-C72EE4B64EAC}">
      <dsp:nvSpPr>
        <dsp:cNvPr id="0" name=""/>
        <dsp:cNvSpPr/>
      </dsp:nvSpPr>
      <dsp:spPr>
        <a:xfrm>
          <a:off x="585425" y="1243787"/>
          <a:ext cx="308374" cy="2444919"/>
        </a:xfrm>
        <a:custGeom>
          <a:avLst/>
          <a:gdLst/>
          <a:ahLst/>
          <a:cxnLst/>
          <a:rect l="0" t="0" r="0" b="0"/>
          <a:pathLst>
            <a:path>
              <a:moveTo>
                <a:pt x="0" y="0"/>
              </a:moveTo>
              <a:lnTo>
                <a:pt x="0" y="2444919"/>
              </a:lnTo>
              <a:lnTo>
                <a:pt x="308374" y="24449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65FF6D-D45E-4BBA-995F-C5A8109BC25A}">
      <dsp:nvSpPr>
        <dsp:cNvPr id="0" name=""/>
        <dsp:cNvSpPr/>
      </dsp:nvSpPr>
      <dsp:spPr>
        <a:xfrm>
          <a:off x="585425" y="1243787"/>
          <a:ext cx="308374" cy="1812485"/>
        </a:xfrm>
        <a:custGeom>
          <a:avLst/>
          <a:gdLst/>
          <a:ahLst/>
          <a:cxnLst/>
          <a:rect l="0" t="0" r="0" b="0"/>
          <a:pathLst>
            <a:path>
              <a:moveTo>
                <a:pt x="0" y="0"/>
              </a:moveTo>
              <a:lnTo>
                <a:pt x="0" y="1812485"/>
              </a:lnTo>
              <a:lnTo>
                <a:pt x="308374" y="18124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24585B-9B60-4319-830B-9A8332698094}">
      <dsp:nvSpPr>
        <dsp:cNvPr id="0" name=""/>
        <dsp:cNvSpPr/>
      </dsp:nvSpPr>
      <dsp:spPr>
        <a:xfrm>
          <a:off x="585425" y="1243787"/>
          <a:ext cx="308374" cy="1124199"/>
        </a:xfrm>
        <a:custGeom>
          <a:avLst/>
          <a:gdLst/>
          <a:ahLst/>
          <a:cxnLst/>
          <a:rect l="0" t="0" r="0" b="0"/>
          <a:pathLst>
            <a:path>
              <a:moveTo>
                <a:pt x="0" y="0"/>
              </a:moveTo>
              <a:lnTo>
                <a:pt x="0" y="1124199"/>
              </a:lnTo>
              <a:lnTo>
                <a:pt x="308374" y="11241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2EE16-38F5-4EE3-8A75-1AC8BB698193}">
      <dsp:nvSpPr>
        <dsp:cNvPr id="0" name=""/>
        <dsp:cNvSpPr/>
      </dsp:nvSpPr>
      <dsp:spPr>
        <a:xfrm>
          <a:off x="585425" y="1243787"/>
          <a:ext cx="308374" cy="435913"/>
        </a:xfrm>
        <a:custGeom>
          <a:avLst/>
          <a:gdLst/>
          <a:ahLst/>
          <a:cxnLst/>
          <a:rect l="0" t="0" r="0" b="0"/>
          <a:pathLst>
            <a:path>
              <a:moveTo>
                <a:pt x="0" y="0"/>
              </a:moveTo>
              <a:lnTo>
                <a:pt x="0" y="435913"/>
              </a:lnTo>
              <a:lnTo>
                <a:pt x="308374" y="4359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C8B0E6-76C4-4413-91A7-F64D42FF334F}">
      <dsp:nvSpPr>
        <dsp:cNvPr id="0" name=""/>
        <dsp:cNvSpPr/>
      </dsp:nvSpPr>
      <dsp:spPr>
        <a:xfrm>
          <a:off x="1475951" y="486061"/>
          <a:ext cx="3286548" cy="273017"/>
        </a:xfrm>
        <a:custGeom>
          <a:avLst/>
          <a:gdLst/>
          <a:ahLst/>
          <a:cxnLst/>
          <a:rect l="0" t="0" r="0" b="0"/>
          <a:pathLst>
            <a:path>
              <a:moveTo>
                <a:pt x="3286548" y="0"/>
              </a:moveTo>
              <a:lnTo>
                <a:pt x="3286548" y="171228"/>
              </a:lnTo>
              <a:lnTo>
                <a:pt x="0" y="171228"/>
              </a:lnTo>
              <a:lnTo>
                <a:pt x="0" y="2730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44B7E0-5444-4C6E-B612-7096F383993B}">
      <dsp:nvSpPr>
        <dsp:cNvPr id="0" name=""/>
        <dsp:cNvSpPr/>
      </dsp:nvSpPr>
      <dsp:spPr>
        <a:xfrm>
          <a:off x="4277790" y="1353"/>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العلم</a:t>
          </a:r>
          <a:endParaRPr lang="ar-SA" sz="1700" b="1" kern="1200" dirty="0"/>
        </a:p>
      </dsp:txBody>
      <dsp:txXfrm>
        <a:off x="4277790" y="1353"/>
        <a:ext cx="969417" cy="484708"/>
      </dsp:txXfrm>
    </dsp:sp>
    <dsp:sp modelId="{F9BA8943-F9BD-49C9-84A0-1321D962704A}">
      <dsp:nvSpPr>
        <dsp:cNvPr id="0" name=""/>
        <dsp:cNvSpPr/>
      </dsp:nvSpPr>
      <dsp:spPr>
        <a:xfrm>
          <a:off x="362793" y="759078"/>
          <a:ext cx="2226315"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العلوم الإنسانية والاجتماعية</a:t>
          </a:r>
          <a:endParaRPr lang="ar-SA" sz="1700" b="1" kern="1200" dirty="0"/>
        </a:p>
      </dsp:txBody>
      <dsp:txXfrm>
        <a:off x="362793" y="759078"/>
        <a:ext cx="2226315" cy="484708"/>
      </dsp:txXfrm>
    </dsp:sp>
    <dsp:sp modelId="{23961EFD-2320-48BA-9DCC-440B4F259D30}">
      <dsp:nvSpPr>
        <dsp:cNvPr id="0" name=""/>
        <dsp:cNvSpPr/>
      </dsp:nvSpPr>
      <dsp:spPr>
        <a:xfrm>
          <a:off x="893799" y="1437346"/>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التاريخ</a:t>
          </a:r>
          <a:endParaRPr lang="ar-SA" sz="1700" b="1" kern="1200" dirty="0"/>
        </a:p>
      </dsp:txBody>
      <dsp:txXfrm>
        <a:off x="893799" y="1437346"/>
        <a:ext cx="969417" cy="484708"/>
      </dsp:txXfrm>
    </dsp:sp>
    <dsp:sp modelId="{F4DF9EB0-4AD9-4FF1-93FB-68D6A6B2E651}">
      <dsp:nvSpPr>
        <dsp:cNvPr id="0" name=""/>
        <dsp:cNvSpPr/>
      </dsp:nvSpPr>
      <dsp:spPr>
        <a:xfrm>
          <a:off x="893799" y="2125632"/>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الاجتماع</a:t>
          </a:r>
          <a:endParaRPr lang="ar-SA" sz="1700" b="1" kern="1200" dirty="0"/>
        </a:p>
      </dsp:txBody>
      <dsp:txXfrm>
        <a:off x="893799" y="2125632"/>
        <a:ext cx="969417" cy="484708"/>
      </dsp:txXfrm>
    </dsp:sp>
    <dsp:sp modelId="{874DAB23-309D-4563-ACAB-E45C9F69D21E}">
      <dsp:nvSpPr>
        <dsp:cNvPr id="0" name=""/>
        <dsp:cNvSpPr/>
      </dsp:nvSpPr>
      <dsp:spPr>
        <a:xfrm>
          <a:off x="893799" y="2813919"/>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اللغات</a:t>
          </a:r>
          <a:endParaRPr lang="ar-SA" sz="1700" b="1" kern="1200" dirty="0"/>
        </a:p>
      </dsp:txBody>
      <dsp:txXfrm>
        <a:off x="893799" y="2813919"/>
        <a:ext cx="969417" cy="484708"/>
      </dsp:txXfrm>
    </dsp:sp>
    <dsp:sp modelId="{2658CE4F-BA98-4B80-A2EB-13110C6353BF}">
      <dsp:nvSpPr>
        <dsp:cNvPr id="0" name=""/>
        <dsp:cNvSpPr/>
      </dsp:nvSpPr>
      <dsp:spPr>
        <a:xfrm>
          <a:off x="893799" y="3446352"/>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السياسة</a:t>
          </a:r>
          <a:endParaRPr lang="ar-SA" sz="1700" b="1" kern="1200" dirty="0"/>
        </a:p>
      </dsp:txBody>
      <dsp:txXfrm>
        <a:off x="893799" y="3446352"/>
        <a:ext cx="969417" cy="484708"/>
      </dsp:txXfrm>
    </dsp:sp>
    <dsp:sp modelId="{3A60D0C2-0CE4-4CA1-9CED-3C28DEEDF7F0}">
      <dsp:nvSpPr>
        <dsp:cNvPr id="0" name=""/>
        <dsp:cNvSpPr/>
      </dsp:nvSpPr>
      <dsp:spPr>
        <a:xfrm>
          <a:off x="893799" y="4134639"/>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النفس</a:t>
          </a:r>
          <a:endParaRPr lang="ar-SA" sz="1700" b="1" kern="1200" dirty="0"/>
        </a:p>
      </dsp:txBody>
      <dsp:txXfrm>
        <a:off x="893799" y="4134639"/>
        <a:ext cx="969417" cy="484708"/>
      </dsp:txXfrm>
    </dsp:sp>
    <dsp:sp modelId="{79EE2AEE-9A95-499E-A8C2-1E6F141AA61A}">
      <dsp:nvSpPr>
        <dsp:cNvPr id="0" name=""/>
        <dsp:cNvSpPr/>
      </dsp:nvSpPr>
      <dsp:spPr>
        <a:xfrm>
          <a:off x="893799" y="4820211"/>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الاقتصاد</a:t>
          </a:r>
          <a:endParaRPr lang="ar-SA" sz="1700" b="1" kern="1200" dirty="0"/>
        </a:p>
      </dsp:txBody>
      <dsp:txXfrm>
        <a:off x="893799" y="4820211"/>
        <a:ext cx="969417" cy="484708"/>
      </dsp:txXfrm>
    </dsp:sp>
    <dsp:sp modelId="{1BE4136B-2C77-43AF-9518-D72B79430727}">
      <dsp:nvSpPr>
        <dsp:cNvPr id="0" name=""/>
        <dsp:cNvSpPr/>
      </dsp:nvSpPr>
      <dsp:spPr>
        <a:xfrm>
          <a:off x="2941938" y="759078"/>
          <a:ext cx="1744621"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العلوم الطبيعية والحيوية </a:t>
          </a:r>
          <a:endParaRPr lang="ar-SA" sz="1700" b="1" kern="1200" dirty="0"/>
        </a:p>
      </dsp:txBody>
      <dsp:txXfrm>
        <a:off x="2941938" y="759078"/>
        <a:ext cx="1744621" cy="484708"/>
      </dsp:txXfrm>
    </dsp:sp>
    <dsp:sp modelId="{254D5582-1FE1-4E1D-9D09-E0309B2C6A08}">
      <dsp:nvSpPr>
        <dsp:cNvPr id="0" name=""/>
        <dsp:cNvSpPr/>
      </dsp:nvSpPr>
      <dsp:spPr>
        <a:xfrm>
          <a:off x="3386799" y="1428476"/>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الفيزياء</a:t>
          </a:r>
          <a:endParaRPr lang="ar-SA" sz="1700" b="1" kern="1200" dirty="0"/>
        </a:p>
      </dsp:txBody>
      <dsp:txXfrm>
        <a:off x="3386799" y="1428476"/>
        <a:ext cx="969417" cy="484708"/>
      </dsp:txXfrm>
    </dsp:sp>
    <dsp:sp modelId="{A16FBA29-153C-4E9B-A622-9F7C21AAEFEE}">
      <dsp:nvSpPr>
        <dsp:cNvPr id="0" name=""/>
        <dsp:cNvSpPr/>
      </dsp:nvSpPr>
      <dsp:spPr>
        <a:xfrm>
          <a:off x="3337310" y="2088838"/>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الكيمياء</a:t>
          </a:r>
          <a:endParaRPr lang="ar-SA" sz="1700" b="1" kern="1200" dirty="0"/>
        </a:p>
      </dsp:txBody>
      <dsp:txXfrm>
        <a:off x="3337310" y="2088838"/>
        <a:ext cx="969417" cy="484708"/>
      </dsp:txXfrm>
    </dsp:sp>
    <dsp:sp modelId="{7940239C-E01C-4001-9F5B-5D3893E98190}">
      <dsp:nvSpPr>
        <dsp:cNvPr id="0" name=""/>
        <dsp:cNvSpPr/>
      </dsp:nvSpPr>
      <dsp:spPr>
        <a:xfrm>
          <a:off x="3337310" y="2777125"/>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الفلك</a:t>
          </a:r>
          <a:endParaRPr lang="ar-SA" sz="1700" b="1" kern="1200" dirty="0"/>
        </a:p>
      </dsp:txBody>
      <dsp:txXfrm>
        <a:off x="3337310" y="2777125"/>
        <a:ext cx="969417" cy="484708"/>
      </dsp:txXfrm>
    </dsp:sp>
    <dsp:sp modelId="{6D17F758-EBA7-482D-8082-2C2F693F42E9}">
      <dsp:nvSpPr>
        <dsp:cNvPr id="0" name=""/>
        <dsp:cNvSpPr/>
      </dsp:nvSpPr>
      <dsp:spPr>
        <a:xfrm>
          <a:off x="3337310" y="3465411"/>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طبقات الأرض</a:t>
          </a:r>
          <a:endParaRPr lang="ar-SA" sz="1700" b="1" kern="1200" dirty="0"/>
        </a:p>
      </dsp:txBody>
      <dsp:txXfrm>
        <a:off x="3337310" y="3465411"/>
        <a:ext cx="969417" cy="484708"/>
      </dsp:txXfrm>
    </dsp:sp>
    <dsp:sp modelId="{D57226E3-475D-423B-A049-DB159D65B3CE}">
      <dsp:nvSpPr>
        <dsp:cNvPr id="0" name=""/>
        <dsp:cNvSpPr/>
      </dsp:nvSpPr>
      <dsp:spPr>
        <a:xfrm>
          <a:off x="3337310" y="4153697"/>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علم النبات</a:t>
          </a:r>
          <a:endParaRPr lang="ar-SA" sz="1700" b="1" kern="1200" dirty="0"/>
        </a:p>
      </dsp:txBody>
      <dsp:txXfrm>
        <a:off x="3337310" y="4153697"/>
        <a:ext cx="969417" cy="484708"/>
      </dsp:txXfrm>
    </dsp:sp>
    <dsp:sp modelId="{894DD91B-968F-4858-A993-72345BC4377C}">
      <dsp:nvSpPr>
        <dsp:cNvPr id="0" name=""/>
        <dsp:cNvSpPr/>
      </dsp:nvSpPr>
      <dsp:spPr>
        <a:xfrm>
          <a:off x="3337310" y="4820711"/>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علم الحيوان</a:t>
          </a:r>
          <a:endParaRPr lang="ar-SA" sz="1700" b="1" kern="1200" dirty="0"/>
        </a:p>
      </dsp:txBody>
      <dsp:txXfrm>
        <a:off x="3337310" y="4820711"/>
        <a:ext cx="969417" cy="484708"/>
      </dsp:txXfrm>
    </dsp:sp>
    <dsp:sp modelId="{4DFC306E-5373-41CE-9315-AB2DEE7B9158}">
      <dsp:nvSpPr>
        <dsp:cNvPr id="0" name=""/>
        <dsp:cNvSpPr/>
      </dsp:nvSpPr>
      <dsp:spPr>
        <a:xfrm>
          <a:off x="5141808" y="759078"/>
          <a:ext cx="1484614" cy="5192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العلوم الرياضية </a:t>
          </a:r>
          <a:endParaRPr lang="ar-SA" sz="1700" b="1" kern="1200" dirty="0"/>
        </a:p>
      </dsp:txBody>
      <dsp:txXfrm>
        <a:off x="5141808" y="759078"/>
        <a:ext cx="1484614" cy="519249"/>
      </dsp:txXfrm>
    </dsp:sp>
    <dsp:sp modelId="{D1933104-3C5A-4D24-AB19-78584B881A38}">
      <dsp:nvSpPr>
        <dsp:cNvPr id="0" name=""/>
        <dsp:cNvSpPr/>
      </dsp:nvSpPr>
      <dsp:spPr>
        <a:xfrm>
          <a:off x="5451287" y="1448732"/>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الحساب</a:t>
          </a:r>
          <a:endParaRPr lang="ar-SA" sz="1700" b="1" kern="1200" dirty="0"/>
        </a:p>
      </dsp:txBody>
      <dsp:txXfrm>
        <a:off x="5451287" y="1448732"/>
        <a:ext cx="969417" cy="484708"/>
      </dsp:txXfrm>
    </dsp:sp>
    <dsp:sp modelId="{F38C18AE-D3BE-459E-AEF9-F3E2211D7BFD}">
      <dsp:nvSpPr>
        <dsp:cNvPr id="0" name=""/>
        <dsp:cNvSpPr/>
      </dsp:nvSpPr>
      <dsp:spPr>
        <a:xfrm>
          <a:off x="5451287" y="2168510"/>
          <a:ext cx="921266" cy="4067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الجبر</a:t>
          </a:r>
          <a:endParaRPr lang="ar-SA" sz="1700" b="1" kern="1200" dirty="0"/>
        </a:p>
      </dsp:txBody>
      <dsp:txXfrm>
        <a:off x="5451287" y="2168510"/>
        <a:ext cx="921266" cy="406743"/>
      </dsp:txXfrm>
    </dsp:sp>
    <dsp:sp modelId="{8E1021A4-ADCC-4713-A6E0-7ED3A04F25CA}">
      <dsp:nvSpPr>
        <dsp:cNvPr id="0" name=""/>
        <dsp:cNvSpPr/>
      </dsp:nvSpPr>
      <dsp:spPr>
        <a:xfrm>
          <a:off x="5451287" y="2728339"/>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الهندسة</a:t>
          </a:r>
          <a:endParaRPr lang="ar-SA" sz="1700" b="1" kern="1200" dirty="0"/>
        </a:p>
      </dsp:txBody>
      <dsp:txXfrm>
        <a:off x="5451287" y="2728339"/>
        <a:ext cx="969417" cy="484708"/>
      </dsp:txXfrm>
    </dsp:sp>
    <dsp:sp modelId="{5CD89129-E933-435B-BFCF-BE3CED5257E0}">
      <dsp:nvSpPr>
        <dsp:cNvPr id="0" name=""/>
        <dsp:cNvSpPr/>
      </dsp:nvSpPr>
      <dsp:spPr>
        <a:xfrm>
          <a:off x="5451287" y="3368144"/>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المنطق الرياضي</a:t>
          </a:r>
          <a:endParaRPr lang="ar-SA" sz="1700" b="1" kern="1200" dirty="0"/>
        </a:p>
      </dsp:txBody>
      <dsp:txXfrm>
        <a:off x="5451287" y="3368144"/>
        <a:ext cx="969417" cy="484708"/>
      </dsp:txXfrm>
    </dsp:sp>
    <dsp:sp modelId="{8985B5D9-33C6-4A89-99F0-C04C91B5C987}">
      <dsp:nvSpPr>
        <dsp:cNvPr id="0" name=""/>
        <dsp:cNvSpPr/>
      </dsp:nvSpPr>
      <dsp:spPr>
        <a:xfrm>
          <a:off x="6962374" y="759078"/>
          <a:ext cx="1589796"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علوم الوحي</a:t>
          </a:r>
          <a:endParaRPr lang="ar-SA" sz="1700" b="1" kern="1200" dirty="0"/>
        </a:p>
      </dsp:txBody>
      <dsp:txXfrm>
        <a:off x="6962374" y="759078"/>
        <a:ext cx="1589796" cy="484708"/>
      </dsp:txXfrm>
    </dsp:sp>
    <dsp:sp modelId="{076793A5-D33B-4FA7-81CF-515859898D2B}">
      <dsp:nvSpPr>
        <dsp:cNvPr id="0" name=""/>
        <dsp:cNvSpPr/>
      </dsp:nvSpPr>
      <dsp:spPr>
        <a:xfrm>
          <a:off x="7521657" y="1357369"/>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التفسير</a:t>
          </a:r>
          <a:endParaRPr lang="ar-SA" sz="1700" b="1" kern="1200" dirty="0"/>
        </a:p>
      </dsp:txBody>
      <dsp:txXfrm>
        <a:off x="7521657" y="1357369"/>
        <a:ext cx="969417" cy="484708"/>
      </dsp:txXfrm>
    </dsp:sp>
    <dsp:sp modelId="{3DC7A352-C26B-4423-AC1C-BEB8C31402D7}">
      <dsp:nvSpPr>
        <dsp:cNvPr id="0" name=""/>
        <dsp:cNvSpPr/>
      </dsp:nvSpPr>
      <dsp:spPr>
        <a:xfrm>
          <a:off x="7521657" y="2077147"/>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الحديث</a:t>
          </a:r>
          <a:endParaRPr lang="ar-SA" sz="1700" b="1" kern="1200" dirty="0"/>
        </a:p>
      </dsp:txBody>
      <dsp:txXfrm>
        <a:off x="7521657" y="2077147"/>
        <a:ext cx="969417" cy="484708"/>
      </dsp:txXfrm>
    </dsp:sp>
    <dsp:sp modelId="{60B5C920-5C0B-40DD-9599-B8A3973A9A8F}">
      <dsp:nvSpPr>
        <dsp:cNvPr id="0" name=""/>
        <dsp:cNvSpPr/>
      </dsp:nvSpPr>
      <dsp:spPr>
        <a:xfrm>
          <a:off x="7521657" y="2716953"/>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الفقه</a:t>
          </a:r>
          <a:endParaRPr lang="ar-SA" sz="1700" b="1" kern="1200" dirty="0"/>
        </a:p>
      </dsp:txBody>
      <dsp:txXfrm>
        <a:off x="7521657" y="2716953"/>
        <a:ext cx="969417" cy="484708"/>
      </dsp:txXfrm>
    </dsp:sp>
    <dsp:sp modelId="{6848F695-AFC2-430F-A651-60C87A381959}">
      <dsp:nvSpPr>
        <dsp:cNvPr id="0" name=""/>
        <dsp:cNvSpPr/>
      </dsp:nvSpPr>
      <dsp:spPr>
        <a:xfrm>
          <a:off x="7521657" y="3436731"/>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أصول الفقه</a:t>
          </a:r>
          <a:endParaRPr lang="ar-SA" sz="1700" b="1" kern="1200" dirty="0"/>
        </a:p>
      </dsp:txBody>
      <dsp:txXfrm>
        <a:off x="7521657" y="3436731"/>
        <a:ext cx="969417" cy="484708"/>
      </dsp:txXfrm>
    </dsp:sp>
    <dsp:sp modelId="{09DA41FE-D2B1-4228-8F83-D1D85B753750}">
      <dsp:nvSpPr>
        <dsp:cNvPr id="0" name=""/>
        <dsp:cNvSpPr/>
      </dsp:nvSpPr>
      <dsp:spPr>
        <a:xfrm>
          <a:off x="7521657" y="4156514"/>
          <a:ext cx="969417" cy="4847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b="1" kern="1200" dirty="0" smtClean="0"/>
            <a:t>العقيدة</a:t>
          </a:r>
          <a:endParaRPr lang="ar-SA" sz="1700" b="1" kern="1200" dirty="0"/>
        </a:p>
      </dsp:txBody>
      <dsp:txXfrm>
        <a:off x="7521657" y="4156514"/>
        <a:ext cx="969417" cy="48470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F603C63-0E23-4DD4-90EF-361AC1332B3E}" type="slidenum">
              <a:rPr lang="ar-SA" smtClean="0"/>
              <a:pPr/>
              <a:t>14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8731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6" name="Title 1"/>
          <p:cNvSpPr txBox="1">
            <a:spLocks/>
          </p:cNvSpPr>
          <p:nvPr/>
        </p:nvSpPr>
        <p:spPr bwMode="auto">
          <a:xfrm>
            <a:off x="26276" y="1524000"/>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6000" b="1" dirty="0">
              <a:solidFill>
                <a:srgbClr val="7F7F7F"/>
              </a:solidFill>
              <a:latin typeface="Calibri" pitchFamily="34" charset="0"/>
              <a:cs typeface="DecoType Naskh Special" pitchFamily="2" charset="-78"/>
            </a:endParaRPr>
          </a:p>
          <a:p>
            <a:pPr algn="ct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5814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الأولى: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مفهوم التربية والتعليم،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والتعليم عند العرب قبل الإسلام</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مقدمة</a:t>
            </a:r>
            <a:endParaRPr lang="ar-SA" sz="3200" b="1" dirty="0"/>
          </a:p>
        </p:txBody>
      </p:sp>
      <p:sp>
        <p:nvSpPr>
          <p:cNvPr id="3" name="عنصر نائب للمحتوى 2"/>
          <p:cNvSpPr>
            <a:spLocks noGrp="1"/>
          </p:cNvSpPr>
          <p:nvPr>
            <p:ph idx="1"/>
          </p:nvPr>
        </p:nvSpPr>
        <p:spPr/>
        <p:txBody>
          <a:bodyPr/>
          <a:lstStyle/>
          <a:p>
            <a:pPr marL="457200" indent="-457200" rtl="1">
              <a:buFont typeface="Arial" pitchFamily="34" charset="0"/>
              <a:buChar char="•"/>
            </a:pPr>
            <a:endParaRPr lang="ar-SA" b="1" dirty="0" smtClean="0"/>
          </a:p>
          <a:p>
            <a:pPr marL="457200" indent="-457200" rtl="1">
              <a:buFont typeface="Arial" pitchFamily="34" charset="0"/>
              <a:buChar char="•"/>
            </a:pPr>
            <a:r>
              <a:rPr lang="ar-SA" b="1" dirty="0" smtClean="0"/>
              <a:t>التربية </a:t>
            </a:r>
            <a:r>
              <a:rPr lang="ar-SA" b="1" dirty="0"/>
              <a:t>ليست بنت يومها أو وليدة حاضرها، </a:t>
            </a:r>
            <a:endParaRPr lang="ar-SA" b="1" dirty="0" smtClean="0"/>
          </a:p>
          <a:p>
            <a:pPr marL="457200" indent="-457200" rtl="1">
              <a:buFont typeface="Arial" pitchFamily="34" charset="0"/>
              <a:buChar char="•"/>
            </a:pPr>
            <a:r>
              <a:rPr lang="ar-SA" b="1" dirty="0" smtClean="0"/>
              <a:t>وإنما </a:t>
            </a:r>
            <a:r>
              <a:rPr lang="ar-SA" b="1" dirty="0"/>
              <a:t>هي نتاج اجتماعي تاريخي تمتد جذوره بعيداً في أعماق الماضي، </a:t>
            </a:r>
            <a:endParaRPr lang="ar-SA" b="1" dirty="0" smtClean="0"/>
          </a:p>
          <a:p>
            <a:pPr marL="457200" indent="-457200" rtl="1">
              <a:buFont typeface="Arial" pitchFamily="34" charset="0"/>
              <a:buChar char="•"/>
            </a:pPr>
            <a:r>
              <a:rPr lang="ar-SA" b="1" dirty="0" smtClean="0"/>
              <a:t>ولها </a:t>
            </a:r>
            <a:r>
              <a:rPr lang="ar-SA" b="1" dirty="0"/>
              <a:t>أصولها التاريخية التي تعين على فهم القضايا التربوية في سياقها الثقافي المتكامل. </a:t>
            </a:r>
            <a:endParaRPr lang="en-US" b="1" dirty="0"/>
          </a:p>
          <a:p>
            <a:pPr rtl="1"/>
            <a:endParaRPr lang="ar-SA" b="1" dirty="0"/>
          </a:p>
        </p:txBody>
      </p:sp>
    </p:spTree>
    <p:extLst>
      <p:ext uri="{BB962C8B-B14F-4D97-AF65-F5344CB8AC3E}">
        <p14:creationId xmlns:p14="http://schemas.microsoft.com/office/powerpoint/2010/main" xmlns="" val="3703718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مقدمة</a:t>
            </a:r>
            <a:endParaRPr lang="ar-SA" sz="3200" b="1"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الفكر </a:t>
            </a:r>
            <a:r>
              <a:rPr lang="ar-SA" b="1" dirty="0"/>
              <a:t>التربوي... كان ولا يزال قوة دافعة تدفع العملية التربوية وتوجهها وتسير بها نحو غاياتها المنشودة. </a:t>
            </a:r>
            <a:endParaRPr lang="ar-SA" b="1" dirty="0" smtClean="0"/>
          </a:p>
          <a:p>
            <a:pPr rtl="1"/>
            <a:r>
              <a:rPr lang="ar-SA" b="1" dirty="0" smtClean="0"/>
              <a:t>فالفكر </a:t>
            </a:r>
            <a:r>
              <a:rPr lang="ar-SA" b="1" dirty="0"/>
              <a:t>التربوي يُعنى بطموحات الأفراد التربوية وما يهدفون إلى تحقيقه من غايات دينية وأخلاقية واجتماعية من خلال نظمهم وتطبيقاتهم التربوية </a:t>
            </a:r>
          </a:p>
        </p:txBody>
      </p:sp>
    </p:spTree>
    <p:extLst>
      <p:ext uri="{BB962C8B-B14F-4D97-AF65-F5344CB8AC3E}">
        <p14:creationId xmlns:p14="http://schemas.microsoft.com/office/powerpoint/2010/main" xmlns="" val="1499968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مقدمة</a:t>
            </a:r>
            <a:endParaRPr lang="ar-SA" sz="3200" b="1"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وبما </a:t>
            </a:r>
            <a:r>
              <a:rPr lang="ar-SA" b="1" dirty="0"/>
              <a:t>أن العملية التربوية مشروطة دائماً بظروف الزمان والمكان ومن ثم فان فهمها يقتضي معرفة هذه الظروف التي هي جزء أساسي من دراستنا للتربية نفسها، فعناصر العملية التربوية بما في ذلك الغايات والمناهج وطرق التدريس وغيرها تتأثر إلى حد كبير بنظم المجتمع المختلفة وتؤثر فيها ثم تعود وتتأثر بها</a:t>
            </a:r>
          </a:p>
        </p:txBody>
      </p:sp>
    </p:spTree>
    <p:extLst>
      <p:ext uri="{BB962C8B-B14F-4D97-AF65-F5344CB8AC3E}">
        <p14:creationId xmlns:p14="http://schemas.microsoft.com/office/powerpoint/2010/main" xmlns="" val="2228098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solidFill>
                  <a:srgbClr val="FFC000"/>
                </a:solidFill>
              </a:rPr>
              <a:t>مفهوم التربية </a:t>
            </a:r>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تُعرّف التربية لغويا بمعنى:</a:t>
            </a:r>
          </a:p>
          <a:p>
            <a:pPr marL="514350" indent="22225" rtl="1">
              <a:buFont typeface="+mj-lt"/>
              <a:buAutoNum type="arabicPeriod"/>
            </a:pPr>
            <a:r>
              <a:rPr lang="ar-SA" b="1" dirty="0" smtClean="0"/>
              <a:t>ربا يربو : زاد ونما.</a:t>
            </a:r>
          </a:p>
          <a:p>
            <a:pPr marL="514350" indent="22225" rtl="1">
              <a:buFont typeface="+mj-lt"/>
              <a:buAutoNum type="arabicPeriod"/>
            </a:pPr>
            <a:r>
              <a:rPr lang="ar-SA" b="1" dirty="0" smtClean="0"/>
              <a:t>ربى يربي : نشأ وترعرع.</a:t>
            </a:r>
          </a:p>
          <a:p>
            <a:pPr marL="514350" indent="22225" rtl="1">
              <a:buFont typeface="+mj-lt"/>
              <a:buAutoNum type="arabicPeriod"/>
            </a:pPr>
            <a:r>
              <a:rPr lang="ar-SA" b="1" dirty="0" smtClean="0"/>
              <a:t>ربى يربي : أصلحه وتولى أمره.</a:t>
            </a:r>
            <a:endParaRPr lang="ar-SA" b="1" dirty="0"/>
          </a:p>
        </p:txBody>
      </p:sp>
    </p:spTree>
    <p:extLst>
      <p:ext uri="{BB962C8B-B14F-4D97-AF65-F5344CB8AC3E}">
        <p14:creationId xmlns:p14="http://schemas.microsoft.com/office/powerpoint/2010/main" xmlns="" val="2308537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solidFill>
                  <a:srgbClr val="FFC000"/>
                </a:solidFill>
              </a:rPr>
              <a:t>مفهوم التربية </a:t>
            </a:r>
            <a:endParaRPr lang="ar-SA" sz="3200" dirty="0"/>
          </a:p>
        </p:txBody>
      </p:sp>
      <p:sp>
        <p:nvSpPr>
          <p:cNvPr id="3" name="عنصر نائب للمحتوى 2"/>
          <p:cNvSpPr>
            <a:spLocks noGrp="1"/>
          </p:cNvSpPr>
          <p:nvPr>
            <p:ph idx="1"/>
          </p:nvPr>
        </p:nvSpPr>
        <p:spPr>
          <a:xfrm>
            <a:off x="533400" y="1371600"/>
            <a:ext cx="8915400" cy="4525963"/>
          </a:xfrm>
        </p:spPr>
        <p:txBody>
          <a:bodyPr/>
          <a:lstStyle/>
          <a:p>
            <a:pPr rtl="1"/>
            <a:endParaRPr lang="ar-SA" sz="2800" b="1" dirty="0" smtClean="0"/>
          </a:p>
          <a:p>
            <a:pPr rtl="1"/>
            <a:r>
              <a:rPr lang="ar-SA" sz="2800" b="1" dirty="0" smtClean="0"/>
              <a:t>المفهوم اللغوي للتربية يتكون من العناصر التالية: </a:t>
            </a:r>
          </a:p>
          <a:p>
            <a:pPr rtl="1"/>
            <a:endParaRPr lang="ar-SA" sz="2800" b="1" dirty="0" smtClean="0"/>
          </a:p>
          <a:p>
            <a:pPr marL="514350" indent="-514350" rtl="1">
              <a:buFont typeface="+mj-lt"/>
              <a:buAutoNum type="arabicPeriod"/>
            </a:pPr>
            <a:r>
              <a:rPr lang="ar-SA" sz="2800" b="1" dirty="0" smtClean="0"/>
              <a:t>المحافظة على فطرة الناشئ.</a:t>
            </a:r>
          </a:p>
          <a:p>
            <a:pPr marL="514350" indent="-514350" rtl="1">
              <a:buFont typeface="+mj-lt"/>
              <a:buAutoNum type="arabicPeriod"/>
            </a:pPr>
            <a:r>
              <a:rPr lang="ar-SA" sz="2800" b="1" dirty="0" smtClean="0"/>
              <a:t>تنمية مواهبه واستعداداته كلها وهي كثيرة ومتنوعة.</a:t>
            </a:r>
          </a:p>
          <a:p>
            <a:pPr marL="514350" indent="-514350" rtl="1">
              <a:buFont typeface="+mj-lt"/>
              <a:buAutoNum type="arabicPeriod"/>
            </a:pPr>
            <a:r>
              <a:rPr lang="ar-SA" sz="2800" b="1" dirty="0" smtClean="0"/>
              <a:t>توجيه كل من الفطرة وكذلك المواهب نفسها نحو الصلاح والكمال اللائق. </a:t>
            </a:r>
          </a:p>
          <a:p>
            <a:pPr marL="514350" indent="-514350" rtl="1">
              <a:buFont typeface="+mj-lt"/>
              <a:buAutoNum type="arabicPeriod"/>
            </a:pPr>
            <a:r>
              <a:rPr lang="ar-SA" sz="2800" b="1" dirty="0" smtClean="0"/>
              <a:t>التدرج في العملية.  </a:t>
            </a:r>
          </a:p>
          <a:p>
            <a:pPr rtl="1"/>
            <a:endParaRPr lang="ar-SA" sz="2800" b="1" dirty="0"/>
          </a:p>
        </p:txBody>
      </p:sp>
    </p:spTree>
    <p:extLst>
      <p:ext uri="{BB962C8B-B14F-4D97-AF65-F5344CB8AC3E}">
        <p14:creationId xmlns:p14="http://schemas.microsoft.com/office/powerpoint/2010/main" xmlns="" val="1519538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solidFill>
                  <a:srgbClr val="FFC000"/>
                </a:solidFill>
              </a:rPr>
              <a:t>مفهوم التربية </a:t>
            </a:r>
            <a:endParaRPr lang="ar-SA" sz="3200" dirty="0"/>
          </a:p>
        </p:txBody>
      </p:sp>
      <p:sp>
        <p:nvSpPr>
          <p:cNvPr id="3" name="عنصر نائب للمحتوى 2"/>
          <p:cNvSpPr>
            <a:spLocks noGrp="1"/>
          </p:cNvSpPr>
          <p:nvPr>
            <p:ph idx="1"/>
          </p:nvPr>
        </p:nvSpPr>
        <p:spPr/>
        <p:txBody>
          <a:bodyPr/>
          <a:lstStyle/>
          <a:p>
            <a:pPr rtl="1"/>
            <a:r>
              <a:rPr lang="ar-SA" sz="2800" b="1" dirty="0" smtClean="0"/>
              <a:t>التربية بالمفهوم الاصطلاحي لها تعريفات </a:t>
            </a:r>
            <a:r>
              <a:rPr lang="ar-SA" sz="2800" b="1" dirty="0"/>
              <a:t>و</a:t>
            </a:r>
            <a:r>
              <a:rPr lang="ar-SA" sz="2800" b="1" dirty="0" smtClean="0"/>
              <a:t>دلالات نختار بعضها : </a:t>
            </a:r>
          </a:p>
          <a:p>
            <a:pPr rtl="1"/>
            <a:r>
              <a:rPr lang="ar-SA" sz="2800" b="1" dirty="0" smtClean="0"/>
              <a:t>1- أبو حامد الغزالي (1059- 1111م) : يرى أن صناعة التعليم هي أشرف الصناعات التي يستطيع الإنسان أن يحترفها وان أغراض التربية في نظره هي الفضيلة والتقرب إلى الله. </a:t>
            </a:r>
          </a:p>
          <a:p>
            <a:pPr rtl="1"/>
            <a:r>
              <a:rPr lang="ar-SA" sz="2800" b="1" dirty="0" smtClean="0"/>
              <a:t>2- الفيلسوف الألماني كانت (1724- 1803م) : يرى التربية ترقية لجميع أوجه الكمال التي يمكن ترقيتها في الفرد. </a:t>
            </a:r>
          </a:p>
          <a:p>
            <a:pPr rtl="1"/>
            <a:r>
              <a:rPr lang="ar-SA" sz="2800" b="1" dirty="0" smtClean="0"/>
              <a:t>3- جون ديوي (1859- 1952م) : يرى أن التربية هي الحياة، وهي عملية تكيف بين الفرد وبيئته، وهي صوغ اجتماعي مقبول من الجماعة.  </a:t>
            </a:r>
          </a:p>
        </p:txBody>
      </p:sp>
    </p:spTree>
    <p:extLst>
      <p:ext uri="{BB962C8B-B14F-4D97-AF65-F5344CB8AC3E}">
        <p14:creationId xmlns:p14="http://schemas.microsoft.com/office/powerpoint/2010/main" xmlns="" val="1327878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solidFill>
                  <a:srgbClr val="FFC000"/>
                </a:solidFill>
              </a:rPr>
              <a:t>مفهوم التربية </a:t>
            </a:r>
            <a:endParaRPr lang="ar-SA" sz="3200" dirty="0"/>
          </a:p>
        </p:txBody>
      </p:sp>
      <p:sp>
        <p:nvSpPr>
          <p:cNvPr id="3" name="عنصر نائب للمحتوى 2"/>
          <p:cNvSpPr>
            <a:spLocks noGrp="1"/>
          </p:cNvSpPr>
          <p:nvPr>
            <p:ph idx="1"/>
          </p:nvPr>
        </p:nvSpPr>
        <p:spPr/>
        <p:txBody>
          <a:bodyPr/>
          <a:lstStyle/>
          <a:p>
            <a:pPr marL="0" indent="0" rtl="1"/>
            <a:r>
              <a:rPr lang="ar-SA" sz="2800" b="1" dirty="0" smtClean="0"/>
              <a:t>التعريفات </a:t>
            </a:r>
            <a:r>
              <a:rPr lang="ar-SA" sz="2800" b="1" dirty="0"/>
              <a:t>المختلفة تتفق </a:t>
            </a:r>
            <a:r>
              <a:rPr lang="ar-SA" sz="2800" b="1" dirty="0" smtClean="0"/>
              <a:t>بعض الأفكار المشتركة أهمها الآتية:</a:t>
            </a:r>
          </a:p>
          <a:p>
            <a:pPr marL="514350" indent="-514350" rtl="1">
              <a:buFont typeface="+mj-lt"/>
              <a:buAutoNum type="arabicPeriod"/>
            </a:pPr>
            <a:endParaRPr lang="ar-SA" sz="2800" b="1" dirty="0"/>
          </a:p>
          <a:p>
            <a:pPr marL="514350" indent="-514350" rtl="1">
              <a:buFont typeface="+mj-lt"/>
              <a:buAutoNum type="arabicPeriod"/>
            </a:pPr>
            <a:r>
              <a:rPr lang="ar-SA" sz="2800" b="1" dirty="0" smtClean="0"/>
              <a:t>تقتصر التربية على الجنس البشري دون غيره من الكائنات. </a:t>
            </a:r>
          </a:p>
          <a:p>
            <a:pPr marL="514350" indent="-514350" rtl="1">
              <a:buFont typeface="+mj-lt"/>
              <a:buAutoNum type="arabicPeriod"/>
            </a:pPr>
            <a:r>
              <a:rPr lang="ar-SA" sz="2800" b="1" dirty="0" smtClean="0"/>
              <a:t>تعتبر التربية فعل بشري لمن يفعله ولمن يقع عليه الفعل، بغض النظر عن عمره. </a:t>
            </a:r>
          </a:p>
          <a:p>
            <a:pPr marL="514350" indent="-514350" rtl="1">
              <a:buFont typeface="+mj-lt"/>
              <a:buAutoNum type="arabicPeriod"/>
            </a:pPr>
            <a:r>
              <a:rPr lang="ar-SA" sz="2800" b="1" dirty="0" smtClean="0"/>
              <a:t> تعتبر التربية عملية موجهة للوصول إلى هدف مرجو الوصول إليه.</a:t>
            </a:r>
          </a:p>
          <a:p>
            <a:pPr marL="514350" indent="-514350" rtl="1">
              <a:buFont typeface="+mj-lt"/>
              <a:buAutoNum type="arabicPeriod"/>
            </a:pPr>
            <a:endParaRPr lang="ar-SA" sz="2800" b="1" dirty="0" smtClean="0"/>
          </a:p>
        </p:txBody>
      </p:sp>
    </p:spTree>
    <p:extLst>
      <p:ext uri="{BB962C8B-B14F-4D97-AF65-F5344CB8AC3E}">
        <p14:creationId xmlns:p14="http://schemas.microsoft.com/office/powerpoint/2010/main" xmlns="" val="28801940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solidFill>
                  <a:srgbClr val="FFC000"/>
                </a:solidFill>
              </a:rPr>
              <a:t>مفهوم التربية </a:t>
            </a:r>
            <a:r>
              <a:rPr lang="ar-SA" sz="3200" b="1" dirty="0" smtClean="0">
                <a:solidFill>
                  <a:srgbClr val="FFC000"/>
                </a:solidFill>
              </a:rPr>
              <a:t>الإسلامية </a:t>
            </a:r>
            <a:endParaRPr lang="ar-SA" sz="3200" dirty="0"/>
          </a:p>
        </p:txBody>
      </p:sp>
      <p:sp>
        <p:nvSpPr>
          <p:cNvPr id="3" name="عنصر نائب للمحتوى 2"/>
          <p:cNvSpPr>
            <a:spLocks noGrp="1"/>
          </p:cNvSpPr>
          <p:nvPr>
            <p:ph idx="1"/>
          </p:nvPr>
        </p:nvSpPr>
        <p:spPr/>
        <p:txBody>
          <a:bodyPr/>
          <a:lstStyle/>
          <a:p>
            <a:pPr rtl="1"/>
            <a:r>
              <a:rPr lang="ar-SA" sz="2800" b="1" dirty="0" smtClean="0"/>
              <a:t>نظرة الإسلام إلى التربية أوسع من التعريفات التي نجدها في كتب التربية والمعاجم : </a:t>
            </a:r>
          </a:p>
          <a:p>
            <a:pPr rtl="1"/>
            <a:endParaRPr lang="ar-SA" sz="2800" b="1" dirty="0" smtClean="0"/>
          </a:p>
          <a:p>
            <a:pPr indent="19050" algn="ctr" rtl="1"/>
            <a:r>
              <a:rPr lang="ar-SA" sz="2800" b="1" dirty="0" smtClean="0"/>
              <a:t>ذلك إن أن مفهوم التربية في الإسلام يجعل منها منهج للحياة ونظام يرتكز على تكوين الشخصيات المتميزة بواسطة تزويدهم بالأفكار والمفاهيم الإسلامية الحافزة (</a:t>
            </a:r>
            <a:r>
              <a:rPr lang="ar-SA" sz="2800" b="1" dirty="0" smtClean="0">
                <a:solidFill>
                  <a:srgbClr val="00B0F0"/>
                </a:solidFill>
              </a:rPr>
              <a:t>كنتم خير امة أخرجت للناس تأمرون بالمعروف وتنهون عن المنكر وتؤمنون بالل</a:t>
            </a:r>
            <a:r>
              <a:rPr lang="ar-SA" sz="2800" b="1" dirty="0" smtClean="0"/>
              <a:t>ه) ومن هذا يتضح أن الهدف من التربية الإسلامية هو إكساب </a:t>
            </a:r>
            <a:r>
              <a:rPr lang="ar-SA" sz="2800" b="1" dirty="0" err="1" smtClean="0"/>
              <a:t>النشئ</a:t>
            </a:r>
            <a:r>
              <a:rPr lang="ar-SA" sz="2800" b="1" dirty="0" smtClean="0"/>
              <a:t> والأفراد عامة النظم الاخلاقية والدينية. </a:t>
            </a:r>
            <a:endParaRPr lang="ar-SA" sz="2800" b="1" dirty="0"/>
          </a:p>
        </p:txBody>
      </p:sp>
    </p:spTree>
    <p:extLst>
      <p:ext uri="{BB962C8B-B14F-4D97-AF65-F5344CB8AC3E}">
        <p14:creationId xmlns:p14="http://schemas.microsoft.com/office/powerpoint/2010/main" xmlns="" val="3232622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مفهوم التعلم والتعليم</a:t>
            </a:r>
            <a:endParaRPr lang="ar-SA" sz="3200" b="1" dirty="0"/>
          </a:p>
        </p:txBody>
      </p:sp>
      <p:sp>
        <p:nvSpPr>
          <p:cNvPr id="3" name="عنصر نائب للمحتوى 2"/>
          <p:cNvSpPr>
            <a:spLocks noGrp="1"/>
          </p:cNvSpPr>
          <p:nvPr>
            <p:ph idx="1"/>
          </p:nvPr>
        </p:nvSpPr>
        <p:spPr>
          <a:xfrm>
            <a:off x="533400" y="1371600"/>
            <a:ext cx="8915400" cy="4876800"/>
          </a:xfrm>
        </p:spPr>
        <p:txBody>
          <a:bodyPr/>
          <a:lstStyle/>
          <a:p>
            <a:pPr rtl="1"/>
            <a:r>
              <a:rPr lang="ar-SA" sz="2800" b="1" dirty="0" smtClean="0"/>
              <a:t>مفهوم التعلم: </a:t>
            </a:r>
            <a:r>
              <a:rPr lang="ar-SA" sz="2800" b="1" dirty="0" smtClean="0">
                <a:cs typeface="+mj-cs"/>
              </a:rPr>
              <a:t>(</a:t>
            </a:r>
            <a:r>
              <a:rPr lang="en-US" sz="2800" dirty="0" smtClean="0">
                <a:cs typeface="+mj-cs"/>
              </a:rPr>
              <a:t>Learning</a:t>
            </a:r>
            <a:r>
              <a:rPr lang="ar-SA" sz="2800" b="1" dirty="0" smtClean="0">
                <a:cs typeface="+mj-cs"/>
              </a:rPr>
              <a:t>) </a:t>
            </a:r>
            <a:r>
              <a:rPr lang="ar-SA" sz="2800" b="1" dirty="0" smtClean="0"/>
              <a:t>هو عملية دائمة ومستمرة تحصل للإنسان ـ ولا تقتصر </a:t>
            </a:r>
            <a:r>
              <a:rPr lang="en-US" sz="2800" b="1" dirty="0" smtClean="0"/>
              <a:t> </a:t>
            </a:r>
            <a:r>
              <a:rPr lang="ar-SA" sz="2800" b="1" dirty="0" smtClean="0"/>
              <a:t>على التعلم المدرسي ـ وتتضمن كل ما يكتسبه المرء من معارف ومعان وافكار واتجاهات وعواطف وميول وقدرات وعادات ومهارات سواء كان ذلك </a:t>
            </a:r>
            <a:r>
              <a:rPr lang="ar-SA" sz="2800" b="1" dirty="0" smtClean="0"/>
              <a:t>بالتعلم </a:t>
            </a:r>
            <a:r>
              <a:rPr lang="ar-SA" sz="2800" b="1" dirty="0" smtClean="0"/>
              <a:t>المدرسي المقصود أو بالتعلم غير المقصود. </a:t>
            </a:r>
          </a:p>
          <a:p>
            <a:pPr rtl="1"/>
            <a:endParaRPr lang="ar-SA" sz="2800" b="1" dirty="0" smtClean="0"/>
          </a:p>
          <a:p>
            <a:pPr rtl="1"/>
            <a:r>
              <a:rPr lang="ar-SA" sz="2800" b="1" dirty="0" smtClean="0"/>
              <a:t>التعلم مجهود شخصي ونشاط ذاتي يصدر عن المتعلم نفسه</a:t>
            </a:r>
          </a:p>
          <a:p>
            <a:pPr rtl="1"/>
            <a:endParaRPr lang="ar-SA" sz="2800" b="1" dirty="0" smtClean="0"/>
          </a:p>
          <a:p>
            <a:pPr rtl="1"/>
            <a:r>
              <a:rPr lang="ar-SA" sz="2800" b="1" dirty="0" smtClean="0"/>
              <a:t>مفهوم التعليم: (</a:t>
            </a:r>
            <a:r>
              <a:rPr lang="en-US" sz="2800" dirty="0" smtClean="0"/>
              <a:t>Teaching</a:t>
            </a:r>
            <a:r>
              <a:rPr lang="ar-SA" sz="2800" b="1" dirty="0" smtClean="0"/>
              <a:t>): مجهود لمعونة شخص آخر على التعلم، وهو عملية حفز واستثارة قوى المتعلم الفعلية ونشاطه وتهيئة الظروف المناسبة التي تمكن المتعلم من التعلم. </a:t>
            </a:r>
            <a:endParaRPr lang="ar-SA" sz="2800" b="1" dirty="0"/>
          </a:p>
        </p:txBody>
      </p:sp>
    </p:spTree>
    <p:extLst>
      <p:ext uri="{BB962C8B-B14F-4D97-AF65-F5344CB8AC3E}">
        <p14:creationId xmlns:p14="http://schemas.microsoft.com/office/powerpoint/2010/main" xmlns="" val="1603133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C000"/>
                </a:solidFill>
              </a:rPr>
              <a:t>مفهوم العلم</a:t>
            </a:r>
            <a:endParaRPr lang="ar-SA" b="1" dirty="0">
              <a:solidFill>
                <a:srgbClr val="FFC000"/>
              </a:solidFill>
            </a:endParaRPr>
          </a:p>
        </p:txBody>
      </p:sp>
      <p:sp>
        <p:nvSpPr>
          <p:cNvPr id="4" name="عنصر نائب لرقم الشريحة 3"/>
          <p:cNvSpPr>
            <a:spLocks noGrp="1"/>
          </p:cNvSpPr>
          <p:nvPr>
            <p:ph type="sldNum" sz="quarter" idx="4294967295"/>
          </p:nvPr>
        </p:nvSpPr>
        <p:spPr>
          <a:xfrm>
            <a:off x="663702" y="6356350"/>
            <a:ext cx="2146300" cy="365760"/>
          </a:xfrm>
          <a:prstGeom prst="rect">
            <a:avLst/>
          </a:prstGeom>
        </p:spPr>
        <p:txBody>
          <a:bodyPr/>
          <a:lstStyle/>
          <a:p>
            <a:fld id="{0B34F065-1154-456A-91E3-76DE8E75E17B}" type="slidenum">
              <a:rPr lang="ar-SA" smtClean="0"/>
              <a:pPr/>
              <a:t>12</a:t>
            </a:fld>
            <a:endParaRPr lang="ar-SA"/>
          </a:p>
        </p:txBody>
      </p:sp>
      <p:sp>
        <p:nvSpPr>
          <p:cNvPr id="3" name="عنصر نائب للمحتوى 2"/>
          <p:cNvSpPr>
            <a:spLocks noGrp="1"/>
          </p:cNvSpPr>
          <p:nvPr>
            <p:ph sz="quarter" idx="1"/>
          </p:nvPr>
        </p:nvSpPr>
        <p:spPr>
          <a:xfrm>
            <a:off x="541704" y="1447800"/>
            <a:ext cx="8915400" cy="4910158"/>
          </a:xfrm>
        </p:spPr>
        <p:txBody>
          <a:bodyPr>
            <a:normAutofit/>
          </a:bodyPr>
          <a:lstStyle/>
          <a:p>
            <a:pPr rtl="1">
              <a:buNone/>
            </a:pPr>
            <a:r>
              <a:rPr lang="ar-SA" sz="2800" b="1" dirty="0" smtClean="0"/>
              <a:t>العِلْم: نقيض الجهل، وعلمت الشيء علمًا أي عرفته. ويأتي العلم بمعنى الفقه، فالعلم بالشيء هو الفقه فيه، </a:t>
            </a:r>
          </a:p>
          <a:p>
            <a:pPr rtl="1">
              <a:buNone/>
            </a:pPr>
            <a:r>
              <a:rPr lang="ar-SA" sz="2800" b="1" dirty="0" smtClean="0"/>
              <a:t> يمكن النظر إلى العلم في معناه ومقاصده  وممارساته، من منظورين:</a:t>
            </a:r>
          </a:p>
          <a:p>
            <a:pPr rtl="1"/>
            <a:r>
              <a:rPr lang="ar-SA" sz="2800" b="1" dirty="0" smtClean="0"/>
              <a:t>المنظور الأول: العلم بوصفه متصلاً باليقين أو الإيمان</a:t>
            </a:r>
          </a:p>
          <a:p>
            <a:pPr rtl="1"/>
            <a:r>
              <a:rPr lang="ar-SA" sz="2800" b="1" dirty="0" smtClean="0"/>
              <a:t>المنظور الثاني: ينظر إلى العلم بوصفه نشاطًا إنسانيًا بحتًا ينتج عن سعي الإنسان للتعرف على نفسه وما يحيط به من ظواهر معتمدًا على مناهج وأدوات تحقق معرفة تتفاوت في الصواب </a:t>
            </a:r>
            <a:r>
              <a:rPr lang="ar-SA" sz="2800" b="1" dirty="0" err="1" smtClean="0"/>
              <a:t>والخطأ.</a:t>
            </a:r>
            <a:r>
              <a:rPr lang="ar-SA" sz="2800" b="1" dirty="0" smtClean="0"/>
              <a:t> </a:t>
            </a:r>
            <a:endParaRPr lang="ar-SA" sz="2800" b="1" dirty="0" smtClean="0"/>
          </a:p>
          <a:p>
            <a:pPr rtl="1"/>
            <a:endParaRPr lang="ar-SA" sz="2800" b="1" dirty="0" smtClean="0"/>
          </a:p>
          <a:p>
            <a:pPr algn="ctr" rtl="1">
              <a:buNone/>
            </a:pPr>
            <a:r>
              <a:rPr lang="ar-SA" sz="2800" b="1" dirty="0" smtClean="0">
                <a:solidFill>
                  <a:srgbClr val="00B0F0"/>
                </a:solidFill>
              </a:rPr>
              <a:t>وسيكون التركيز في هذه المقرر على العلم بالمنظور الثاني </a:t>
            </a:r>
          </a:p>
        </p:txBody>
      </p:sp>
    </p:spTree>
    <p:extLst>
      <p:ext uri="{BB962C8B-B14F-4D97-AF65-F5344CB8AC3E}">
        <p14:creationId xmlns:p14="http://schemas.microsoft.com/office/powerpoint/2010/main" xmlns="" val="412328379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solidFill>
                  <a:srgbClr val="FFC000"/>
                </a:solidFill>
              </a:rPr>
              <a:t>السؤال عن مفهوم العلم</a:t>
            </a:r>
            <a:endParaRPr lang="ar-SA" sz="3200" b="1" dirty="0">
              <a:solidFill>
                <a:srgbClr val="FFC000"/>
              </a:solidFill>
            </a:endParaRPr>
          </a:p>
        </p:txBody>
      </p:sp>
      <p:sp>
        <p:nvSpPr>
          <p:cNvPr id="3" name="عنصر نائب للمحتوى 2"/>
          <p:cNvSpPr>
            <a:spLocks noGrp="1"/>
          </p:cNvSpPr>
          <p:nvPr>
            <p:ph idx="1"/>
          </p:nvPr>
        </p:nvSpPr>
        <p:spPr/>
        <p:txBody>
          <a:bodyPr/>
          <a:lstStyle/>
          <a:p>
            <a:pPr rtl="1"/>
            <a:r>
              <a:rPr lang="ar-SA" dirty="0" smtClean="0"/>
              <a:t>مع الإسلام ظهر مفهوم واضح للعلم</a:t>
            </a:r>
          </a:p>
          <a:p>
            <a:pPr rtl="1"/>
            <a:endParaRPr lang="ar-SA" dirty="0"/>
          </a:p>
          <a:p>
            <a:pPr rtl="1"/>
            <a:r>
              <a:rPr lang="ar-SA" dirty="0" smtClean="0"/>
              <a:t> </a:t>
            </a:r>
          </a:p>
          <a:p>
            <a:pPr algn="ctr" rtl="1"/>
            <a:r>
              <a:rPr lang="ar-SA" b="1" dirty="0" smtClean="0"/>
              <a:t>فما هو مفهوم العلم الذي ظهر مع ظهور الإسلام؟؟</a:t>
            </a:r>
            <a:endParaRPr lang="ar-SA" b="1" dirty="0"/>
          </a:p>
        </p:txBody>
      </p:sp>
    </p:spTree>
    <p:extLst>
      <p:ext uri="{BB962C8B-B14F-4D97-AF65-F5344CB8AC3E}">
        <p14:creationId xmlns:p14="http://schemas.microsoft.com/office/powerpoint/2010/main" xmlns="" val="3572542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dirty="0">
                <a:solidFill>
                  <a:schemeClr val="tx1"/>
                </a:solidFill>
              </a:rPr>
              <a:t>تابع -</a:t>
            </a:r>
            <a:r>
              <a:rPr lang="ar-SA" sz="3200" b="1" dirty="0">
                <a:solidFill>
                  <a:srgbClr val="FFC000"/>
                </a:solidFill>
              </a:rPr>
              <a:t> العلم </a:t>
            </a:r>
            <a:r>
              <a:rPr lang="ar-SA" sz="3200" b="1" dirty="0" smtClean="0">
                <a:solidFill>
                  <a:srgbClr val="FFC000"/>
                </a:solidFill>
              </a:rPr>
              <a:t>من المنظور الإسلامي : مفهوم العلم في القرآن</a:t>
            </a:r>
            <a:endParaRPr lang="ar-SA" sz="3200" dirty="0">
              <a:solidFill>
                <a:srgbClr val="FFC000"/>
              </a:solidFill>
            </a:endParaRPr>
          </a:p>
        </p:txBody>
      </p:sp>
      <p:sp>
        <p:nvSpPr>
          <p:cNvPr id="4" name="عنصر نائب لرقم الشريحة 3"/>
          <p:cNvSpPr>
            <a:spLocks noGrp="1"/>
          </p:cNvSpPr>
          <p:nvPr>
            <p:ph type="sldNum" sz="quarter" idx="4294967295"/>
          </p:nvPr>
        </p:nvSpPr>
        <p:spPr>
          <a:xfrm>
            <a:off x="663702" y="6356350"/>
            <a:ext cx="2146300" cy="365760"/>
          </a:xfrm>
          <a:prstGeom prst="rect">
            <a:avLst/>
          </a:prstGeom>
        </p:spPr>
        <p:txBody>
          <a:bodyPr/>
          <a:lstStyle/>
          <a:p>
            <a:fld id="{0B34F065-1154-456A-91E3-76DE8E75E17B}" type="slidenum">
              <a:rPr lang="ar-SA" smtClean="0"/>
              <a:pPr/>
              <a:t>14</a:t>
            </a:fld>
            <a:endParaRPr lang="ar-SA"/>
          </a:p>
        </p:txBody>
      </p:sp>
      <p:sp>
        <p:nvSpPr>
          <p:cNvPr id="3" name="عنصر نائب للمحتوى 2"/>
          <p:cNvSpPr>
            <a:spLocks noGrp="1"/>
          </p:cNvSpPr>
          <p:nvPr>
            <p:ph sz="quarter" idx="1"/>
          </p:nvPr>
        </p:nvSpPr>
        <p:spPr>
          <a:xfrm>
            <a:off x="152400" y="1371600"/>
            <a:ext cx="9525000" cy="5486400"/>
          </a:xfrm>
        </p:spPr>
        <p:txBody>
          <a:bodyPr>
            <a:normAutofit/>
          </a:bodyPr>
          <a:lstStyle/>
          <a:p>
            <a:pPr rtl="1"/>
            <a:r>
              <a:rPr lang="ar-SA" sz="2800" b="1" dirty="0" smtClean="0"/>
              <a:t>يأتي العلم في القرآن الكريم بمعنى العلم بالوحي أي القرآن والسنة، كما في قوله تعالى: (</a:t>
            </a:r>
            <a:r>
              <a:rPr lang="ar-SA" sz="2800" b="1" dirty="0" smtClean="0">
                <a:solidFill>
                  <a:srgbClr val="00B0F0"/>
                </a:solidFill>
              </a:rPr>
              <a:t>ولئن اتبعت أهواءهم بعد الذي جاءك من العلم مالك من الله من ولي ولا نصير</a:t>
            </a:r>
            <a:r>
              <a:rPr lang="ar-SA" sz="2800" b="1" dirty="0" smtClean="0"/>
              <a:t>) . </a:t>
            </a:r>
          </a:p>
          <a:p>
            <a:pPr rtl="1"/>
            <a:endParaRPr lang="ar-SA" sz="2800" b="1" dirty="0" smtClean="0"/>
          </a:p>
          <a:p>
            <a:pPr rtl="1"/>
            <a:r>
              <a:rPr lang="ar-SA" sz="2800" b="1" dirty="0" smtClean="0"/>
              <a:t>وقد يأتي العلم حصرا في القرآن الكريم حسب تفسير ابن كثير لقوله تعالى: (</a:t>
            </a:r>
            <a:r>
              <a:rPr lang="ar-SA" sz="2800" b="1" dirty="0" smtClean="0">
                <a:solidFill>
                  <a:srgbClr val="00B0F0"/>
                </a:solidFill>
              </a:rPr>
              <a:t>فما اختلفوا حتى جاءهم العلم</a:t>
            </a:r>
            <a:r>
              <a:rPr lang="ar-SA" sz="2800" b="1" dirty="0" smtClean="0"/>
              <a:t>) . </a:t>
            </a:r>
          </a:p>
          <a:p>
            <a:pPr rtl="1"/>
            <a:endParaRPr lang="ar-SA" sz="2800" b="1" dirty="0" smtClean="0"/>
          </a:p>
          <a:p>
            <a:pPr rtl="1"/>
            <a:r>
              <a:rPr lang="ar-SA" sz="2800" b="1" dirty="0" smtClean="0"/>
              <a:t>ويأتي العلم كذلك بمعنى عِلْم بالدين، كما في قوله تعالى: (</a:t>
            </a:r>
            <a:r>
              <a:rPr lang="ar-SA" sz="2800" b="1" dirty="0" smtClean="0">
                <a:solidFill>
                  <a:srgbClr val="00B0F0"/>
                </a:solidFill>
              </a:rPr>
              <a:t>قال الذين أوتوا العلم إن الخزي اليوم والسوء على الكافرين</a:t>
            </a:r>
            <a:r>
              <a:rPr lang="ar-SA" sz="2800" b="1" dirty="0" smtClean="0"/>
              <a:t>). يقول القرطبي إن الذين أوتوا العلم هنا هم الملائكة وقيل الأنبياء وقيل المؤمنون. أما الذي أوتوه فهو عِلْم الدين.</a:t>
            </a:r>
          </a:p>
        </p:txBody>
      </p:sp>
    </p:spTree>
    <p:extLst>
      <p:ext uri="{BB962C8B-B14F-4D97-AF65-F5344CB8AC3E}">
        <p14:creationId xmlns:p14="http://schemas.microsoft.com/office/powerpoint/2010/main" xmlns="" val="101128279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solidFill>
                  <a:srgbClr val="FFC000"/>
                </a:solidFill>
              </a:rPr>
              <a:t>العلم من المنظور الإسلامي : مفهوم العلم في القرآن</a:t>
            </a:r>
            <a:endParaRPr lang="ar-SA" sz="3200" dirty="0"/>
          </a:p>
        </p:txBody>
      </p:sp>
      <p:sp>
        <p:nvSpPr>
          <p:cNvPr id="3" name="عنصر نائب للمحتوى 2"/>
          <p:cNvSpPr>
            <a:spLocks noGrp="1"/>
          </p:cNvSpPr>
          <p:nvPr>
            <p:ph idx="1"/>
          </p:nvPr>
        </p:nvSpPr>
        <p:spPr>
          <a:xfrm>
            <a:off x="381000" y="1371600"/>
            <a:ext cx="9067800" cy="5486400"/>
          </a:xfrm>
        </p:spPr>
        <p:txBody>
          <a:bodyPr/>
          <a:lstStyle/>
          <a:p>
            <a:pPr rtl="1"/>
            <a:r>
              <a:rPr lang="ar-SA" sz="2800" b="1" dirty="0"/>
              <a:t>وقد يأتي العلم أيضاً على خلاف هذه المعاني، كما في قوله تعالى: (</a:t>
            </a:r>
            <a:r>
              <a:rPr lang="ar-SA" sz="2800" b="1" dirty="0">
                <a:solidFill>
                  <a:srgbClr val="00B0F0"/>
                </a:solidFill>
              </a:rPr>
              <a:t>فلما جاءتهم رسلهم بالبينات فرحوا بما عندهم من العلم وحاق بهم ما كانوا يستهزئون</a:t>
            </a:r>
            <a:r>
              <a:rPr lang="ar-SA" sz="2800" b="1" dirty="0"/>
              <a:t>) ، فالعلم هنا هو المناقض للعلم الذي جاءت به الرسل، وقيل من عِلْم الدنيا كما في قوله سبحانه: (</a:t>
            </a:r>
            <a:r>
              <a:rPr lang="ar-SA" sz="2800" b="1" dirty="0">
                <a:solidFill>
                  <a:srgbClr val="00B0F0"/>
                </a:solidFill>
              </a:rPr>
              <a:t>يعلمون ظاهرًا من الحياة الدنيا</a:t>
            </a:r>
            <a:r>
              <a:rPr lang="ar-SA" sz="2800" b="1" dirty="0" smtClean="0"/>
              <a:t>)</a:t>
            </a:r>
          </a:p>
          <a:p>
            <a:pPr rtl="1"/>
            <a:endParaRPr lang="ar-SA" sz="2800" b="1" dirty="0"/>
          </a:p>
          <a:p>
            <a:pPr rtl="1"/>
            <a:r>
              <a:rPr lang="ar-SA" sz="2800" b="1" dirty="0"/>
              <a:t>القرآن الكريم تضمّن أيضًا آيات تشير إلى العلم بمفهوم دنيوي يتصل بمعاش الإنسان، كتعليم الله سبحانه لآدم الأسماء كلها، وتعليم داود استعمال الحديد. تعليم سليمان منطق الطير. وفي قوله تعالى: ( </a:t>
            </a:r>
            <a:r>
              <a:rPr lang="ar-SA" sz="2800" b="1" dirty="0">
                <a:solidFill>
                  <a:srgbClr val="00B0F0"/>
                </a:solidFill>
              </a:rPr>
              <a:t>علم الإنسان ما لم يعلم</a:t>
            </a:r>
            <a:r>
              <a:rPr lang="ar-SA" sz="2800" b="1" dirty="0"/>
              <a:t>). مطلق الدلالة للعلم تجعله يشمل علومًا كثيرة تتصل بمعاش الإنسان وسعيه في الحياة الدنيا إلى جانب علوم الوحي.</a:t>
            </a:r>
          </a:p>
          <a:p>
            <a:pPr rtl="1"/>
            <a:endParaRPr lang="ar-SA" sz="2800" dirty="0"/>
          </a:p>
        </p:txBody>
      </p:sp>
    </p:spTree>
    <p:extLst>
      <p:ext uri="{BB962C8B-B14F-4D97-AF65-F5344CB8AC3E}">
        <p14:creationId xmlns:p14="http://schemas.microsoft.com/office/powerpoint/2010/main" xmlns="" val="16240160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solidFill>
                  <a:schemeClr val="tx1"/>
                </a:solidFill>
              </a:rPr>
              <a:t>تابع -</a:t>
            </a:r>
            <a:r>
              <a:rPr lang="ar-SA" sz="3200" b="1" dirty="0" smtClean="0">
                <a:solidFill>
                  <a:srgbClr val="FFC000"/>
                </a:solidFill>
              </a:rPr>
              <a:t> العلم من المنظور الإسلامي : مفهوم العلم في السنة</a:t>
            </a:r>
            <a:endParaRPr lang="ar-SA" sz="3200" dirty="0"/>
          </a:p>
        </p:txBody>
      </p:sp>
      <p:sp>
        <p:nvSpPr>
          <p:cNvPr id="3" name="عنصر نائب لرقم الشريحة 2"/>
          <p:cNvSpPr>
            <a:spLocks noGrp="1"/>
          </p:cNvSpPr>
          <p:nvPr>
            <p:ph type="sldNum" sz="quarter" idx="4294967295"/>
          </p:nvPr>
        </p:nvSpPr>
        <p:spPr>
          <a:xfrm>
            <a:off x="663702" y="6356350"/>
            <a:ext cx="2146300" cy="365760"/>
          </a:xfrm>
          <a:prstGeom prst="rect">
            <a:avLst/>
          </a:prstGeom>
        </p:spPr>
        <p:txBody>
          <a:bodyPr/>
          <a:lstStyle/>
          <a:p>
            <a:fld id="{0B34F065-1154-456A-91E3-76DE8E75E17B}" type="slidenum">
              <a:rPr lang="ar-SA" smtClean="0"/>
              <a:pPr/>
              <a:t>16</a:t>
            </a:fld>
            <a:endParaRPr lang="ar-SA"/>
          </a:p>
        </p:txBody>
      </p:sp>
      <p:sp>
        <p:nvSpPr>
          <p:cNvPr id="4" name="عنصر نائب للمحتوى 3"/>
          <p:cNvSpPr>
            <a:spLocks noGrp="1"/>
          </p:cNvSpPr>
          <p:nvPr>
            <p:ph sz="quarter" idx="1"/>
          </p:nvPr>
        </p:nvSpPr>
        <p:spPr>
          <a:xfrm>
            <a:off x="685800" y="1371600"/>
            <a:ext cx="8534400" cy="4785360"/>
          </a:xfrm>
        </p:spPr>
        <p:txBody>
          <a:bodyPr>
            <a:normAutofit/>
          </a:bodyPr>
          <a:lstStyle/>
          <a:p>
            <a:pPr rtl="1">
              <a:buNone/>
            </a:pPr>
            <a:endParaRPr lang="ar-SA" sz="2800" b="1" dirty="0" smtClean="0"/>
          </a:p>
          <a:p>
            <a:pPr rtl="1">
              <a:buNone/>
            </a:pPr>
            <a:r>
              <a:rPr lang="ar-SA" sz="2800" b="1" dirty="0" smtClean="0"/>
              <a:t>الدلالة الأولى للعلم في السنة هي (العلم بأمور الدين)،. عن أبي الدرداء رضي الله عنه، قال سمعت رسول الله صلى الله عليه وآله وسلم يقول: (</a:t>
            </a:r>
            <a:r>
              <a:rPr lang="ar-SA" sz="2800" b="1" dirty="0" smtClean="0">
                <a:solidFill>
                  <a:srgbClr val="00B0F0"/>
                </a:solidFill>
              </a:rPr>
              <a:t>إن </a:t>
            </a:r>
            <a:r>
              <a:rPr lang="ar-SA" sz="2800" b="1" dirty="0">
                <a:solidFill>
                  <a:srgbClr val="00B0F0"/>
                </a:solidFill>
              </a:rPr>
              <a:t>العالم</a:t>
            </a:r>
            <a:r>
              <a:rPr lang="ar-SA" sz="2800" b="1" dirty="0"/>
              <a:t> </a:t>
            </a:r>
            <a:r>
              <a:rPr lang="ar-SA" sz="2800" b="1" dirty="0">
                <a:solidFill>
                  <a:srgbClr val="00B0F0"/>
                </a:solidFill>
              </a:rPr>
              <a:t>يس</a:t>
            </a:r>
            <a:r>
              <a:rPr lang="ar-SA" sz="2800" b="1" dirty="0" smtClean="0">
                <a:solidFill>
                  <a:srgbClr val="00B0F0"/>
                </a:solidFill>
              </a:rPr>
              <a:t>تغفر له من في السموات ومن في الأرض حتى الحيتان في الماء، وفضل العالم على العابد كفضل القمر على سائر الكواكب، وإن العلماء ورثة الأنبياء، وإن الأنبياء لم يورثوا دينارًا ولا درهمًا، إنما ورثوا العلم، فمن أخذ به أخذ بحظ وافر. ومن سلك طريقًا يبتغي فيه علمًا سهل الله به طريقًا إلى الجنة. وإن الملائكة لتضع أجنحتها رضاء لطالب العلم</a:t>
            </a:r>
            <a:r>
              <a:rPr lang="ar-SA" sz="2800" b="1" dirty="0" smtClean="0"/>
              <a:t>) . فميراث الأنبياء هو العلم بالدين</a:t>
            </a:r>
          </a:p>
          <a:p>
            <a:pPr rtl="1">
              <a:buNone/>
            </a:pPr>
            <a:r>
              <a:rPr lang="ar-SA" sz="2800" b="1" dirty="0" smtClean="0"/>
              <a:t> </a:t>
            </a:r>
          </a:p>
          <a:p>
            <a:pPr rtl="1">
              <a:buNone/>
            </a:pPr>
            <a:endParaRPr lang="ar-SA" sz="2800" dirty="0"/>
          </a:p>
        </p:txBody>
      </p:sp>
    </p:spTree>
    <p:extLst>
      <p:ext uri="{BB962C8B-B14F-4D97-AF65-F5344CB8AC3E}">
        <p14:creationId xmlns:p14="http://schemas.microsoft.com/office/powerpoint/2010/main" xmlns="" val="4818797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a:solidFill>
                  <a:schemeClr val="tx1"/>
                </a:solidFill>
              </a:rPr>
              <a:t>تابع -</a:t>
            </a:r>
            <a:r>
              <a:rPr lang="ar-SA" sz="3200" b="1" dirty="0">
                <a:solidFill>
                  <a:srgbClr val="FFC000"/>
                </a:solidFill>
              </a:rPr>
              <a:t> العلم من المنظور الإسلامي : مفهوم العلم في السنة</a:t>
            </a:r>
            <a:endParaRPr lang="ar-SA" sz="3200" dirty="0"/>
          </a:p>
        </p:txBody>
      </p:sp>
      <p:sp>
        <p:nvSpPr>
          <p:cNvPr id="3" name="عنصر نائب للمحتوى 2"/>
          <p:cNvSpPr>
            <a:spLocks noGrp="1"/>
          </p:cNvSpPr>
          <p:nvPr>
            <p:ph idx="1"/>
          </p:nvPr>
        </p:nvSpPr>
        <p:spPr/>
        <p:txBody>
          <a:bodyPr/>
          <a:lstStyle/>
          <a:p>
            <a:endParaRPr lang="ar-SA" sz="2800" b="1" dirty="0" smtClean="0"/>
          </a:p>
          <a:p>
            <a:r>
              <a:rPr lang="ar-SA" sz="2800" b="1" dirty="0" smtClean="0"/>
              <a:t>أما </a:t>
            </a:r>
            <a:r>
              <a:rPr lang="ar-SA" sz="2800" b="1" dirty="0"/>
              <a:t>الدلالة الثانية فهي العلم بالمعنى الدنيوي الدال على التحصيل الإنساني بالتجربة والتفحص، </a:t>
            </a:r>
            <a:endParaRPr lang="ar-SA" sz="2800" b="1" dirty="0" smtClean="0"/>
          </a:p>
          <a:p>
            <a:r>
              <a:rPr lang="ar-SA" sz="2800" b="1" dirty="0" smtClean="0"/>
              <a:t>كما </a:t>
            </a:r>
            <a:r>
              <a:rPr lang="ar-SA" sz="2800" b="1" dirty="0"/>
              <a:t>في قوله: (</a:t>
            </a:r>
            <a:r>
              <a:rPr lang="ar-SA" sz="2800" b="1" dirty="0">
                <a:solidFill>
                  <a:srgbClr val="00B0F0"/>
                </a:solidFill>
              </a:rPr>
              <a:t>أنتم أعلم بأمر دنياكم</a:t>
            </a:r>
            <a:r>
              <a:rPr lang="ar-SA" sz="2800" b="1" dirty="0"/>
              <a:t>) في الحديث المعروف حول تأبير النخل في صحيح مسلم. </a:t>
            </a:r>
            <a:endParaRPr lang="ar-SA" sz="2800" b="1" dirty="0" smtClean="0"/>
          </a:p>
          <a:p>
            <a:r>
              <a:rPr lang="ar-SA" sz="2800" b="1" dirty="0" smtClean="0"/>
              <a:t>وفي </a:t>
            </a:r>
            <a:r>
              <a:rPr lang="ar-SA" sz="2800" b="1" dirty="0"/>
              <a:t>رواية أخرى أنه قال: (</a:t>
            </a:r>
            <a:r>
              <a:rPr lang="ar-SA" sz="2800" b="1" dirty="0">
                <a:solidFill>
                  <a:srgbClr val="00B0F0"/>
                </a:solidFill>
              </a:rPr>
              <a:t>إنما أنا بشر. إذا أمرتكم بشيء من دينكم فخذوا به. وإذا أمرتكم بشيء من رأي فإنما أنا بشر</a:t>
            </a:r>
            <a:r>
              <a:rPr lang="ar-SA" sz="2800" b="1" dirty="0"/>
              <a:t>) .</a:t>
            </a:r>
          </a:p>
          <a:p>
            <a:endParaRPr lang="ar-SA" sz="2800" dirty="0"/>
          </a:p>
        </p:txBody>
      </p:sp>
    </p:spTree>
    <p:extLst>
      <p:ext uri="{BB962C8B-B14F-4D97-AF65-F5344CB8AC3E}">
        <p14:creationId xmlns:p14="http://schemas.microsoft.com/office/powerpoint/2010/main" xmlns="" val="16944601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solidFill>
                  <a:srgbClr val="FFC000"/>
                </a:solidFill>
              </a:rPr>
              <a:t>تصنيف العلوم</a:t>
            </a:r>
            <a:endParaRPr lang="ar-SA" sz="3200" b="1" dirty="0">
              <a:solidFill>
                <a:srgbClr val="FFC000"/>
              </a:solidFill>
            </a:endParaRPr>
          </a:p>
        </p:txBody>
      </p:sp>
      <p:sp>
        <p:nvSpPr>
          <p:cNvPr id="4" name="عنصر نائب لرقم الشريحة 3"/>
          <p:cNvSpPr>
            <a:spLocks noGrp="1"/>
          </p:cNvSpPr>
          <p:nvPr>
            <p:ph type="sldNum" sz="quarter" idx="4294967295"/>
          </p:nvPr>
        </p:nvSpPr>
        <p:spPr>
          <a:xfrm>
            <a:off x="663702" y="6356350"/>
            <a:ext cx="2146300" cy="365760"/>
          </a:xfrm>
          <a:prstGeom prst="rect">
            <a:avLst/>
          </a:prstGeom>
        </p:spPr>
        <p:txBody>
          <a:bodyPr/>
          <a:lstStyle/>
          <a:p>
            <a:fld id="{0B34F065-1154-456A-91E3-76DE8E75E17B}" type="slidenum">
              <a:rPr lang="ar-SA" smtClean="0"/>
              <a:pPr/>
              <a:t>18</a:t>
            </a:fld>
            <a:endParaRPr lang="ar-SA"/>
          </a:p>
        </p:txBody>
      </p:sp>
      <p:graphicFrame>
        <p:nvGraphicFramePr>
          <p:cNvPr id="5" name="عنصر نائب للمحتوى 4"/>
          <p:cNvGraphicFramePr>
            <a:graphicFrameLocks noGrp="1"/>
          </p:cNvGraphicFramePr>
          <p:nvPr>
            <p:ph sz="quarter" idx="1"/>
            <p:extLst>
              <p:ext uri="{D42A27DB-BD31-4B8C-83A1-F6EECF244321}">
                <p14:modId xmlns:p14="http://schemas.microsoft.com/office/powerpoint/2010/main" xmlns="" val="38684905"/>
              </p:ext>
            </p:extLst>
          </p:nvPr>
        </p:nvGraphicFramePr>
        <p:xfrm>
          <a:off x="228600" y="838200"/>
          <a:ext cx="9524999" cy="5305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1939795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تابع</a:t>
            </a:r>
            <a:r>
              <a:rPr lang="ar-SA" sz="3200" b="1" dirty="0" smtClean="0"/>
              <a:t> - </a:t>
            </a:r>
            <a:r>
              <a:rPr lang="ar-SA" sz="3200" b="1" dirty="0" smtClean="0">
                <a:solidFill>
                  <a:srgbClr val="FFC000"/>
                </a:solidFill>
              </a:rPr>
              <a:t>مفهوم العلم </a:t>
            </a:r>
            <a:endParaRPr lang="ar-SA" sz="3200" b="1" dirty="0">
              <a:solidFill>
                <a:srgbClr val="FFC000"/>
              </a:solidFill>
            </a:endParaRPr>
          </a:p>
        </p:txBody>
      </p:sp>
      <p:sp>
        <p:nvSpPr>
          <p:cNvPr id="4" name="عنصر نائب لرقم الشريحة 3"/>
          <p:cNvSpPr>
            <a:spLocks noGrp="1"/>
          </p:cNvSpPr>
          <p:nvPr>
            <p:ph type="sldNum" sz="quarter" idx="4294967295"/>
          </p:nvPr>
        </p:nvSpPr>
        <p:spPr>
          <a:xfrm>
            <a:off x="663702" y="6356350"/>
            <a:ext cx="2146300" cy="365760"/>
          </a:xfrm>
          <a:prstGeom prst="rect">
            <a:avLst/>
          </a:prstGeom>
        </p:spPr>
        <p:txBody>
          <a:bodyPr/>
          <a:lstStyle/>
          <a:p>
            <a:fld id="{0B34F065-1154-456A-91E3-76DE8E75E17B}" type="slidenum">
              <a:rPr lang="ar-SA" smtClean="0"/>
              <a:pPr/>
              <a:t>19</a:t>
            </a:fld>
            <a:endParaRPr lang="ar-SA"/>
          </a:p>
        </p:txBody>
      </p:sp>
      <p:sp>
        <p:nvSpPr>
          <p:cNvPr id="3" name="عنصر نائب للمحتوى 2"/>
          <p:cNvSpPr>
            <a:spLocks noGrp="1"/>
          </p:cNvSpPr>
          <p:nvPr>
            <p:ph sz="quarter" idx="1"/>
          </p:nvPr>
        </p:nvSpPr>
        <p:spPr>
          <a:xfrm>
            <a:off x="457200" y="1371600"/>
            <a:ext cx="8915400" cy="4525963"/>
          </a:xfrm>
        </p:spPr>
        <p:txBody>
          <a:bodyPr/>
          <a:lstStyle/>
          <a:p>
            <a:pPr algn="ctr"/>
            <a:endParaRPr lang="ar-SA" b="1" dirty="0" smtClean="0"/>
          </a:p>
          <a:p>
            <a:pPr algn="ctr"/>
            <a:r>
              <a:rPr lang="ar-SA" b="1" dirty="0" smtClean="0"/>
              <a:t>بعيداً عن الصراع الذي حدث حول مفهوم العلم في أوروبا</a:t>
            </a:r>
          </a:p>
          <a:p>
            <a:endParaRPr lang="ar-SA" b="1" dirty="0" smtClean="0"/>
          </a:p>
          <a:p>
            <a:pPr algn="ctr">
              <a:buNone/>
            </a:pPr>
            <a:r>
              <a:rPr lang="ar-SA" b="1" dirty="0" smtClean="0"/>
              <a:t>العلم : </a:t>
            </a:r>
          </a:p>
          <a:p>
            <a:pPr algn="ctr">
              <a:buNone/>
            </a:pPr>
            <a:r>
              <a:rPr lang="ar-SA" b="1" dirty="0" smtClean="0"/>
              <a:t>مفهوم عام يشمل النظريات والتطبيقات العملية للمعارف </a:t>
            </a:r>
            <a:r>
              <a:rPr lang="ar-SA" b="1" dirty="0" smtClean="0"/>
              <a:t>المنَظّمَة، </a:t>
            </a:r>
            <a:r>
              <a:rPr lang="ar-SA" b="1" dirty="0" smtClean="0"/>
              <a:t>التي تم جمعها وتصنيفها، أو اكتشافها وتطويرها، ودراسة العلاقات بينها، ضمن مناهج وطرائق محددة.</a:t>
            </a:r>
            <a:endParaRPr lang="ar-SA" dirty="0"/>
          </a:p>
        </p:txBody>
      </p:sp>
    </p:spTree>
    <p:extLst>
      <p:ext uri="{BB962C8B-B14F-4D97-AF65-F5344CB8AC3E}">
        <p14:creationId xmlns:p14="http://schemas.microsoft.com/office/powerpoint/2010/main" xmlns="" val="86495123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solidFill>
                  <a:srgbClr val="FFC000"/>
                </a:solidFill>
              </a:rPr>
              <a:t>خلاصة واستنتاج</a:t>
            </a:r>
            <a:endParaRPr lang="ar-SA" sz="3200" b="1" dirty="0">
              <a:solidFill>
                <a:srgbClr val="FFC000"/>
              </a:solidFill>
            </a:endParaRPr>
          </a:p>
        </p:txBody>
      </p:sp>
      <p:sp>
        <p:nvSpPr>
          <p:cNvPr id="4" name="عنصر نائب لرقم الشريحة 3"/>
          <p:cNvSpPr>
            <a:spLocks noGrp="1"/>
          </p:cNvSpPr>
          <p:nvPr>
            <p:ph type="sldNum" sz="quarter" idx="4294967295"/>
          </p:nvPr>
        </p:nvSpPr>
        <p:spPr>
          <a:xfrm>
            <a:off x="663702" y="6356350"/>
            <a:ext cx="2146300" cy="365760"/>
          </a:xfrm>
          <a:prstGeom prst="rect">
            <a:avLst/>
          </a:prstGeom>
        </p:spPr>
        <p:txBody>
          <a:bodyPr/>
          <a:lstStyle/>
          <a:p>
            <a:fld id="{0B34F065-1154-456A-91E3-76DE8E75E17B}" type="slidenum">
              <a:rPr lang="ar-SA" smtClean="0"/>
              <a:pPr/>
              <a:t>20</a:t>
            </a:fld>
            <a:endParaRPr lang="ar-SA"/>
          </a:p>
        </p:txBody>
      </p:sp>
      <p:sp>
        <p:nvSpPr>
          <p:cNvPr id="3" name="عنصر نائب للمحتوى 2"/>
          <p:cNvSpPr>
            <a:spLocks noGrp="1"/>
          </p:cNvSpPr>
          <p:nvPr>
            <p:ph sz="quarter" idx="1"/>
          </p:nvPr>
        </p:nvSpPr>
        <p:spPr>
          <a:xfrm>
            <a:off x="457200" y="1371600"/>
            <a:ext cx="8915400" cy="4525963"/>
          </a:xfrm>
        </p:spPr>
        <p:txBody>
          <a:bodyPr/>
          <a:lstStyle/>
          <a:p>
            <a:pPr algn="ctr">
              <a:buNone/>
            </a:pPr>
            <a:endParaRPr lang="ar-SA" b="1" dirty="0" smtClean="0"/>
          </a:p>
          <a:p>
            <a:pPr algn="ctr">
              <a:buNone/>
            </a:pPr>
            <a:endParaRPr lang="ar-SA" b="1" dirty="0" smtClean="0"/>
          </a:p>
          <a:p>
            <a:pPr algn="ctr">
              <a:buNone/>
            </a:pPr>
            <a:endParaRPr lang="ar-SA" b="1" dirty="0" smtClean="0"/>
          </a:p>
          <a:p>
            <a:pPr algn="ctr">
              <a:buNone/>
            </a:pPr>
            <a:r>
              <a:rPr lang="ar-SA" b="1" dirty="0" smtClean="0"/>
              <a:t>العلم ليس حصرا في المعارف المعتمدة على التجربة </a:t>
            </a:r>
            <a:endParaRPr lang="ar-SA" b="1" dirty="0"/>
          </a:p>
        </p:txBody>
      </p:sp>
    </p:spTree>
    <p:extLst>
      <p:ext uri="{BB962C8B-B14F-4D97-AF65-F5344CB8AC3E}">
        <p14:creationId xmlns:p14="http://schemas.microsoft.com/office/powerpoint/2010/main" xmlns="" val="335747492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en-US" sz="3200" b="1" dirty="0" smtClean="0"/>
              <a:t> </a:t>
            </a:r>
            <a:r>
              <a:rPr lang="ar-SA" sz="3200" b="1" dirty="0" smtClean="0"/>
              <a:t>التربية </a:t>
            </a:r>
            <a:r>
              <a:rPr lang="ar-SA" sz="3200" b="1" dirty="0"/>
              <a:t>والتعليم عند </a:t>
            </a:r>
            <a:r>
              <a:rPr lang="ar-SA" sz="3200" b="1" dirty="0" smtClean="0"/>
              <a:t>الشعوب القديمة </a:t>
            </a:r>
            <a:endParaRPr lang="ar-SA" sz="3200" dirty="0"/>
          </a:p>
        </p:txBody>
      </p:sp>
      <p:sp>
        <p:nvSpPr>
          <p:cNvPr id="3" name="عنصر نائب للمحتوى 2"/>
          <p:cNvSpPr>
            <a:spLocks noGrp="1"/>
          </p:cNvSpPr>
          <p:nvPr>
            <p:ph idx="1"/>
          </p:nvPr>
        </p:nvSpPr>
        <p:spPr/>
        <p:txBody>
          <a:bodyPr/>
          <a:lstStyle/>
          <a:p>
            <a:pPr marL="457200" indent="-457200" rtl="1">
              <a:buFont typeface="Wingdings" pitchFamily="2" charset="2"/>
              <a:buChar char="§"/>
            </a:pPr>
            <a:r>
              <a:rPr lang="ar-SA" b="1" dirty="0" smtClean="0"/>
              <a:t>لم تخلو أمة من الامم من أن يكون لها تجربة في التربية والتعليم، وتتفاوت الامم في تقدم تجاربها، وتوثيق تلك التجارب. </a:t>
            </a:r>
          </a:p>
          <a:p>
            <a:pPr marL="457200" indent="-457200" rtl="1">
              <a:buFont typeface="Wingdings" pitchFamily="2" charset="2"/>
              <a:buChar char="§"/>
            </a:pPr>
            <a:r>
              <a:rPr lang="ar-SA" b="1" dirty="0" smtClean="0"/>
              <a:t>تتوافر </a:t>
            </a:r>
            <a:r>
              <a:rPr lang="ar-SA" b="1" dirty="0"/>
              <a:t>معلومات عن التربية عند البابليين أو الكنعانيين مثلاً، </a:t>
            </a:r>
            <a:endParaRPr lang="ar-SA" b="1" dirty="0" smtClean="0"/>
          </a:p>
          <a:p>
            <a:pPr marL="457200" indent="-457200" rtl="1">
              <a:buFont typeface="Wingdings" pitchFamily="2" charset="2"/>
              <a:buChar char="§"/>
            </a:pPr>
            <a:r>
              <a:rPr lang="ar-SA" b="1" dirty="0" smtClean="0"/>
              <a:t>عني </a:t>
            </a:r>
            <a:r>
              <a:rPr lang="ar-SA" b="1" dirty="0"/>
              <a:t>البابليون بالتربية والتعليم فكانوا يلقنون </a:t>
            </a:r>
            <a:r>
              <a:rPr lang="ar-SA" b="1" dirty="0" err="1"/>
              <a:t>ناشئتهم</a:t>
            </a:r>
            <a:r>
              <a:rPr lang="ar-SA" b="1" dirty="0"/>
              <a:t> القراءة والكتابة ومبادئ العلوم. </a:t>
            </a:r>
            <a:endParaRPr lang="ar-SA" b="1" dirty="0" smtClean="0"/>
          </a:p>
          <a:p>
            <a:pPr marL="457200" indent="-457200" rtl="1">
              <a:buFont typeface="Wingdings" pitchFamily="2" charset="2"/>
              <a:buChar char="§"/>
            </a:pPr>
            <a:r>
              <a:rPr lang="ar-SA" b="1" dirty="0" smtClean="0"/>
              <a:t>وقد </a:t>
            </a:r>
            <a:r>
              <a:rPr lang="ar-SA" b="1" dirty="0"/>
              <a:t>عثر المنقبون في مدينة بابل على آثار مدرسة ترقى إلى عهد حمورابي.</a:t>
            </a:r>
          </a:p>
        </p:txBody>
      </p:sp>
    </p:spTree>
    <p:extLst>
      <p:ext uri="{BB962C8B-B14F-4D97-AF65-F5344CB8AC3E}">
        <p14:creationId xmlns:p14="http://schemas.microsoft.com/office/powerpoint/2010/main" xmlns="" val="24102651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التربية عند العرب قبل الإسلام</a:t>
            </a:r>
            <a:endParaRPr lang="ar-SA" sz="3200" b="1" dirty="0"/>
          </a:p>
        </p:txBody>
      </p:sp>
      <p:sp>
        <p:nvSpPr>
          <p:cNvPr id="3" name="عنصر نائب للمحتوى 2"/>
          <p:cNvSpPr>
            <a:spLocks noGrp="1"/>
          </p:cNvSpPr>
          <p:nvPr>
            <p:ph idx="1"/>
          </p:nvPr>
        </p:nvSpPr>
        <p:spPr/>
        <p:txBody>
          <a:bodyPr/>
          <a:lstStyle/>
          <a:p>
            <a:pPr rtl="1"/>
            <a:endParaRPr lang="ar-SA" b="1" dirty="0" smtClean="0"/>
          </a:p>
          <a:p>
            <a:pPr rtl="1"/>
            <a:endParaRPr lang="ar-SA" b="1" dirty="0"/>
          </a:p>
          <a:p>
            <a:pPr rtl="1"/>
            <a:r>
              <a:rPr lang="ar-SA" b="1" dirty="0" smtClean="0"/>
              <a:t>وأما </a:t>
            </a:r>
            <a:r>
              <a:rPr lang="ar-SA" b="1" dirty="0"/>
              <a:t>عن العرب في العصر الجاهلي فجُلّ ما وصلنا عن التربية إشارات في الشعر والأمثال، وهي تتصل أساسا بمفاهيم المروءة والفروسية، وهذه تتصل بالبيئات القبلية في الغالب. </a:t>
            </a:r>
            <a:endParaRPr lang="en-US" b="1" dirty="0"/>
          </a:p>
          <a:p>
            <a:pPr algn="l" rtl="1"/>
            <a:endParaRPr lang="ar-SA" b="1" dirty="0"/>
          </a:p>
        </p:txBody>
      </p:sp>
    </p:spTree>
    <p:extLst>
      <p:ext uri="{BB962C8B-B14F-4D97-AF65-F5344CB8AC3E}">
        <p14:creationId xmlns:p14="http://schemas.microsoft.com/office/powerpoint/2010/main" xmlns="" val="30444478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t>التربية عند العرب قبل الإسلام</a:t>
            </a:r>
            <a:endParaRPr lang="ar-SA" sz="3200" dirty="0"/>
          </a:p>
        </p:txBody>
      </p:sp>
      <p:sp>
        <p:nvSpPr>
          <p:cNvPr id="3" name="عنصر نائب للمحتوى 2"/>
          <p:cNvSpPr>
            <a:spLocks noGrp="1"/>
          </p:cNvSpPr>
          <p:nvPr>
            <p:ph idx="1"/>
          </p:nvPr>
        </p:nvSpPr>
        <p:spPr/>
        <p:txBody>
          <a:bodyPr/>
          <a:lstStyle/>
          <a:p>
            <a:pPr rtl="1"/>
            <a:r>
              <a:rPr lang="ar-SA" b="1" dirty="0" smtClean="0"/>
              <a:t>يفترض </a:t>
            </a:r>
            <a:r>
              <a:rPr lang="ar-SA" b="1" dirty="0"/>
              <a:t>أن تكون المعرفة بالكتابة والحساب ضرورتان في المجتمعات المستقرة </a:t>
            </a:r>
            <a:r>
              <a:rPr lang="ar-SA" b="1" dirty="0" smtClean="0"/>
              <a:t>التجارية </a:t>
            </a:r>
            <a:r>
              <a:rPr lang="ar-SA" b="1" dirty="0"/>
              <a:t>كما </a:t>
            </a:r>
            <a:r>
              <a:rPr lang="ar-SA" b="1" dirty="0" smtClean="0"/>
              <a:t>هو الحال في:</a:t>
            </a:r>
          </a:p>
          <a:p>
            <a:pPr rtl="1"/>
            <a:r>
              <a:rPr lang="ar-SA" b="1" dirty="0" smtClean="0"/>
              <a:t>1- الدول العربية التي نشأت في أطراف الجزيرة العربية، </a:t>
            </a:r>
          </a:p>
          <a:p>
            <a:pPr rtl="1"/>
            <a:r>
              <a:rPr lang="ar-SA" b="1" dirty="0" smtClean="0"/>
              <a:t>2- المجتمع </a:t>
            </a:r>
            <a:r>
              <a:rPr lang="ar-SA" b="1" dirty="0"/>
              <a:t>القرشي بمكة، </a:t>
            </a:r>
            <a:endParaRPr lang="ar-SA" b="1" dirty="0" smtClean="0"/>
          </a:p>
          <a:p>
            <a:pPr rtl="1"/>
            <a:r>
              <a:rPr lang="ar-SA" b="1" dirty="0" smtClean="0"/>
              <a:t>يتبين </a:t>
            </a:r>
            <a:r>
              <a:rPr lang="ar-SA" b="1" dirty="0"/>
              <a:t>هذا في بعض الإشارات الأدبية. </a:t>
            </a:r>
            <a:endParaRPr lang="en-US" b="1" dirty="0"/>
          </a:p>
          <a:p>
            <a:pPr rtl="1"/>
            <a:endParaRPr lang="ar-SA" b="1" dirty="0"/>
          </a:p>
        </p:txBody>
      </p:sp>
    </p:spTree>
    <p:extLst>
      <p:ext uri="{BB962C8B-B14F-4D97-AF65-F5344CB8AC3E}">
        <p14:creationId xmlns:p14="http://schemas.microsoft.com/office/powerpoint/2010/main" xmlns="" val="3218058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t>التربية عند العرب قبل الإسلام</a:t>
            </a:r>
            <a:endParaRPr lang="ar-SA" sz="3200"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ورد </a:t>
            </a:r>
            <a:r>
              <a:rPr lang="ar-SA" b="1" dirty="0"/>
              <a:t>في الأخبار أن </a:t>
            </a:r>
            <a:r>
              <a:rPr lang="ar-SA" b="1" dirty="0" smtClean="0"/>
              <a:t>بعض </a:t>
            </a:r>
            <a:r>
              <a:rPr lang="ar-SA" b="1" dirty="0"/>
              <a:t>اليهود قد علم </a:t>
            </a:r>
            <a:r>
              <a:rPr lang="ar-SA" b="1" dirty="0" smtClean="0"/>
              <a:t>كُتّاب </a:t>
            </a:r>
            <a:r>
              <a:rPr lang="ar-SA" b="1" dirty="0"/>
              <a:t>العربية. وكان </a:t>
            </a:r>
            <a:r>
              <a:rPr lang="ar-SA" b="1" dirty="0" smtClean="0"/>
              <a:t>يعلمون </a:t>
            </a:r>
            <a:r>
              <a:rPr lang="ar-SA" b="1" dirty="0"/>
              <a:t>الصبيان بالمدينة في الزمن الأول، فجاء الإسلام وفي الأوس والخزرج عدة </a:t>
            </a:r>
            <a:r>
              <a:rPr lang="ar-SA" b="1" dirty="0" smtClean="0"/>
              <a:t>يكتبون*.</a:t>
            </a:r>
          </a:p>
          <a:p>
            <a:pPr rtl="1"/>
            <a:endParaRPr lang="ar-SA" b="1" dirty="0" smtClean="0"/>
          </a:p>
          <a:p>
            <a:pPr rtl="1"/>
            <a:r>
              <a:rPr lang="ar-SA" b="1" dirty="0" smtClean="0"/>
              <a:t>ــــــــــــــــــــــــ</a:t>
            </a:r>
            <a:endParaRPr lang="en-US" b="1" dirty="0"/>
          </a:p>
          <a:p>
            <a:pPr indent="19050" rtl="1"/>
            <a:r>
              <a:rPr lang="ar-SA" sz="4400" dirty="0" smtClean="0"/>
              <a:t>*</a:t>
            </a:r>
            <a:r>
              <a:rPr lang="ar-SA" sz="2400" dirty="0" smtClean="0"/>
              <a:t> البلاذري، </a:t>
            </a:r>
            <a:r>
              <a:rPr lang="ar-SA" sz="2400" b="1" dirty="0" smtClean="0"/>
              <a:t>فتوح البلدان، </a:t>
            </a:r>
            <a:r>
              <a:rPr lang="ar-SA" sz="2400" dirty="0" smtClean="0"/>
              <a:t>479. ابن قتيبة، </a:t>
            </a:r>
            <a:r>
              <a:rPr lang="ar-SA" sz="2400" b="1" dirty="0" smtClean="0"/>
              <a:t>المعارف،</a:t>
            </a:r>
            <a:r>
              <a:rPr lang="ar-SA" sz="2400" dirty="0" smtClean="0"/>
              <a:t> 192. الطبري، </a:t>
            </a:r>
            <a:r>
              <a:rPr lang="ar-SA" sz="2400" b="1" dirty="0" smtClean="0"/>
              <a:t>التاريخ</a:t>
            </a:r>
            <a:r>
              <a:rPr lang="ar-SA" sz="2400" dirty="0" smtClean="0"/>
              <a:t>، 3</a:t>
            </a:r>
            <a:r>
              <a:rPr lang="ar-SA" sz="2400" dirty="0"/>
              <a:t>/ </a:t>
            </a:r>
            <a:r>
              <a:rPr lang="ar-SA" sz="2400" dirty="0" smtClean="0"/>
              <a:t>377، ط دار المعارف. ياقوت، </a:t>
            </a:r>
            <a:r>
              <a:rPr lang="ar-SA" sz="2400" b="1" dirty="0" smtClean="0"/>
              <a:t>البلدان،</a:t>
            </a:r>
            <a:r>
              <a:rPr lang="ar-SA" sz="2400" dirty="0" smtClean="0"/>
              <a:t> 4</a:t>
            </a:r>
            <a:r>
              <a:rPr lang="ar-SA" sz="2400" dirty="0"/>
              <a:t>/ 807 </a:t>
            </a:r>
            <a:r>
              <a:rPr lang="ar-SA" sz="2400" dirty="0" smtClean="0"/>
              <a:t>. الأصفهاني، </a:t>
            </a:r>
            <a:r>
              <a:rPr lang="ar-SA" sz="2400" b="1" dirty="0" smtClean="0"/>
              <a:t>الأغاني</a:t>
            </a:r>
            <a:r>
              <a:rPr lang="ar-SA" sz="2400" dirty="0" smtClean="0"/>
              <a:t>، 2</a:t>
            </a:r>
            <a:r>
              <a:rPr lang="ar-SA" sz="2400" dirty="0"/>
              <a:t>/ </a:t>
            </a:r>
            <a:r>
              <a:rPr lang="ar-SA" sz="2400" dirty="0" smtClean="0"/>
              <a:t>101.</a:t>
            </a:r>
            <a:endParaRPr lang="ar-SA" sz="2400" dirty="0"/>
          </a:p>
        </p:txBody>
      </p:sp>
    </p:spTree>
    <p:extLst>
      <p:ext uri="{BB962C8B-B14F-4D97-AF65-F5344CB8AC3E}">
        <p14:creationId xmlns:p14="http://schemas.microsoft.com/office/powerpoint/2010/main" xmlns="" val="9475983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t>التربية عند العرب قبل الإسلام</a:t>
            </a:r>
            <a:endParaRPr lang="ar-SA" sz="3200" dirty="0"/>
          </a:p>
        </p:txBody>
      </p:sp>
      <p:sp>
        <p:nvSpPr>
          <p:cNvPr id="3" name="عنصر نائب للمحتوى 2"/>
          <p:cNvSpPr>
            <a:spLocks noGrp="1"/>
          </p:cNvSpPr>
          <p:nvPr>
            <p:ph idx="1"/>
          </p:nvPr>
        </p:nvSpPr>
        <p:spPr/>
        <p:txBody>
          <a:bodyPr/>
          <a:lstStyle/>
          <a:p>
            <a:pPr rtl="1"/>
            <a:r>
              <a:rPr lang="ar-SA" b="1" dirty="0" smtClean="0"/>
              <a:t>ذكر </a:t>
            </a:r>
            <a:r>
              <a:rPr lang="ar-SA" b="1" dirty="0"/>
              <a:t>بعض أهل الأخبار، أن المدينة كانت متأخرة بالنسبة إلى مكة في الكتابة والقراءة. بل ذهب بعضهم إلى أنه لم يكن في الأنصار من </a:t>
            </a:r>
            <a:r>
              <a:rPr lang="ar-SA" b="1" dirty="0" smtClean="0"/>
              <a:t>يُحسن </a:t>
            </a:r>
            <a:r>
              <a:rPr lang="ar-SA" b="1" dirty="0" smtClean="0"/>
              <a:t>الكتابة. </a:t>
            </a:r>
          </a:p>
          <a:p>
            <a:pPr rtl="1"/>
            <a:r>
              <a:rPr lang="ar-SA" b="1" dirty="0" smtClean="0"/>
              <a:t>هذا القول يصطدم </a:t>
            </a:r>
            <a:r>
              <a:rPr lang="ar-SA" b="1" dirty="0"/>
              <a:t>مع ما </a:t>
            </a:r>
            <a:r>
              <a:rPr lang="ar-SA" b="1" dirty="0" smtClean="0"/>
              <a:t>ذكروه هؤلاء الإخباريين </a:t>
            </a:r>
            <a:r>
              <a:rPr lang="ar-SA" b="1" dirty="0"/>
              <a:t>أنفسهم من أن </a:t>
            </a:r>
            <a:r>
              <a:rPr lang="ar-SA" b="1" dirty="0" smtClean="0"/>
              <a:t>عدداً من أهل المدينة قد أجادوا الكتابة، </a:t>
            </a:r>
            <a:r>
              <a:rPr lang="ar-SA" b="1" dirty="0" err="1" smtClean="0"/>
              <a:t>ومنهم:</a:t>
            </a:r>
            <a:r>
              <a:rPr lang="ar-SA" b="1" dirty="0" smtClean="0"/>
              <a:t> </a:t>
            </a:r>
          </a:p>
          <a:p>
            <a:pPr rtl="1"/>
            <a:r>
              <a:rPr lang="ar-SA" b="1" dirty="0" smtClean="0"/>
              <a:t>سويد </a:t>
            </a:r>
            <a:r>
              <a:rPr lang="ar-SA" b="1" dirty="0"/>
              <a:t>بن </a:t>
            </a:r>
            <a:r>
              <a:rPr lang="ar-SA" b="1" dirty="0" smtClean="0"/>
              <a:t>الصامت </a:t>
            </a:r>
            <a:r>
              <a:rPr lang="ar-SA" b="1" dirty="0"/>
              <a:t>الأوسي، </a:t>
            </a:r>
            <a:r>
              <a:rPr lang="ar-SA" b="1" dirty="0" smtClean="0"/>
              <a:t>وسعد </a:t>
            </a:r>
            <a:r>
              <a:rPr lang="ar-SA" b="1" dirty="0"/>
              <a:t>بن زرارة، </a:t>
            </a:r>
            <a:r>
              <a:rPr lang="ar-SA" b="1" dirty="0" smtClean="0"/>
              <a:t>والمنذر </a:t>
            </a:r>
            <a:r>
              <a:rPr lang="ar-SA" b="1" dirty="0"/>
              <a:t>بن عمرو، </a:t>
            </a:r>
            <a:r>
              <a:rPr lang="ar-SA" b="1" dirty="0" smtClean="0"/>
              <a:t>وأُبي </a:t>
            </a:r>
            <a:r>
              <a:rPr lang="ar-SA" b="1" dirty="0"/>
              <a:t>بن كعب، </a:t>
            </a:r>
            <a:r>
              <a:rPr lang="ar-SA" b="1" dirty="0" smtClean="0"/>
              <a:t> وغيرهم </a:t>
            </a:r>
            <a:r>
              <a:rPr lang="ar-SA" b="1" dirty="0"/>
              <a:t>ممن أشرت إليهم </a:t>
            </a:r>
            <a:r>
              <a:rPr lang="ar-SA" b="1" dirty="0" smtClean="0"/>
              <a:t>المصادر .</a:t>
            </a:r>
            <a:endParaRPr lang="en-US" b="1" dirty="0"/>
          </a:p>
          <a:p>
            <a:endParaRPr lang="ar-SA" b="1" dirty="0"/>
          </a:p>
        </p:txBody>
      </p:sp>
    </p:spTree>
    <p:extLst>
      <p:ext uri="{BB962C8B-B14F-4D97-AF65-F5344CB8AC3E}">
        <p14:creationId xmlns:p14="http://schemas.microsoft.com/office/powerpoint/2010/main" xmlns="" val="23382173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t>التربية عند العرب قبل الإسلام</a:t>
            </a:r>
            <a:endParaRPr lang="ar-SA" sz="3200" dirty="0"/>
          </a:p>
        </p:txBody>
      </p:sp>
      <p:sp>
        <p:nvSpPr>
          <p:cNvPr id="3" name="عنصر نائب للمحتوى 2"/>
          <p:cNvSpPr>
            <a:spLocks noGrp="1"/>
          </p:cNvSpPr>
          <p:nvPr>
            <p:ph idx="1"/>
          </p:nvPr>
        </p:nvSpPr>
        <p:spPr>
          <a:xfrm>
            <a:off x="457200" y="1371600"/>
            <a:ext cx="8915400" cy="4525963"/>
          </a:xfrm>
        </p:spPr>
        <p:txBody>
          <a:bodyPr/>
          <a:lstStyle/>
          <a:p>
            <a:pPr marL="457200" indent="-457200" rtl="1">
              <a:buFont typeface="Courier New" pitchFamily="49" charset="0"/>
              <a:buChar char="o"/>
            </a:pPr>
            <a:r>
              <a:rPr lang="ar-SA" b="1" dirty="0" smtClean="0"/>
              <a:t>خبر وفد نجران </a:t>
            </a:r>
            <a:r>
              <a:rPr lang="ar-SA" b="1" dirty="0"/>
              <a:t>الذي قدم على الرسول، </a:t>
            </a:r>
            <a:r>
              <a:rPr lang="ar-SA" b="1" dirty="0" smtClean="0"/>
              <a:t>فيه إفادة </a:t>
            </a:r>
            <a:r>
              <a:rPr lang="ar-SA" b="1" dirty="0"/>
              <a:t>بوجود مواضع لتعليم أمور الدين، وتثقيف الناس بما يلزم من </a:t>
            </a:r>
            <a:r>
              <a:rPr lang="ar-SA" b="1" dirty="0" smtClean="0"/>
              <a:t>ثقافة</a:t>
            </a:r>
            <a:r>
              <a:rPr lang="ar-SA" b="1" dirty="0"/>
              <a:t>.</a:t>
            </a:r>
            <a:endParaRPr lang="ar-SA" b="1" dirty="0" smtClean="0"/>
          </a:p>
          <a:p>
            <a:pPr marL="457200" indent="-457200" rtl="1">
              <a:buFont typeface="Courier New" pitchFamily="49" charset="0"/>
              <a:buChar char="o"/>
            </a:pPr>
            <a:r>
              <a:rPr lang="ar-SA" b="1" dirty="0" smtClean="0"/>
              <a:t>فقد </a:t>
            </a:r>
            <a:r>
              <a:rPr lang="ar-SA" b="1" dirty="0"/>
              <a:t>ورد أن أسقف نجران كان حبرهم، وإمامهم، وصاحب </a:t>
            </a:r>
            <a:r>
              <a:rPr lang="ar-SA" b="1" dirty="0" smtClean="0"/>
              <a:t>مدارسهم.</a:t>
            </a:r>
          </a:p>
          <a:p>
            <a:pPr marL="457200" indent="-457200" rtl="1">
              <a:buFont typeface="Courier New" pitchFamily="49" charset="0"/>
              <a:buChar char="o"/>
            </a:pPr>
            <a:r>
              <a:rPr lang="ar-SA" b="1" dirty="0" smtClean="0"/>
              <a:t>«صاحب مدراسهم»، أي</a:t>
            </a:r>
            <a:r>
              <a:rPr lang="ar-SA" b="1" dirty="0"/>
              <a:t>: الموضع الذي يتدارسون فيه، </a:t>
            </a:r>
            <a:endParaRPr lang="ar-SA" b="1" dirty="0" smtClean="0"/>
          </a:p>
          <a:p>
            <a:pPr marL="457200" indent="-457200" rtl="1">
              <a:buFont typeface="Courier New" pitchFamily="49" charset="0"/>
              <a:buChar char="o"/>
            </a:pPr>
            <a:r>
              <a:rPr lang="ar-SA" b="1" dirty="0" smtClean="0"/>
              <a:t>والغالب </a:t>
            </a:r>
            <a:r>
              <a:rPr lang="ar-SA" b="1" dirty="0"/>
              <a:t>أن يكون ذلك المكان في الكنيسة على الطريقة المتبعة في ذلك العهد، كما صار المسجد موضعًا للتعليم.</a:t>
            </a:r>
            <a:endParaRPr lang="en-US" b="1" dirty="0"/>
          </a:p>
          <a:p>
            <a:endParaRPr lang="ar-SA" b="1" dirty="0"/>
          </a:p>
        </p:txBody>
      </p:sp>
    </p:spTree>
    <p:extLst>
      <p:ext uri="{BB962C8B-B14F-4D97-AF65-F5344CB8AC3E}">
        <p14:creationId xmlns:p14="http://schemas.microsoft.com/office/powerpoint/2010/main" xmlns="" val="33090836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2674</TotalTime>
  <Words>1534</Words>
  <Application>Microsoft Office PowerPoint</Application>
  <PresentationFormat>A4 Paper (210x297 mm)‎</PresentationFormat>
  <Paragraphs>166</Paragraphs>
  <Slides>27</Slides>
  <Notes>1</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الأولى:   مفهوم التربية والتعليم،  والتعليم عند العرب قبل الإسلام</vt:lpstr>
      <vt:lpstr>مقدمة</vt:lpstr>
      <vt:lpstr>مقدمة</vt:lpstr>
      <vt:lpstr>مقدمة</vt:lpstr>
      <vt:lpstr>مفهوم التربية </vt:lpstr>
      <vt:lpstr>مفهوم التربية </vt:lpstr>
      <vt:lpstr>مفهوم التربية </vt:lpstr>
      <vt:lpstr>مفهوم التربية </vt:lpstr>
      <vt:lpstr>مفهوم التربية الإسلامية </vt:lpstr>
      <vt:lpstr>مفهوم التعلم والتعليم</vt:lpstr>
      <vt:lpstr>مفهوم العلم</vt:lpstr>
      <vt:lpstr>السؤال عن مفهوم العلم</vt:lpstr>
      <vt:lpstr>تابع - العلم من المنظور الإسلامي : مفهوم العلم في القرآن</vt:lpstr>
      <vt:lpstr>العلم من المنظور الإسلامي : مفهوم العلم في القرآن</vt:lpstr>
      <vt:lpstr>تابع - العلم من المنظور الإسلامي : مفهوم العلم في السنة</vt:lpstr>
      <vt:lpstr>تابع - العلم من المنظور الإسلامي : مفهوم العلم في السنة</vt:lpstr>
      <vt:lpstr>تصنيف العلوم</vt:lpstr>
      <vt:lpstr>تابع - مفهوم العلم </vt:lpstr>
      <vt:lpstr>خلاصة واستنتاج</vt:lpstr>
      <vt:lpstr> التربية والتعليم عند الشعوب القديمة </vt:lpstr>
      <vt:lpstr>التربية عند العرب قبل الإسلام</vt:lpstr>
      <vt:lpstr>التربية عند العرب قبل الإسلام</vt:lpstr>
      <vt:lpstr>التربية عند العرب قبل الإسلام</vt:lpstr>
      <vt:lpstr>التربية عند العرب قبل الإسلام</vt:lpstr>
      <vt:lpstr>التربية عند العرب قبل الإسلام</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137</cp:revision>
  <dcterms:created xsi:type="dcterms:W3CDTF">2009-10-14T19:14:34Z</dcterms:created>
  <dcterms:modified xsi:type="dcterms:W3CDTF">2012-09-15T05:49:44Z</dcterms:modified>
</cp:coreProperties>
</file>